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51" r:id="rId2"/>
  </p:sldMasterIdLst>
  <p:notesMasterIdLst>
    <p:notesMasterId r:id="rId24"/>
  </p:notesMasterIdLst>
  <p:handoutMasterIdLst>
    <p:handoutMasterId r:id="rId25"/>
  </p:handoutMasterIdLst>
  <p:sldIdLst>
    <p:sldId id="308" r:id="rId3"/>
    <p:sldId id="852" r:id="rId4"/>
    <p:sldId id="309" r:id="rId5"/>
    <p:sldId id="402" r:id="rId6"/>
    <p:sldId id="854" r:id="rId7"/>
    <p:sldId id="851" r:id="rId8"/>
    <p:sldId id="288" r:id="rId9"/>
    <p:sldId id="378" r:id="rId10"/>
    <p:sldId id="330" r:id="rId11"/>
    <p:sldId id="473" r:id="rId12"/>
    <p:sldId id="407" r:id="rId13"/>
    <p:sldId id="627" r:id="rId14"/>
    <p:sldId id="318" r:id="rId15"/>
    <p:sldId id="290" r:id="rId16"/>
    <p:sldId id="866" r:id="rId17"/>
    <p:sldId id="416" r:id="rId18"/>
    <p:sldId id="868" r:id="rId19"/>
    <p:sldId id="870" r:id="rId20"/>
    <p:sldId id="871" r:id="rId21"/>
    <p:sldId id="867" r:id="rId22"/>
    <p:sldId id="2186" r:id="rId23"/>
  </p:sldIdLst>
  <p:sldSz cx="12192000" cy="6858000"/>
  <p:notesSz cx="6858000" cy="9144000"/>
  <p:custDataLst>
    <p:tags r:id="rId26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 door PPT Solutions" id="{83DC94CB-5B87-47CF-88BB-A2BF66241279}">
          <p14:sldIdLst>
            <p14:sldId id="308"/>
            <p14:sldId id="852"/>
            <p14:sldId id="309"/>
            <p14:sldId id="402"/>
            <p14:sldId id="854"/>
            <p14:sldId id="851"/>
            <p14:sldId id="288"/>
            <p14:sldId id="378"/>
            <p14:sldId id="330"/>
            <p14:sldId id="473"/>
            <p14:sldId id="407"/>
            <p14:sldId id="627"/>
            <p14:sldId id="318"/>
            <p14:sldId id="290"/>
            <p14:sldId id="866"/>
            <p14:sldId id="416"/>
            <p14:sldId id="868"/>
            <p14:sldId id="870"/>
            <p14:sldId id="871"/>
            <p14:sldId id="867"/>
          </p14:sldIdLst>
        </p14:section>
        <p14:section name="Outro" id="{EF437475-1DE6-421C-82A3-CDB4204AB99C}">
          <p14:sldIdLst>
            <p14:sldId id="2186"/>
          </p14:sldIdLst>
        </p14:section>
      </p14:sectionLst>
    </p:ex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8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ry Pereboom" initials="FP" lastIdx="78" clrIdx="0">
    <p:extLst>
      <p:ext uri="{19B8F6BF-5375-455C-9EA6-DF929625EA0E}">
        <p15:presenceInfo xmlns:p15="http://schemas.microsoft.com/office/powerpoint/2012/main" userId="S-1-5-21-3120006595-1700586028-876202252-1001" providerId="AD"/>
      </p:ext>
    </p:extLst>
  </p:cmAuthor>
  <p:cmAuthor id="2" name="Jelle de Korte" initials="JdK" lastIdx="1" clrIdx="1">
    <p:extLst>
      <p:ext uri="{19B8F6BF-5375-455C-9EA6-DF929625EA0E}">
        <p15:presenceInfo xmlns:p15="http://schemas.microsoft.com/office/powerpoint/2012/main" userId="S-1-5-21-2890558824-3927818043-3374662254-1152" providerId="AD"/>
      </p:ext>
    </p:extLst>
  </p:cmAuthor>
  <p:cmAuthor id="3" name="Tess Hoogenraad" initials="TH" lastIdx="34" clrIdx="2">
    <p:extLst>
      <p:ext uri="{19B8F6BF-5375-455C-9EA6-DF929625EA0E}">
        <p15:presenceInfo xmlns:p15="http://schemas.microsoft.com/office/powerpoint/2012/main" userId="S::Tess@pptsolutions.nl::ad89eacd-c4f1-458c-9024-2bde21ebb36c" providerId="AD"/>
      </p:ext>
    </p:extLst>
  </p:cmAuthor>
  <p:cmAuthor id="4" name="Etienne David" initials="ED" lastIdx="5" clrIdx="3">
    <p:extLst>
      <p:ext uri="{19B8F6BF-5375-455C-9EA6-DF929625EA0E}">
        <p15:presenceInfo xmlns:p15="http://schemas.microsoft.com/office/powerpoint/2012/main" userId="S::etienne@pptsolutions.nl::be776550-2a70-4e2e-b9e7-bfd7b4da0f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1F26"/>
    <a:srgbClr val="EBEBED"/>
    <a:srgbClr val="F3F3F3"/>
    <a:srgbClr val="F7F7F7"/>
    <a:srgbClr val="000000"/>
    <a:srgbClr val="E8E8E8"/>
    <a:srgbClr val="C5C5C5"/>
    <a:srgbClr val="E6E6E6"/>
    <a:srgbClr val="ECECEC"/>
    <a:srgbClr val="E0E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88" autoAdjust="0"/>
    <p:restoredTop sz="87770" autoAdjust="0"/>
  </p:normalViewPr>
  <p:slideViewPr>
    <p:cSldViewPr snapToGrid="0">
      <p:cViewPr>
        <p:scale>
          <a:sx n="50" d="100"/>
          <a:sy n="50" d="100"/>
        </p:scale>
        <p:origin x="1662" y="1038"/>
      </p:cViewPr>
      <p:guideLst>
        <p:guide pos="3840"/>
        <p:guide orient="horz" pos="23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3374"/>
    </p:cViewPr>
  </p:sorterViewPr>
  <p:notesViewPr>
    <p:cSldViewPr snapToGrid="0" showGuides="1">
      <p:cViewPr varScale="1">
        <p:scale>
          <a:sx n="81" d="100"/>
          <a:sy n="81" d="100"/>
        </p:scale>
        <p:origin x="275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Verkoop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B3C-4653-AD0A-4466D5B5D7A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B3C-4653-AD0A-4466D5B5D7A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B3C-4653-AD0A-4466D5B5D7A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B3C-4653-AD0A-4466D5B5D7A6}"/>
              </c:ext>
            </c:extLst>
          </c:dPt>
          <c:cat>
            <c:strRef>
              <c:f>Blad1!$A$2:$A$5</c:f>
              <c:strCache>
                <c:ptCount val="4"/>
                <c:pt idx="0">
                  <c:v>1e kwrt</c:v>
                </c:pt>
                <c:pt idx="1">
                  <c:v>2e kwrt</c:v>
                </c:pt>
                <c:pt idx="2">
                  <c:v>3e kwrt</c:v>
                </c:pt>
                <c:pt idx="3">
                  <c:v>4e kwrt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40</c:v>
                </c:pt>
                <c:pt idx="1">
                  <c:v>10</c:v>
                </c:pt>
                <c:pt idx="2">
                  <c:v>25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E8-443D-A982-B2AB8B9E8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Verkoop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C1-410A-9D4B-FDA9397E6FA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C1-410A-9D4B-FDA9397E6F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C1-410A-9D4B-FDA9397E6FA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3C1-410A-9D4B-FDA9397E6FA1}"/>
              </c:ext>
            </c:extLst>
          </c:dPt>
          <c:cat>
            <c:strRef>
              <c:f>Blad1!$A$2:$A$5</c:f>
              <c:strCache>
                <c:ptCount val="4"/>
                <c:pt idx="0">
                  <c:v>1e kwrt</c:v>
                </c:pt>
                <c:pt idx="1">
                  <c:v>2e kwrt</c:v>
                </c:pt>
                <c:pt idx="2">
                  <c:v>3e kwrt</c:v>
                </c:pt>
                <c:pt idx="3">
                  <c:v>4e kwrt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40</c:v>
                </c:pt>
                <c:pt idx="1">
                  <c:v>10</c:v>
                </c:pt>
                <c:pt idx="2">
                  <c:v>25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E8-443D-A982-B2AB8B9E8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Verkoop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C1-410A-9D4B-FDA9397E6FA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C1-410A-9D4B-FDA9397E6FA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C1-410A-9D4B-FDA9397E6FA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3C1-410A-9D4B-FDA9397E6FA1}"/>
              </c:ext>
            </c:extLst>
          </c:dPt>
          <c:cat>
            <c:strRef>
              <c:f>Blad1!$A$2:$A$5</c:f>
              <c:strCache>
                <c:ptCount val="4"/>
                <c:pt idx="0">
                  <c:v>1e kwrt</c:v>
                </c:pt>
                <c:pt idx="1">
                  <c:v>2e kwrt</c:v>
                </c:pt>
                <c:pt idx="2">
                  <c:v>3e kwrt</c:v>
                </c:pt>
                <c:pt idx="3">
                  <c:v>4e kwrt</c:v>
                </c:pt>
              </c:strCache>
            </c:strRef>
          </c:cat>
          <c:val>
            <c:numRef>
              <c:f>Blad1!$B$2:$B$5</c:f>
              <c:numCache>
                <c:formatCode>General</c:formatCode>
                <c:ptCount val="4"/>
                <c:pt idx="0">
                  <c:v>40</c:v>
                </c:pt>
                <c:pt idx="1">
                  <c:v>10</c:v>
                </c:pt>
                <c:pt idx="2">
                  <c:v>25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E8-443D-A982-B2AB8B9E8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8A8C9D7D-97ED-4E12-916E-EFE786D43E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89C18FC-E553-4987-BA55-3A2E1B6328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C0F50-F1C0-4111-ABC0-3B151F8E4324}" type="datetimeFigureOut">
              <a:rPr lang="nl-NL" smtClean="0"/>
              <a:t>24-8-2022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20E587F-49A1-49AC-A65B-60E58EAB3D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7B6DFA4-0B1B-4EC4-A7DC-11CDEBEFC5F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87EB0-57A2-4CDA-B0DB-B4FF4DC8B8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6469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90A07-196B-4F4B-8E8C-301FB387CBE5}" type="datetimeFigureOut">
              <a:rPr lang="nl-NL" smtClean="0"/>
              <a:t>24-8-2022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176B4-2F3E-4542-A88B-B482618D0CA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779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powerpoint-voorbeelden-overzicht/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900" dirty="0"/>
              <a:t>Geïnteresseerd in een presentatie op maat? Deze klanten gingen je voor: </a:t>
            </a:r>
            <a:r>
              <a:rPr lang="nl-NL" sz="900" dirty="0">
                <a:hlinkClick r:id="rId3"/>
              </a:rPr>
              <a:t>https://pptsolutions.nl/powerpoint-voorbeelden-overzicht/</a:t>
            </a:r>
            <a:endParaRPr lang="nl-NL" sz="900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1212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2464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7388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0974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4544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1852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6661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9972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2711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38734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83717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2239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4056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19317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0125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34156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99830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39932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60901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Geïnteresseerd in een presentatie op maat? Deze klanten gingen je voor: </a:t>
            </a:r>
            <a:r>
              <a:rPr lang="nl-NL" dirty="0">
                <a:hlinkClick r:id="rId3"/>
              </a:rPr>
              <a:t>https://pptsolutions.nl/powerpoint-voorbeelden-overzicht/</a:t>
            </a:r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176B4-2F3E-4542-A88B-B482618D0CAA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0050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ptsolutions.nl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pptsolutions.nl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ptsolutions.nl/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s://pptsolutions.nl/" TargetMode="External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10" Type="http://schemas.openxmlformats.org/officeDocument/2006/relationships/image" Target="../media/image4.png"/><Relationship Id="rId4" Type="http://schemas.openxmlformats.org/officeDocument/2006/relationships/image" Target="../media/image7.png"/><Relationship Id="rId9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ptsolutions.nl/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ptsolutions.nl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" TargetMode="External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" TargetMode="External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 Solutions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9999" y="6319358"/>
            <a:ext cx="1380752" cy="151200"/>
          </a:xfrm>
        </p:spPr>
        <p:txBody>
          <a:bodyPr/>
          <a:lstStyle/>
          <a:p>
            <a:fld id="{F8B925CB-AA17-4067-9390-00B39E4EB6ED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752" y="6319063"/>
            <a:ext cx="3622800" cy="151790"/>
          </a:xfrm>
        </p:spPr>
        <p:txBody>
          <a:bodyPr/>
          <a:lstStyle/>
          <a:p>
            <a:r>
              <a:rPr lang="nl-NL" noProof="0"/>
              <a:t>Dit is een voettekst: www.pptsolutions.nl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600" y="6202358"/>
            <a:ext cx="734400" cy="3852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B5DC5B-6873-43DB-ADC7-B15ACCE0DFDB}" type="slidenum">
              <a:rPr lang="nl-NL" noProof="0" smtClean="0"/>
              <a:pPr/>
              <a:t>‹nr.›</a:t>
            </a:fld>
            <a:endParaRPr lang="nl-NL" noProof="0"/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B169BE-D9E7-473F-97E3-2BFAB571F7A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2EC38E08-55EF-4F5F-8027-7310A7813F9D}"/>
                </a:ext>
              </a:extLst>
            </p:cNvPr>
            <p:cNvSpPr/>
            <p:nvPr userDrawn="1"/>
          </p:nvSpPr>
          <p:spPr>
            <a:xfrm>
              <a:off x="0" y="0"/>
              <a:ext cx="12192000" cy="64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D8DD2D10-F17C-4A00-9BA3-8D7C3246EC74}"/>
                </a:ext>
              </a:extLst>
            </p:cNvPr>
            <p:cNvSpPr/>
            <p:nvPr userDrawn="1"/>
          </p:nvSpPr>
          <p:spPr>
            <a:xfrm>
              <a:off x="0" y="0"/>
              <a:ext cx="648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5C04DD17-44F0-4FF3-9813-9A9C47D78F9B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1D27E87C-5ECA-489F-9145-5A88B2A352BD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8B324CB1-0B1B-48E2-B243-FB85385995E6}"/>
                </a:ext>
              </a:extLst>
            </p:cNvPr>
            <p:cNvSpPr/>
            <p:nvPr userDrawn="1"/>
          </p:nvSpPr>
          <p:spPr>
            <a:xfrm>
              <a:off x="0" y="5986208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36D4EF6-84FE-414E-B828-F3EF75FF55F6}"/>
                </a:ext>
              </a:extLst>
            </p:cNvPr>
            <p:cNvSpPr/>
            <p:nvPr userDrawn="1"/>
          </p:nvSpPr>
          <p:spPr>
            <a:xfrm>
              <a:off x="11543999" y="0"/>
              <a:ext cx="648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</p:grp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AF3D1B2C-A2A2-4F36-9132-6E1EF23F2EF1}"/>
              </a:ext>
            </a:extLst>
          </p:cNvPr>
          <p:cNvSpPr/>
          <p:nvPr userDrawn="1"/>
        </p:nvSpPr>
        <p:spPr>
          <a:xfrm>
            <a:off x="0" y="-572747"/>
            <a:ext cx="2103013" cy="3869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6000" rIns="7200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1800" noProof="0">
                <a:solidFill>
                  <a:schemeClr val="tx1">
                    <a:lumMod val="50000"/>
                    <a:lumOff val="50000"/>
                  </a:schemeClr>
                </a:solidFill>
              </a:rPr>
              <a:t>ALLEEN TITEL (LEEG)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8FFF229-4E8A-4E49-97F8-255B6F80C4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999" y="412144"/>
            <a:ext cx="2761507" cy="185756"/>
          </a:xfrm>
        </p:spPr>
        <p:txBody>
          <a:bodyPr wrap="none" lIns="0" tIns="0" rIns="72000" bIns="46800" anchor="t">
            <a:spAutoFit/>
          </a:bodyPr>
          <a:lstStyle>
            <a:lvl1pPr marL="0" indent="0" algn="l">
              <a:buNone/>
              <a:defRPr sz="1000" b="1" spc="5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PLAATS HIER JE (OPTIONELE) SUBTITEL</a:t>
            </a:r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C897A5BB-913E-4253-A016-4DC1CCB5E7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Slidetitel hier</a:t>
            </a:r>
          </a:p>
        </p:txBody>
      </p:sp>
      <p:sp>
        <p:nvSpPr>
          <p:cNvPr id="17" name="GEMAAKT DOOR PPT SOLUTIONS">
            <a:hlinkClick r:id="rId2"/>
            <a:extLst>
              <a:ext uri="{FF2B5EF4-FFF2-40B4-BE49-F238E27FC236}">
                <a16:creationId xmlns:a16="http://schemas.microsoft.com/office/drawing/2014/main" id="{4F02B0BF-F5D5-41DD-B87A-F59806F2D417}"/>
              </a:ext>
            </a:extLst>
          </p:cNvPr>
          <p:cNvSpPr/>
          <p:nvPr userDrawn="1"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0" name="Afbeelding 99">
            <a:extLst>
              <a:ext uri="{FF2B5EF4-FFF2-40B4-BE49-F238E27FC236}">
                <a16:creationId xmlns:a16="http://schemas.microsoft.com/office/drawing/2014/main" id="{0D6F1DC3-4DF6-42F5-B53D-CB5A434620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344785" y="0"/>
            <a:ext cx="3276600" cy="5029200"/>
          </a:xfrm>
          <a:prstGeom prst="rect">
            <a:avLst/>
          </a:prstGeom>
        </p:spPr>
      </p:pic>
      <p:pic>
        <p:nvPicPr>
          <p:cNvPr id="101" name="Afbeelding 100">
            <a:extLst>
              <a:ext uri="{FF2B5EF4-FFF2-40B4-BE49-F238E27FC236}">
                <a16:creationId xmlns:a16="http://schemas.microsoft.com/office/drawing/2014/main" id="{ED4E7D5D-3955-425C-8003-CF1CCEFFAC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3523169" y="97239"/>
            <a:ext cx="3428615" cy="427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081253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 Solutions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9999" y="6319358"/>
            <a:ext cx="1380752" cy="151200"/>
          </a:xfrm>
        </p:spPr>
        <p:txBody>
          <a:bodyPr/>
          <a:lstStyle/>
          <a:p>
            <a:fld id="{F8B925CB-AA17-4067-9390-00B39E4EB6ED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752" y="6319063"/>
            <a:ext cx="3622800" cy="151790"/>
          </a:xfrm>
        </p:spPr>
        <p:txBody>
          <a:bodyPr/>
          <a:lstStyle/>
          <a:p>
            <a:r>
              <a:rPr lang="nl-NL" noProof="0"/>
              <a:t>Dit is een voettekst: www.pptsolutions.nl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600" y="6202358"/>
            <a:ext cx="734400" cy="3852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B5DC5B-6873-43DB-ADC7-B15ACCE0DFDB}" type="slidenum">
              <a:rPr lang="nl-NL" noProof="0" smtClean="0"/>
              <a:pPr/>
              <a:t>‹nr.›</a:t>
            </a:fld>
            <a:endParaRPr lang="nl-NL" noProof="0"/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B169BE-D9E7-473F-97E3-2BFAB571F7A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2EC38E08-55EF-4F5F-8027-7310A7813F9D}"/>
                </a:ext>
              </a:extLst>
            </p:cNvPr>
            <p:cNvSpPr/>
            <p:nvPr userDrawn="1"/>
          </p:nvSpPr>
          <p:spPr>
            <a:xfrm>
              <a:off x="0" y="0"/>
              <a:ext cx="12192000" cy="64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D8DD2D10-F17C-4A00-9BA3-8D7C3246EC74}"/>
                </a:ext>
              </a:extLst>
            </p:cNvPr>
            <p:cNvSpPr/>
            <p:nvPr userDrawn="1"/>
          </p:nvSpPr>
          <p:spPr>
            <a:xfrm>
              <a:off x="0" y="0"/>
              <a:ext cx="648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5C04DD17-44F0-4FF3-9813-9A9C47D78F9B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1D27E87C-5ECA-489F-9145-5A88B2A352BD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8B324CB1-0B1B-48E2-B243-FB85385995E6}"/>
                </a:ext>
              </a:extLst>
            </p:cNvPr>
            <p:cNvSpPr/>
            <p:nvPr userDrawn="1"/>
          </p:nvSpPr>
          <p:spPr>
            <a:xfrm>
              <a:off x="0" y="5986208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36D4EF6-84FE-414E-B828-F3EF75FF55F6}"/>
                </a:ext>
              </a:extLst>
            </p:cNvPr>
            <p:cNvSpPr/>
            <p:nvPr userDrawn="1"/>
          </p:nvSpPr>
          <p:spPr>
            <a:xfrm>
              <a:off x="11543999" y="0"/>
              <a:ext cx="648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</p:grp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AF3D1B2C-A2A2-4F36-9132-6E1EF23F2EF1}"/>
              </a:ext>
            </a:extLst>
          </p:cNvPr>
          <p:cNvSpPr/>
          <p:nvPr userDrawn="1"/>
        </p:nvSpPr>
        <p:spPr>
          <a:xfrm>
            <a:off x="0" y="-572747"/>
            <a:ext cx="2074397" cy="3869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6000" rIns="7200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KAART NEDERLAND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8FFF229-4E8A-4E49-97F8-255B6F80C4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999" y="412144"/>
            <a:ext cx="2761507" cy="185756"/>
          </a:xfrm>
        </p:spPr>
        <p:txBody>
          <a:bodyPr wrap="none" lIns="0" tIns="0" rIns="72000" bIns="46800" anchor="t">
            <a:spAutoFit/>
          </a:bodyPr>
          <a:lstStyle>
            <a:lvl1pPr marL="0" indent="0" algn="l">
              <a:buNone/>
              <a:defRPr sz="1000" b="1" spc="5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PLAATS HIER JE (OPTIONELE) SUBTITEL</a:t>
            </a:r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C897A5BB-913E-4253-A016-4DC1CCB5E7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/>
              <a:t>Slidetitel hier</a:t>
            </a:r>
          </a:p>
        </p:txBody>
      </p:sp>
      <p:grpSp>
        <p:nvGrpSpPr>
          <p:cNvPr id="17" name="Nederland">
            <a:extLst>
              <a:ext uri="{FF2B5EF4-FFF2-40B4-BE49-F238E27FC236}">
                <a16:creationId xmlns:a16="http://schemas.microsoft.com/office/drawing/2014/main" id="{E4BD6279-EFF8-4654-89C6-2BF1A8888738}"/>
              </a:ext>
            </a:extLst>
          </p:cNvPr>
          <p:cNvGrpSpPr/>
          <p:nvPr userDrawn="1"/>
        </p:nvGrpSpPr>
        <p:grpSpPr>
          <a:xfrm>
            <a:off x="1191443" y="1513399"/>
            <a:ext cx="3805395" cy="4496128"/>
            <a:chOff x="3819938" y="739800"/>
            <a:chExt cx="4552124" cy="5378400"/>
          </a:xfrm>
          <a:solidFill>
            <a:srgbClr val="E6E6E6"/>
          </a:solidFill>
        </p:grpSpPr>
        <p:sp>
          <p:nvSpPr>
            <p:cNvPr id="18" name="Utrecht">
              <a:extLst>
                <a:ext uri="{FF2B5EF4-FFF2-40B4-BE49-F238E27FC236}">
                  <a16:creationId xmlns:a16="http://schemas.microsoft.com/office/drawing/2014/main" id="{3686AEEC-6D49-4246-82F5-6C08735A7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6465" y="3190945"/>
              <a:ext cx="999281" cy="653269"/>
            </a:xfrm>
            <a:custGeom>
              <a:avLst/>
              <a:gdLst>
                <a:gd name="T0" fmla="*/ 2102 w 2167"/>
                <a:gd name="T1" fmla="*/ 1402 h 1418"/>
                <a:gd name="T2" fmla="*/ 1974 w 2167"/>
                <a:gd name="T3" fmla="*/ 1333 h 1418"/>
                <a:gd name="T4" fmla="*/ 1796 w 2167"/>
                <a:gd name="T5" fmla="*/ 1251 h 1418"/>
                <a:gd name="T6" fmla="*/ 1656 w 2167"/>
                <a:gd name="T7" fmla="*/ 1298 h 1418"/>
                <a:gd name="T8" fmla="*/ 1528 w 2167"/>
                <a:gd name="T9" fmla="*/ 1290 h 1418"/>
                <a:gd name="T10" fmla="*/ 1393 w 2167"/>
                <a:gd name="T11" fmla="*/ 1355 h 1418"/>
                <a:gd name="T12" fmla="*/ 1253 w 2167"/>
                <a:gd name="T13" fmla="*/ 1305 h 1418"/>
                <a:gd name="T14" fmla="*/ 1151 w 2167"/>
                <a:gd name="T15" fmla="*/ 1340 h 1418"/>
                <a:gd name="T16" fmla="*/ 1040 w 2167"/>
                <a:gd name="T17" fmla="*/ 1333 h 1418"/>
                <a:gd name="T18" fmla="*/ 943 w 2167"/>
                <a:gd name="T19" fmla="*/ 1261 h 1418"/>
                <a:gd name="T20" fmla="*/ 814 w 2167"/>
                <a:gd name="T21" fmla="*/ 1188 h 1418"/>
                <a:gd name="T22" fmla="*/ 689 w 2167"/>
                <a:gd name="T23" fmla="*/ 1284 h 1418"/>
                <a:gd name="T24" fmla="*/ 589 w 2167"/>
                <a:gd name="T25" fmla="*/ 1294 h 1418"/>
                <a:gd name="T26" fmla="*/ 451 w 2167"/>
                <a:gd name="T27" fmla="*/ 1319 h 1418"/>
                <a:gd name="T28" fmla="*/ 340 w 2167"/>
                <a:gd name="T29" fmla="*/ 1410 h 1418"/>
                <a:gd name="T30" fmla="*/ 216 w 2167"/>
                <a:gd name="T31" fmla="*/ 1362 h 1418"/>
                <a:gd name="T32" fmla="*/ 127 w 2167"/>
                <a:gd name="T33" fmla="*/ 1236 h 1418"/>
                <a:gd name="T34" fmla="*/ 197 w 2167"/>
                <a:gd name="T35" fmla="*/ 1157 h 1418"/>
                <a:gd name="T36" fmla="*/ 244 w 2167"/>
                <a:gd name="T37" fmla="*/ 1053 h 1418"/>
                <a:gd name="T38" fmla="*/ 280 w 2167"/>
                <a:gd name="T39" fmla="*/ 925 h 1418"/>
                <a:gd name="T40" fmla="*/ 358 w 2167"/>
                <a:gd name="T41" fmla="*/ 840 h 1418"/>
                <a:gd name="T42" fmla="*/ 400 w 2167"/>
                <a:gd name="T43" fmla="*/ 754 h 1418"/>
                <a:gd name="T44" fmla="*/ 290 w 2167"/>
                <a:gd name="T45" fmla="*/ 785 h 1418"/>
                <a:gd name="T46" fmla="*/ 120 w 2167"/>
                <a:gd name="T47" fmla="*/ 746 h 1418"/>
                <a:gd name="T48" fmla="*/ 51 w 2167"/>
                <a:gd name="T49" fmla="*/ 649 h 1418"/>
                <a:gd name="T50" fmla="*/ 116 w 2167"/>
                <a:gd name="T51" fmla="*/ 610 h 1418"/>
                <a:gd name="T52" fmla="*/ 217 w 2167"/>
                <a:gd name="T53" fmla="*/ 640 h 1418"/>
                <a:gd name="T54" fmla="*/ 203 w 2167"/>
                <a:gd name="T55" fmla="*/ 525 h 1418"/>
                <a:gd name="T56" fmla="*/ 127 w 2167"/>
                <a:gd name="T57" fmla="*/ 404 h 1418"/>
                <a:gd name="T58" fmla="*/ 1 w 2167"/>
                <a:gd name="T59" fmla="*/ 287 h 1418"/>
                <a:gd name="T60" fmla="*/ 113 w 2167"/>
                <a:gd name="T61" fmla="*/ 233 h 1418"/>
                <a:gd name="T62" fmla="*/ 236 w 2167"/>
                <a:gd name="T63" fmla="*/ 142 h 1418"/>
                <a:gd name="T64" fmla="*/ 387 w 2167"/>
                <a:gd name="T65" fmla="*/ 97 h 1418"/>
                <a:gd name="T66" fmla="*/ 466 w 2167"/>
                <a:gd name="T67" fmla="*/ 12 h 1418"/>
                <a:gd name="T68" fmla="*/ 582 w 2167"/>
                <a:gd name="T69" fmla="*/ 17 h 1418"/>
                <a:gd name="T70" fmla="*/ 671 w 2167"/>
                <a:gd name="T71" fmla="*/ 5 h 1418"/>
                <a:gd name="T72" fmla="*/ 722 w 2167"/>
                <a:gd name="T73" fmla="*/ 50 h 1418"/>
                <a:gd name="T74" fmla="*/ 690 w 2167"/>
                <a:gd name="T75" fmla="*/ 116 h 1418"/>
                <a:gd name="T76" fmla="*/ 730 w 2167"/>
                <a:gd name="T77" fmla="*/ 196 h 1418"/>
                <a:gd name="T78" fmla="*/ 747 w 2167"/>
                <a:gd name="T79" fmla="*/ 276 h 1418"/>
                <a:gd name="T80" fmla="*/ 811 w 2167"/>
                <a:gd name="T81" fmla="*/ 299 h 1418"/>
                <a:gd name="T82" fmla="*/ 941 w 2167"/>
                <a:gd name="T83" fmla="*/ 308 h 1418"/>
                <a:gd name="T84" fmla="*/ 968 w 2167"/>
                <a:gd name="T85" fmla="*/ 380 h 1418"/>
                <a:gd name="T86" fmla="*/ 938 w 2167"/>
                <a:gd name="T87" fmla="*/ 438 h 1418"/>
                <a:gd name="T88" fmla="*/ 1089 w 2167"/>
                <a:gd name="T89" fmla="*/ 421 h 1418"/>
                <a:gd name="T90" fmla="*/ 1178 w 2167"/>
                <a:gd name="T91" fmla="*/ 269 h 1418"/>
                <a:gd name="T92" fmla="*/ 1246 w 2167"/>
                <a:gd name="T93" fmla="*/ 63 h 1418"/>
                <a:gd name="T94" fmla="*/ 1362 w 2167"/>
                <a:gd name="T95" fmla="*/ 37 h 1418"/>
                <a:gd name="T96" fmla="*/ 1485 w 2167"/>
                <a:gd name="T97" fmla="*/ 47 h 1418"/>
                <a:gd name="T98" fmla="*/ 1602 w 2167"/>
                <a:gd name="T99" fmla="*/ 157 h 1418"/>
                <a:gd name="T100" fmla="*/ 1597 w 2167"/>
                <a:gd name="T101" fmla="*/ 281 h 1418"/>
                <a:gd name="T102" fmla="*/ 1693 w 2167"/>
                <a:gd name="T103" fmla="*/ 357 h 1418"/>
                <a:gd name="T104" fmla="*/ 1651 w 2167"/>
                <a:gd name="T105" fmla="*/ 466 h 1418"/>
                <a:gd name="T106" fmla="*/ 1744 w 2167"/>
                <a:gd name="T107" fmla="*/ 578 h 1418"/>
                <a:gd name="T108" fmla="*/ 1869 w 2167"/>
                <a:gd name="T109" fmla="*/ 676 h 1418"/>
                <a:gd name="T110" fmla="*/ 1814 w 2167"/>
                <a:gd name="T111" fmla="*/ 801 h 1418"/>
                <a:gd name="T112" fmla="*/ 1800 w 2167"/>
                <a:gd name="T113" fmla="*/ 878 h 1418"/>
                <a:gd name="T114" fmla="*/ 1927 w 2167"/>
                <a:gd name="T115" fmla="*/ 842 h 1418"/>
                <a:gd name="T116" fmla="*/ 1969 w 2167"/>
                <a:gd name="T117" fmla="*/ 743 h 1418"/>
                <a:gd name="T118" fmla="*/ 2025 w 2167"/>
                <a:gd name="T119" fmla="*/ 828 h 1418"/>
                <a:gd name="T120" fmla="*/ 2029 w 2167"/>
                <a:gd name="T121" fmla="*/ 1050 h 1418"/>
                <a:gd name="T122" fmla="*/ 2081 w 2167"/>
                <a:gd name="T123" fmla="*/ 1180 h 1418"/>
                <a:gd name="T124" fmla="*/ 2167 w 2167"/>
                <a:gd name="T125" fmla="*/ 1320 h 1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67" h="1418">
                  <a:moveTo>
                    <a:pt x="2167" y="1320"/>
                  </a:moveTo>
                  <a:lnTo>
                    <a:pt x="2167" y="1331"/>
                  </a:lnTo>
                  <a:lnTo>
                    <a:pt x="2166" y="1344"/>
                  </a:lnTo>
                  <a:lnTo>
                    <a:pt x="2164" y="1359"/>
                  </a:lnTo>
                  <a:lnTo>
                    <a:pt x="2162" y="1371"/>
                  </a:lnTo>
                  <a:lnTo>
                    <a:pt x="2157" y="1382"/>
                  </a:lnTo>
                  <a:lnTo>
                    <a:pt x="2148" y="1389"/>
                  </a:lnTo>
                  <a:lnTo>
                    <a:pt x="2136" y="1395"/>
                  </a:lnTo>
                  <a:lnTo>
                    <a:pt x="2122" y="1399"/>
                  </a:lnTo>
                  <a:lnTo>
                    <a:pt x="2112" y="1402"/>
                  </a:lnTo>
                  <a:lnTo>
                    <a:pt x="2102" y="1402"/>
                  </a:lnTo>
                  <a:lnTo>
                    <a:pt x="2091" y="1399"/>
                  </a:lnTo>
                  <a:lnTo>
                    <a:pt x="2082" y="1395"/>
                  </a:lnTo>
                  <a:lnTo>
                    <a:pt x="2074" y="1394"/>
                  </a:lnTo>
                  <a:lnTo>
                    <a:pt x="2062" y="1390"/>
                  </a:lnTo>
                  <a:lnTo>
                    <a:pt x="2047" y="1386"/>
                  </a:lnTo>
                  <a:lnTo>
                    <a:pt x="2036" y="1381"/>
                  </a:lnTo>
                  <a:lnTo>
                    <a:pt x="2024" y="1372"/>
                  </a:lnTo>
                  <a:lnTo>
                    <a:pt x="2009" y="1363"/>
                  </a:lnTo>
                  <a:lnTo>
                    <a:pt x="1994" y="1351"/>
                  </a:lnTo>
                  <a:lnTo>
                    <a:pt x="1984" y="1343"/>
                  </a:lnTo>
                  <a:lnTo>
                    <a:pt x="1974" y="1333"/>
                  </a:lnTo>
                  <a:lnTo>
                    <a:pt x="1965" y="1323"/>
                  </a:lnTo>
                  <a:lnTo>
                    <a:pt x="1954" y="1312"/>
                  </a:lnTo>
                  <a:lnTo>
                    <a:pt x="1945" y="1304"/>
                  </a:lnTo>
                  <a:lnTo>
                    <a:pt x="1928" y="1294"/>
                  </a:lnTo>
                  <a:lnTo>
                    <a:pt x="1910" y="1285"/>
                  </a:lnTo>
                  <a:lnTo>
                    <a:pt x="1889" y="1275"/>
                  </a:lnTo>
                  <a:lnTo>
                    <a:pt x="1872" y="1270"/>
                  </a:lnTo>
                  <a:lnTo>
                    <a:pt x="1856" y="1265"/>
                  </a:lnTo>
                  <a:lnTo>
                    <a:pt x="1834" y="1259"/>
                  </a:lnTo>
                  <a:lnTo>
                    <a:pt x="1814" y="1254"/>
                  </a:lnTo>
                  <a:lnTo>
                    <a:pt x="1796" y="1251"/>
                  </a:lnTo>
                  <a:lnTo>
                    <a:pt x="1781" y="1248"/>
                  </a:lnTo>
                  <a:lnTo>
                    <a:pt x="1764" y="1246"/>
                  </a:lnTo>
                  <a:lnTo>
                    <a:pt x="1746" y="1244"/>
                  </a:lnTo>
                  <a:lnTo>
                    <a:pt x="1733" y="1246"/>
                  </a:lnTo>
                  <a:lnTo>
                    <a:pt x="1722" y="1251"/>
                  </a:lnTo>
                  <a:lnTo>
                    <a:pt x="1711" y="1259"/>
                  </a:lnTo>
                  <a:lnTo>
                    <a:pt x="1701" y="1269"/>
                  </a:lnTo>
                  <a:lnTo>
                    <a:pt x="1691" y="1275"/>
                  </a:lnTo>
                  <a:lnTo>
                    <a:pt x="1680" y="1282"/>
                  </a:lnTo>
                  <a:lnTo>
                    <a:pt x="1668" y="1290"/>
                  </a:lnTo>
                  <a:lnTo>
                    <a:pt x="1656" y="1298"/>
                  </a:lnTo>
                  <a:lnTo>
                    <a:pt x="1645" y="1304"/>
                  </a:lnTo>
                  <a:lnTo>
                    <a:pt x="1635" y="1306"/>
                  </a:lnTo>
                  <a:lnTo>
                    <a:pt x="1624" y="1309"/>
                  </a:lnTo>
                  <a:lnTo>
                    <a:pt x="1612" y="1312"/>
                  </a:lnTo>
                  <a:lnTo>
                    <a:pt x="1602" y="1313"/>
                  </a:lnTo>
                  <a:lnTo>
                    <a:pt x="1591" y="1309"/>
                  </a:lnTo>
                  <a:lnTo>
                    <a:pt x="1579" y="1304"/>
                  </a:lnTo>
                  <a:lnTo>
                    <a:pt x="1567" y="1297"/>
                  </a:lnTo>
                  <a:lnTo>
                    <a:pt x="1558" y="1293"/>
                  </a:lnTo>
                  <a:lnTo>
                    <a:pt x="1544" y="1290"/>
                  </a:lnTo>
                  <a:lnTo>
                    <a:pt x="1528" y="1290"/>
                  </a:lnTo>
                  <a:lnTo>
                    <a:pt x="1515" y="1290"/>
                  </a:lnTo>
                  <a:lnTo>
                    <a:pt x="1503" y="1292"/>
                  </a:lnTo>
                  <a:lnTo>
                    <a:pt x="1489" y="1296"/>
                  </a:lnTo>
                  <a:lnTo>
                    <a:pt x="1474" y="1300"/>
                  </a:lnTo>
                  <a:lnTo>
                    <a:pt x="1463" y="1305"/>
                  </a:lnTo>
                  <a:lnTo>
                    <a:pt x="1454" y="1313"/>
                  </a:lnTo>
                  <a:lnTo>
                    <a:pt x="1445" y="1324"/>
                  </a:lnTo>
                  <a:lnTo>
                    <a:pt x="1434" y="1336"/>
                  </a:lnTo>
                  <a:lnTo>
                    <a:pt x="1426" y="1344"/>
                  </a:lnTo>
                  <a:lnTo>
                    <a:pt x="1411" y="1350"/>
                  </a:lnTo>
                  <a:lnTo>
                    <a:pt x="1393" y="1355"/>
                  </a:lnTo>
                  <a:lnTo>
                    <a:pt x="1376" y="1358"/>
                  </a:lnTo>
                  <a:lnTo>
                    <a:pt x="1361" y="1359"/>
                  </a:lnTo>
                  <a:lnTo>
                    <a:pt x="1350" y="1356"/>
                  </a:lnTo>
                  <a:lnTo>
                    <a:pt x="1337" y="1351"/>
                  </a:lnTo>
                  <a:lnTo>
                    <a:pt x="1323" y="1345"/>
                  </a:lnTo>
                  <a:lnTo>
                    <a:pt x="1314" y="1341"/>
                  </a:lnTo>
                  <a:lnTo>
                    <a:pt x="1302" y="1335"/>
                  </a:lnTo>
                  <a:lnTo>
                    <a:pt x="1287" y="1328"/>
                  </a:lnTo>
                  <a:lnTo>
                    <a:pt x="1273" y="1320"/>
                  </a:lnTo>
                  <a:lnTo>
                    <a:pt x="1263" y="1313"/>
                  </a:lnTo>
                  <a:lnTo>
                    <a:pt x="1253" y="1305"/>
                  </a:lnTo>
                  <a:lnTo>
                    <a:pt x="1244" y="1296"/>
                  </a:lnTo>
                  <a:lnTo>
                    <a:pt x="1233" y="1286"/>
                  </a:lnTo>
                  <a:lnTo>
                    <a:pt x="1224" y="1282"/>
                  </a:lnTo>
                  <a:lnTo>
                    <a:pt x="1214" y="1284"/>
                  </a:lnTo>
                  <a:lnTo>
                    <a:pt x="1203" y="1289"/>
                  </a:lnTo>
                  <a:lnTo>
                    <a:pt x="1193" y="1294"/>
                  </a:lnTo>
                  <a:lnTo>
                    <a:pt x="1185" y="1300"/>
                  </a:lnTo>
                  <a:lnTo>
                    <a:pt x="1176" y="1309"/>
                  </a:lnTo>
                  <a:lnTo>
                    <a:pt x="1168" y="1321"/>
                  </a:lnTo>
                  <a:lnTo>
                    <a:pt x="1159" y="1332"/>
                  </a:lnTo>
                  <a:lnTo>
                    <a:pt x="1151" y="1340"/>
                  </a:lnTo>
                  <a:lnTo>
                    <a:pt x="1141" y="1341"/>
                  </a:lnTo>
                  <a:lnTo>
                    <a:pt x="1129" y="1341"/>
                  </a:lnTo>
                  <a:lnTo>
                    <a:pt x="1116" y="1339"/>
                  </a:lnTo>
                  <a:lnTo>
                    <a:pt x="1104" y="1337"/>
                  </a:lnTo>
                  <a:lnTo>
                    <a:pt x="1094" y="1336"/>
                  </a:lnTo>
                  <a:lnTo>
                    <a:pt x="1083" y="1335"/>
                  </a:lnTo>
                  <a:lnTo>
                    <a:pt x="1071" y="1333"/>
                  </a:lnTo>
                  <a:lnTo>
                    <a:pt x="1058" y="1332"/>
                  </a:lnTo>
                  <a:lnTo>
                    <a:pt x="1048" y="1335"/>
                  </a:lnTo>
                  <a:lnTo>
                    <a:pt x="1046" y="1335"/>
                  </a:lnTo>
                  <a:lnTo>
                    <a:pt x="1040" y="1333"/>
                  </a:lnTo>
                  <a:lnTo>
                    <a:pt x="1035" y="1332"/>
                  </a:lnTo>
                  <a:lnTo>
                    <a:pt x="1031" y="1331"/>
                  </a:lnTo>
                  <a:lnTo>
                    <a:pt x="1020" y="1325"/>
                  </a:lnTo>
                  <a:lnTo>
                    <a:pt x="1007" y="1320"/>
                  </a:lnTo>
                  <a:lnTo>
                    <a:pt x="992" y="1314"/>
                  </a:lnTo>
                  <a:lnTo>
                    <a:pt x="981" y="1308"/>
                  </a:lnTo>
                  <a:lnTo>
                    <a:pt x="973" y="1301"/>
                  </a:lnTo>
                  <a:lnTo>
                    <a:pt x="962" y="1292"/>
                  </a:lnTo>
                  <a:lnTo>
                    <a:pt x="953" y="1281"/>
                  </a:lnTo>
                  <a:lnTo>
                    <a:pt x="946" y="1271"/>
                  </a:lnTo>
                  <a:lnTo>
                    <a:pt x="943" y="1261"/>
                  </a:lnTo>
                  <a:lnTo>
                    <a:pt x="942" y="1246"/>
                  </a:lnTo>
                  <a:lnTo>
                    <a:pt x="941" y="1232"/>
                  </a:lnTo>
                  <a:lnTo>
                    <a:pt x="937" y="1222"/>
                  </a:lnTo>
                  <a:lnTo>
                    <a:pt x="927" y="1211"/>
                  </a:lnTo>
                  <a:lnTo>
                    <a:pt x="912" y="1201"/>
                  </a:lnTo>
                  <a:lnTo>
                    <a:pt x="896" y="1193"/>
                  </a:lnTo>
                  <a:lnTo>
                    <a:pt x="881" y="1188"/>
                  </a:lnTo>
                  <a:lnTo>
                    <a:pt x="866" y="1185"/>
                  </a:lnTo>
                  <a:lnTo>
                    <a:pt x="848" y="1185"/>
                  </a:lnTo>
                  <a:lnTo>
                    <a:pt x="829" y="1187"/>
                  </a:lnTo>
                  <a:lnTo>
                    <a:pt x="814" y="1188"/>
                  </a:lnTo>
                  <a:lnTo>
                    <a:pt x="799" y="1189"/>
                  </a:lnTo>
                  <a:lnTo>
                    <a:pt x="780" y="1191"/>
                  </a:lnTo>
                  <a:lnTo>
                    <a:pt x="763" y="1195"/>
                  </a:lnTo>
                  <a:lnTo>
                    <a:pt x="749" y="1200"/>
                  </a:lnTo>
                  <a:lnTo>
                    <a:pt x="738" y="1209"/>
                  </a:lnTo>
                  <a:lnTo>
                    <a:pt x="729" y="1226"/>
                  </a:lnTo>
                  <a:lnTo>
                    <a:pt x="721" y="1240"/>
                  </a:lnTo>
                  <a:lnTo>
                    <a:pt x="713" y="1254"/>
                  </a:lnTo>
                  <a:lnTo>
                    <a:pt x="706" y="1262"/>
                  </a:lnTo>
                  <a:lnTo>
                    <a:pt x="698" y="1274"/>
                  </a:lnTo>
                  <a:lnTo>
                    <a:pt x="689" y="1284"/>
                  </a:lnTo>
                  <a:lnTo>
                    <a:pt x="680" y="1292"/>
                  </a:lnTo>
                  <a:lnTo>
                    <a:pt x="672" y="1294"/>
                  </a:lnTo>
                  <a:lnTo>
                    <a:pt x="663" y="1296"/>
                  </a:lnTo>
                  <a:lnTo>
                    <a:pt x="655" y="1297"/>
                  </a:lnTo>
                  <a:lnTo>
                    <a:pt x="647" y="1294"/>
                  </a:lnTo>
                  <a:lnTo>
                    <a:pt x="636" y="1292"/>
                  </a:lnTo>
                  <a:lnTo>
                    <a:pt x="627" y="1288"/>
                  </a:lnTo>
                  <a:lnTo>
                    <a:pt x="619" y="1286"/>
                  </a:lnTo>
                  <a:lnTo>
                    <a:pt x="609" y="1288"/>
                  </a:lnTo>
                  <a:lnTo>
                    <a:pt x="598" y="1292"/>
                  </a:lnTo>
                  <a:lnTo>
                    <a:pt x="589" y="1294"/>
                  </a:lnTo>
                  <a:lnTo>
                    <a:pt x="579" y="1297"/>
                  </a:lnTo>
                  <a:lnTo>
                    <a:pt x="567" y="1297"/>
                  </a:lnTo>
                  <a:lnTo>
                    <a:pt x="554" y="1297"/>
                  </a:lnTo>
                  <a:lnTo>
                    <a:pt x="539" y="1297"/>
                  </a:lnTo>
                  <a:lnTo>
                    <a:pt x="527" y="1297"/>
                  </a:lnTo>
                  <a:lnTo>
                    <a:pt x="516" y="1297"/>
                  </a:lnTo>
                  <a:lnTo>
                    <a:pt x="504" y="1298"/>
                  </a:lnTo>
                  <a:lnTo>
                    <a:pt x="493" y="1301"/>
                  </a:lnTo>
                  <a:lnTo>
                    <a:pt x="480" y="1305"/>
                  </a:lnTo>
                  <a:lnTo>
                    <a:pt x="464" y="1312"/>
                  </a:lnTo>
                  <a:lnTo>
                    <a:pt x="451" y="1319"/>
                  </a:lnTo>
                  <a:lnTo>
                    <a:pt x="443" y="1325"/>
                  </a:lnTo>
                  <a:lnTo>
                    <a:pt x="435" y="1336"/>
                  </a:lnTo>
                  <a:lnTo>
                    <a:pt x="427" y="1348"/>
                  </a:lnTo>
                  <a:lnTo>
                    <a:pt x="420" y="1356"/>
                  </a:lnTo>
                  <a:lnTo>
                    <a:pt x="411" y="1367"/>
                  </a:lnTo>
                  <a:lnTo>
                    <a:pt x="402" y="1379"/>
                  </a:lnTo>
                  <a:lnTo>
                    <a:pt x="391" y="1389"/>
                  </a:lnTo>
                  <a:lnTo>
                    <a:pt x="380" y="1395"/>
                  </a:lnTo>
                  <a:lnTo>
                    <a:pt x="366" y="1402"/>
                  </a:lnTo>
                  <a:lnTo>
                    <a:pt x="352" y="1407"/>
                  </a:lnTo>
                  <a:lnTo>
                    <a:pt x="340" y="1410"/>
                  </a:lnTo>
                  <a:lnTo>
                    <a:pt x="329" y="1413"/>
                  </a:lnTo>
                  <a:lnTo>
                    <a:pt x="315" y="1416"/>
                  </a:lnTo>
                  <a:lnTo>
                    <a:pt x="300" y="1418"/>
                  </a:lnTo>
                  <a:lnTo>
                    <a:pt x="287" y="1418"/>
                  </a:lnTo>
                  <a:lnTo>
                    <a:pt x="276" y="1417"/>
                  </a:lnTo>
                  <a:lnTo>
                    <a:pt x="267" y="1411"/>
                  </a:lnTo>
                  <a:lnTo>
                    <a:pt x="255" y="1402"/>
                  </a:lnTo>
                  <a:lnTo>
                    <a:pt x="244" y="1391"/>
                  </a:lnTo>
                  <a:lnTo>
                    <a:pt x="234" y="1381"/>
                  </a:lnTo>
                  <a:lnTo>
                    <a:pt x="226" y="1372"/>
                  </a:lnTo>
                  <a:lnTo>
                    <a:pt x="216" y="1362"/>
                  </a:lnTo>
                  <a:lnTo>
                    <a:pt x="202" y="1350"/>
                  </a:lnTo>
                  <a:lnTo>
                    <a:pt x="190" y="1336"/>
                  </a:lnTo>
                  <a:lnTo>
                    <a:pt x="181" y="1324"/>
                  </a:lnTo>
                  <a:lnTo>
                    <a:pt x="176" y="1313"/>
                  </a:lnTo>
                  <a:lnTo>
                    <a:pt x="172" y="1298"/>
                  </a:lnTo>
                  <a:lnTo>
                    <a:pt x="168" y="1288"/>
                  </a:lnTo>
                  <a:lnTo>
                    <a:pt x="159" y="1278"/>
                  </a:lnTo>
                  <a:lnTo>
                    <a:pt x="147" y="1267"/>
                  </a:lnTo>
                  <a:lnTo>
                    <a:pt x="135" y="1258"/>
                  </a:lnTo>
                  <a:lnTo>
                    <a:pt x="127" y="1247"/>
                  </a:lnTo>
                  <a:lnTo>
                    <a:pt x="127" y="1236"/>
                  </a:lnTo>
                  <a:lnTo>
                    <a:pt x="127" y="1223"/>
                  </a:lnTo>
                  <a:lnTo>
                    <a:pt x="131" y="1209"/>
                  </a:lnTo>
                  <a:lnTo>
                    <a:pt x="135" y="1200"/>
                  </a:lnTo>
                  <a:lnTo>
                    <a:pt x="141" y="1195"/>
                  </a:lnTo>
                  <a:lnTo>
                    <a:pt x="151" y="1191"/>
                  </a:lnTo>
                  <a:lnTo>
                    <a:pt x="162" y="1188"/>
                  </a:lnTo>
                  <a:lnTo>
                    <a:pt x="168" y="1184"/>
                  </a:lnTo>
                  <a:lnTo>
                    <a:pt x="176" y="1178"/>
                  </a:lnTo>
                  <a:lnTo>
                    <a:pt x="185" y="1172"/>
                  </a:lnTo>
                  <a:lnTo>
                    <a:pt x="191" y="1164"/>
                  </a:lnTo>
                  <a:lnTo>
                    <a:pt x="197" y="1157"/>
                  </a:lnTo>
                  <a:lnTo>
                    <a:pt x="197" y="1146"/>
                  </a:lnTo>
                  <a:lnTo>
                    <a:pt x="195" y="1134"/>
                  </a:lnTo>
                  <a:lnTo>
                    <a:pt x="193" y="1121"/>
                  </a:lnTo>
                  <a:lnTo>
                    <a:pt x="191" y="1111"/>
                  </a:lnTo>
                  <a:lnTo>
                    <a:pt x="195" y="1102"/>
                  </a:lnTo>
                  <a:lnTo>
                    <a:pt x="202" y="1092"/>
                  </a:lnTo>
                  <a:lnTo>
                    <a:pt x="207" y="1084"/>
                  </a:lnTo>
                  <a:lnTo>
                    <a:pt x="217" y="1077"/>
                  </a:lnTo>
                  <a:lnTo>
                    <a:pt x="228" y="1071"/>
                  </a:lnTo>
                  <a:lnTo>
                    <a:pt x="237" y="1064"/>
                  </a:lnTo>
                  <a:lnTo>
                    <a:pt x="244" y="1053"/>
                  </a:lnTo>
                  <a:lnTo>
                    <a:pt x="249" y="1040"/>
                  </a:lnTo>
                  <a:lnTo>
                    <a:pt x="255" y="1028"/>
                  </a:lnTo>
                  <a:lnTo>
                    <a:pt x="261" y="1018"/>
                  </a:lnTo>
                  <a:lnTo>
                    <a:pt x="271" y="1007"/>
                  </a:lnTo>
                  <a:lnTo>
                    <a:pt x="276" y="998"/>
                  </a:lnTo>
                  <a:lnTo>
                    <a:pt x="279" y="986"/>
                  </a:lnTo>
                  <a:lnTo>
                    <a:pt x="280" y="972"/>
                  </a:lnTo>
                  <a:lnTo>
                    <a:pt x="282" y="959"/>
                  </a:lnTo>
                  <a:lnTo>
                    <a:pt x="282" y="947"/>
                  </a:lnTo>
                  <a:lnTo>
                    <a:pt x="282" y="937"/>
                  </a:lnTo>
                  <a:lnTo>
                    <a:pt x="280" y="925"/>
                  </a:lnTo>
                  <a:lnTo>
                    <a:pt x="279" y="914"/>
                  </a:lnTo>
                  <a:lnTo>
                    <a:pt x="280" y="905"/>
                  </a:lnTo>
                  <a:lnTo>
                    <a:pt x="287" y="897"/>
                  </a:lnTo>
                  <a:lnTo>
                    <a:pt x="298" y="889"/>
                  </a:lnTo>
                  <a:lnTo>
                    <a:pt x="309" y="882"/>
                  </a:lnTo>
                  <a:lnTo>
                    <a:pt x="317" y="875"/>
                  </a:lnTo>
                  <a:lnTo>
                    <a:pt x="325" y="867"/>
                  </a:lnTo>
                  <a:lnTo>
                    <a:pt x="333" y="858"/>
                  </a:lnTo>
                  <a:lnTo>
                    <a:pt x="342" y="850"/>
                  </a:lnTo>
                  <a:lnTo>
                    <a:pt x="350" y="843"/>
                  </a:lnTo>
                  <a:lnTo>
                    <a:pt x="358" y="840"/>
                  </a:lnTo>
                  <a:lnTo>
                    <a:pt x="368" y="839"/>
                  </a:lnTo>
                  <a:lnTo>
                    <a:pt x="376" y="836"/>
                  </a:lnTo>
                  <a:lnTo>
                    <a:pt x="384" y="831"/>
                  </a:lnTo>
                  <a:lnTo>
                    <a:pt x="392" y="821"/>
                  </a:lnTo>
                  <a:lnTo>
                    <a:pt x="399" y="813"/>
                  </a:lnTo>
                  <a:lnTo>
                    <a:pt x="403" y="804"/>
                  </a:lnTo>
                  <a:lnTo>
                    <a:pt x="406" y="792"/>
                  </a:lnTo>
                  <a:lnTo>
                    <a:pt x="407" y="782"/>
                  </a:lnTo>
                  <a:lnTo>
                    <a:pt x="406" y="773"/>
                  </a:lnTo>
                  <a:lnTo>
                    <a:pt x="404" y="764"/>
                  </a:lnTo>
                  <a:lnTo>
                    <a:pt x="400" y="754"/>
                  </a:lnTo>
                  <a:lnTo>
                    <a:pt x="396" y="747"/>
                  </a:lnTo>
                  <a:lnTo>
                    <a:pt x="388" y="746"/>
                  </a:lnTo>
                  <a:lnTo>
                    <a:pt x="379" y="746"/>
                  </a:lnTo>
                  <a:lnTo>
                    <a:pt x="369" y="747"/>
                  </a:lnTo>
                  <a:lnTo>
                    <a:pt x="358" y="750"/>
                  </a:lnTo>
                  <a:lnTo>
                    <a:pt x="350" y="753"/>
                  </a:lnTo>
                  <a:lnTo>
                    <a:pt x="341" y="759"/>
                  </a:lnTo>
                  <a:lnTo>
                    <a:pt x="330" y="769"/>
                  </a:lnTo>
                  <a:lnTo>
                    <a:pt x="319" y="776"/>
                  </a:lnTo>
                  <a:lnTo>
                    <a:pt x="306" y="781"/>
                  </a:lnTo>
                  <a:lnTo>
                    <a:pt x="290" y="785"/>
                  </a:lnTo>
                  <a:lnTo>
                    <a:pt x="275" y="788"/>
                  </a:lnTo>
                  <a:lnTo>
                    <a:pt x="259" y="789"/>
                  </a:lnTo>
                  <a:lnTo>
                    <a:pt x="238" y="789"/>
                  </a:lnTo>
                  <a:lnTo>
                    <a:pt x="218" y="788"/>
                  </a:lnTo>
                  <a:lnTo>
                    <a:pt x="201" y="785"/>
                  </a:lnTo>
                  <a:lnTo>
                    <a:pt x="189" y="780"/>
                  </a:lnTo>
                  <a:lnTo>
                    <a:pt x="174" y="774"/>
                  </a:lnTo>
                  <a:lnTo>
                    <a:pt x="159" y="766"/>
                  </a:lnTo>
                  <a:lnTo>
                    <a:pt x="145" y="758"/>
                  </a:lnTo>
                  <a:lnTo>
                    <a:pt x="133" y="753"/>
                  </a:lnTo>
                  <a:lnTo>
                    <a:pt x="120" y="746"/>
                  </a:lnTo>
                  <a:lnTo>
                    <a:pt x="102" y="738"/>
                  </a:lnTo>
                  <a:lnTo>
                    <a:pt x="85" y="730"/>
                  </a:lnTo>
                  <a:lnTo>
                    <a:pt x="73" y="722"/>
                  </a:lnTo>
                  <a:lnTo>
                    <a:pt x="65" y="714"/>
                  </a:lnTo>
                  <a:lnTo>
                    <a:pt x="55" y="703"/>
                  </a:lnTo>
                  <a:lnTo>
                    <a:pt x="47" y="691"/>
                  </a:lnTo>
                  <a:lnTo>
                    <a:pt x="42" y="680"/>
                  </a:lnTo>
                  <a:lnTo>
                    <a:pt x="42" y="672"/>
                  </a:lnTo>
                  <a:lnTo>
                    <a:pt x="42" y="662"/>
                  </a:lnTo>
                  <a:lnTo>
                    <a:pt x="44" y="654"/>
                  </a:lnTo>
                  <a:lnTo>
                    <a:pt x="51" y="649"/>
                  </a:lnTo>
                  <a:lnTo>
                    <a:pt x="59" y="644"/>
                  </a:lnTo>
                  <a:lnTo>
                    <a:pt x="69" y="640"/>
                  </a:lnTo>
                  <a:lnTo>
                    <a:pt x="75" y="634"/>
                  </a:lnTo>
                  <a:lnTo>
                    <a:pt x="82" y="627"/>
                  </a:lnTo>
                  <a:lnTo>
                    <a:pt x="89" y="619"/>
                  </a:lnTo>
                  <a:lnTo>
                    <a:pt x="94" y="613"/>
                  </a:lnTo>
                  <a:lnTo>
                    <a:pt x="98" y="611"/>
                  </a:lnTo>
                  <a:lnTo>
                    <a:pt x="102" y="611"/>
                  </a:lnTo>
                  <a:lnTo>
                    <a:pt x="108" y="610"/>
                  </a:lnTo>
                  <a:lnTo>
                    <a:pt x="112" y="610"/>
                  </a:lnTo>
                  <a:lnTo>
                    <a:pt x="116" y="610"/>
                  </a:lnTo>
                  <a:lnTo>
                    <a:pt x="128" y="610"/>
                  </a:lnTo>
                  <a:lnTo>
                    <a:pt x="143" y="611"/>
                  </a:lnTo>
                  <a:lnTo>
                    <a:pt x="154" y="614"/>
                  </a:lnTo>
                  <a:lnTo>
                    <a:pt x="162" y="619"/>
                  </a:lnTo>
                  <a:lnTo>
                    <a:pt x="168" y="629"/>
                  </a:lnTo>
                  <a:lnTo>
                    <a:pt x="176" y="637"/>
                  </a:lnTo>
                  <a:lnTo>
                    <a:pt x="183" y="642"/>
                  </a:lnTo>
                  <a:lnTo>
                    <a:pt x="193" y="644"/>
                  </a:lnTo>
                  <a:lnTo>
                    <a:pt x="205" y="644"/>
                  </a:lnTo>
                  <a:lnTo>
                    <a:pt x="213" y="641"/>
                  </a:lnTo>
                  <a:lnTo>
                    <a:pt x="217" y="640"/>
                  </a:lnTo>
                  <a:lnTo>
                    <a:pt x="220" y="636"/>
                  </a:lnTo>
                  <a:lnTo>
                    <a:pt x="224" y="633"/>
                  </a:lnTo>
                  <a:lnTo>
                    <a:pt x="226" y="629"/>
                  </a:lnTo>
                  <a:lnTo>
                    <a:pt x="228" y="626"/>
                  </a:lnTo>
                  <a:lnTo>
                    <a:pt x="230" y="613"/>
                  </a:lnTo>
                  <a:lnTo>
                    <a:pt x="230" y="596"/>
                  </a:lnTo>
                  <a:lnTo>
                    <a:pt x="229" y="579"/>
                  </a:lnTo>
                  <a:lnTo>
                    <a:pt x="226" y="563"/>
                  </a:lnTo>
                  <a:lnTo>
                    <a:pt x="222" y="549"/>
                  </a:lnTo>
                  <a:lnTo>
                    <a:pt x="216" y="537"/>
                  </a:lnTo>
                  <a:lnTo>
                    <a:pt x="203" y="525"/>
                  </a:lnTo>
                  <a:lnTo>
                    <a:pt x="191" y="512"/>
                  </a:lnTo>
                  <a:lnTo>
                    <a:pt x="179" y="498"/>
                  </a:lnTo>
                  <a:lnTo>
                    <a:pt x="172" y="486"/>
                  </a:lnTo>
                  <a:lnTo>
                    <a:pt x="170" y="475"/>
                  </a:lnTo>
                  <a:lnTo>
                    <a:pt x="170" y="462"/>
                  </a:lnTo>
                  <a:lnTo>
                    <a:pt x="170" y="448"/>
                  </a:lnTo>
                  <a:lnTo>
                    <a:pt x="170" y="435"/>
                  </a:lnTo>
                  <a:lnTo>
                    <a:pt x="166" y="424"/>
                  </a:lnTo>
                  <a:lnTo>
                    <a:pt x="156" y="416"/>
                  </a:lnTo>
                  <a:lnTo>
                    <a:pt x="141" y="409"/>
                  </a:lnTo>
                  <a:lnTo>
                    <a:pt x="127" y="404"/>
                  </a:lnTo>
                  <a:lnTo>
                    <a:pt x="113" y="398"/>
                  </a:lnTo>
                  <a:lnTo>
                    <a:pt x="100" y="389"/>
                  </a:lnTo>
                  <a:lnTo>
                    <a:pt x="83" y="378"/>
                  </a:lnTo>
                  <a:lnTo>
                    <a:pt x="69" y="366"/>
                  </a:lnTo>
                  <a:lnTo>
                    <a:pt x="55" y="355"/>
                  </a:lnTo>
                  <a:lnTo>
                    <a:pt x="43" y="346"/>
                  </a:lnTo>
                  <a:lnTo>
                    <a:pt x="28" y="334"/>
                  </a:lnTo>
                  <a:lnTo>
                    <a:pt x="15" y="320"/>
                  </a:lnTo>
                  <a:lnTo>
                    <a:pt x="5" y="308"/>
                  </a:lnTo>
                  <a:lnTo>
                    <a:pt x="3" y="299"/>
                  </a:lnTo>
                  <a:lnTo>
                    <a:pt x="1" y="287"/>
                  </a:lnTo>
                  <a:lnTo>
                    <a:pt x="0" y="273"/>
                  </a:lnTo>
                  <a:lnTo>
                    <a:pt x="3" y="273"/>
                  </a:lnTo>
                  <a:lnTo>
                    <a:pt x="12" y="270"/>
                  </a:lnTo>
                  <a:lnTo>
                    <a:pt x="23" y="266"/>
                  </a:lnTo>
                  <a:lnTo>
                    <a:pt x="34" y="261"/>
                  </a:lnTo>
                  <a:lnTo>
                    <a:pt x="42" y="257"/>
                  </a:lnTo>
                  <a:lnTo>
                    <a:pt x="55" y="252"/>
                  </a:lnTo>
                  <a:lnTo>
                    <a:pt x="71" y="246"/>
                  </a:lnTo>
                  <a:lnTo>
                    <a:pt x="85" y="242"/>
                  </a:lnTo>
                  <a:lnTo>
                    <a:pt x="98" y="238"/>
                  </a:lnTo>
                  <a:lnTo>
                    <a:pt x="113" y="233"/>
                  </a:lnTo>
                  <a:lnTo>
                    <a:pt x="128" y="227"/>
                  </a:lnTo>
                  <a:lnTo>
                    <a:pt x="140" y="222"/>
                  </a:lnTo>
                  <a:lnTo>
                    <a:pt x="151" y="215"/>
                  </a:lnTo>
                  <a:lnTo>
                    <a:pt x="163" y="206"/>
                  </a:lnTo>
                  <a:lnTo>
                    <a:pt x="176" y="196"/>
                  </a:lnTo>
                  <a:lnTo>
                    <a:pt x="186" y="187"/>
                  </a:lnTo>
                  <a:lnTo>
                    <a:pt x="194" y="178"/>
                  </a:lnTo>
                  <a:lnTo>
                    <a:pt x="203" y="167"/>
                  </a:lnTo>
                  <a:lnTo>
                    <a:pt x="213" y="157"/>
                  </a:lnTo>
                  <a:lnTo>
                    <a:pt x="224" y="149"/>
                  </a:lnTo>
                  <a:lnTo>
                    <a:pt x="236" y="142"/>
                  </a:lnTo>
                  <a:lnTo>
                    <a:pt x="248" y="137"/>
                  </a:lnTo>
                  <a:lnTo>
                    <a:pt x="260" y="136"/>
                  </a:lnTo>
                  <a:lnTo>
                    <a:pt x="276" y="136"/>
                  </a:lnTo>
                  <a:lnTo>
                    <a:pt x="291" y="136"/>
                  </a:lnTo>
                  <a:lnTo>
                    <a:pt x="305" y="134"/>
                  </a:lnTo>
                  <a:lnTo>
                    <a:pt x="318" y="132"/>
                  </a:lnTo>
                  <a:lnTo>
                    <a:pt x="334" y="126"/>
                  </a:lnTo>
                  <a:lnTo>
                    <a:pt x="349" y="121"/>
                  </a:lnTo>
                  <a:lnTo>
                    <a:pt x="361" y="114"/>
                  </a:lnTo>
                  <a:lnTo>
                    <a:pt x="373" y="107"/>
                  </a:lnTo>
                  <a:lnTo>
                    <a:pt x="387" y="97"/>
                  </a:lnTo>
                  <a:lnTo>
                    <a:pt x="399" y="85"/>
                  </a:lnTo>
                  <a:lnTo>
                    <a:pt x="407" y="74"/>
                  </a:lnTo>
                  <a:lnTo>
                    <a:pt x="408" y="66"/>
                  </a:lnTo>
                  <a:lnTo>
                    <a:pt x="410" y="56"/>
                  </a:lnTo>
                  <a:lnTo>
                    <a:pt x="410" y="46"/>
                  </a:lnTo>
                  <a:lnTo>
                    <a:pt x="412" y="37"/>
                  </a:lnTo>
                  <a:lnTo>
                    <a:pt x="420" y="32"/>
                  </a:lnTo>
                  <a:lnTo>
                    <a:pt x="430" y="27"/>
                  </a:lnTo>
                  <a:lnTo>
                    <a:pt x="439" y="24"/>
                  </a:lnTo>
                  <a:lnTo>
                    <a:pt x="451" y="19"/>
                  </a:lnTo>
                  <a:lnTo>
                    <a:pt x="466" y="12"/>
                  </a:lnTo>
                  <a:lnTo>
                    <a:pt x="478" y="8"/>
                  </a:lnTo>
                  <a:lnTo>
                    <a:pt x="492" y="5"/>
                  </a:lnTo>
                  <a:lnTo>
                    <a:pt x="509" y="4"/>
                  </a:lnTo>
                  <a:lnTo>
                    <a:pt x="527" y="2"/>
                  </a:lnTo>
                  <a:lnTo>
                    <a:pt x="540" y="1"/>
                  </a:lnTo>
                  <a:lnTo>
                    <a:pt x="550" y="0"/>
                  </a:lnTo>
                  <a:lnTo>
                    <a:pt x="561" y="0"/>
                  </a:lnTo>
                  <a:lnTo>
                    <a:pt x="570" y="0"/>
                  </a:lnTo>
                  <a:lnTo>
                    <a:pt x="578" y="2"/>
                  </a:lnTo>
                  <a:lnTo>
                    <a:pt x="581" y="8"/>
                  </a:lnTo>
                  <a:lnTo>
                    <a:pt x="582" y="17"/>
                  </a:lnTo>
                  <a:lnTo>
                    <a:pt x="583" y="27"/>
                  </a:lnTo>
                  <a:lnTo>
                    <a:pt x="586" y="32"/>
                  </a:lnTo>
                  <a:lnTo>
                    <a:pt x="593" y="33"/>
                  </a:lnTo>
                  <a:lnTo>
                    <a:pt x="600" y="33"/>
                  </a:lnTo>
                  <a:lnTo>
                    <a:pt x="608" y="32"/>
                  </a:lnTo>
                  <a:lnTo>
                    <a:pt x="614" y="29"/>
                  </a:lnTo>
                  <a:lnTo>
                    <a:pt x="624" y="25"/>
                  </a:lnTo>
                  <a:lnTo>
                    <a:pt x="635" y="19"/>
                  </a:lnTo>
                  <a:lnTo>
                    <a:pt x="644" y="13"/>
                  </a:lnTo>
                  <a:lnTo>
                    <a:pt x="656" y="9"/>
                  </a:lnTo>
                  <a:lnTo>
                    <a:pt x="671" y="5"/>
                  </a:lnTo>
                  <a:lnTo>
                    <a:pt x="683" y="4"/>
                  </a:lnTo>
                  <a:lnTo>
                    <a:pt x="691" y="2"/>
                  </a:lnTo>
                  <a:lnTo>
                    <a:pt x="701" y="1"/>
                  </a:lnTo>
                  <a:lnTo>
                    <a:pt x="710" y="1"/>
                  </a:lnTo>
                  <a:lnTo>
                    <a:pt x="718" y="2"/>
                  </a:lnTo>
                  <a:lnTo>
                    <a:pt x="725" y="8"/>
                  </a:lnTo>
                  <a:lnTo>
                    <a:pt x="732" y="16"/>
                  </a:lnTo>
                  <a:lnTo>
                    <a:pt x="734" y="24"/>
                  </a:lnTo>
                  <a:lnTo>
                    <a:pt x="733" y="32"/>
                  </a:lnTo>
                  <a:lnTo>
                    <a:pt x="728" y="40"/>
                  </a:lnTo>
                  <a:lnTo>
                    <a:pt x="722" y="50"/>
                  </a:lnTo>
                  <a:lnTo>
                    <a:pt x="717" y="55"/>
                  </a:lnTo>
                  <a:lnTo>
                    <a:pt x="710" y="59"/>
                  </a:lnTo>
                  <a:lnTo>
                    <a:pt x="701" y="60"/>
                  </a:lnTo>
                  <a:lnTo>
                    <a:pt x="691" y="63"/>
                  </a:lnTo>
                  <a:lnTo>
                    <a:pt x="685" y="66"/>
                  </a:lnTo>
                  <a:lnTo>
                    <a:pt x="680" y="72"/>
                  </a:lnTo>
                  <a:lnTo>
                    <a:pt x="678" y="81"/>
                  </a:lnTo>
                  <a:lnTo>
                    <a:pt x="678" y="89"/>
                  </a:lnTo>
                  <a:lnTo>
                    <a:pt x="680" y="97"/>
                  </a:lnTo>
                  <a:lnTo>
                    <a:pt x="685" y="106"/>
                  </a:lnTo>
                  <a:lnTo>
                    <a:pt x="690" y="116"/>
                  </a:lnTo>
                  <a:lnTo>
                    <a:pt x="695" y="122"/>
                  </a:lnTo>
                  <a:lnTo>
                    <a:pt x="705" y="129"/>
                  </a:lnTo>
                  <a:lnTo>
                    <a:pt x="717" y="136"/>
                  </a:lnTo>
                  <a:lnTo>
                    <a:pt x="729" y="144"/>
                  </a:lnTo>
                  <a:lnTo>
                    <a:pt x="737" y="152"/>
                  </a:lnTo>
                  <a:lnTo>
                    <a:pt x="740" y="160"/>
                  </a:lnTo>
                  <a:lnTo>
                    <a:pt x="738" y="171"/>
                  </a:lnTo>
                  <a:lnTo>
                    <a:pt x="737" y="182"/>
                  </a:lnTo>
                  <a:lnTo>
                    <a:pt x="734" y="190"/>
                  </a:lnTo>
                  <a:lnTo>
                    <a:pt x="733" y="194"/>
                  </a:lnTo>
                  <a:lnTo>
                    <a:pt x="730" y="196"/>
                  </a:lnTo>
                  <a:lnTo>
                    <a:pt x="728" y="200"/>
                  </a:lnTo>
                  <a:lnTo>
                    <a:pt x="725" y="203"/>
                  </a:lnTo>
                  <a:lnTo>
                    <a:pt x="722" y="207"/>
                  </a:lnTo>
                  <a:lnTo>
                    <a:pt x="721" y="210"/>
                  </a:lnTo>
                  <a:lnTo>
                    <a:pt x="722" y="219"/>
                  </a:lnTo>
                  <a:lnTo>
                    <a:pt x="724" y="229"/>
                  </a:lnTo>
                  <a:lnTo>
                    <a:pt x="726" y="237"/>
                  </a:lnTo>
                  <a:lnTo>
                    <a:pt x="732" y="249"/>
                  </a:lnTo>
                  <a:lnTo>
                    <a:pt x="738" y="262"/>
                  </a:lnTo>
                  <a:lnTo>
                    <a:pt x="744" y="273"/>
                  </a:lnTo>
                  <a:lnTo>
                    <a:pt x="747" y="276"/>
                  </a:lnTo>
                  <a:lnTo>
                    <a:pt x="748" y="279"/>
                  </a:lnTo>
                  <a:lnTo>
                    <a:pt x="749" y="283"/>
                  </a:lnTo>
                  <a:lnTo>
                    <a:pt x="752" y="285"/>
                  </a:lnTo>
                  <a:lnTo>
                    <a:pt x="753" y="288"/>
                  </a:lnTo>
                  <a:lnTo>
                    <a:pt x="760" y="289"/>
                  </a:lnTo>
                  <a:lnTo>
                    <a:pt x="767" y="289"/>
                  </a:lnTo>
                  <a:lnTo>
                    <a:pt x="775" y="288"/>
                  </a:lnTo>
                  <a:lnTo>
                    <a:pt x="782" y="288"/>
                  </a:lnTo>
                  <a:lnTo>
                    <a:pt x="790" y="291"/>
                  </a:lnTo>
                  <a:lnTo>
                    <a:pt x="800" y="295"/>
                  </a:lnTo>
                  <a:lnTo>
                    <a:pt x="811" y="299"/>
                  </a:lnTo>
                  <a:lnTo>
                    <a:pt x="819" y="300"/>
                  </a:lnTo>
                  <a:lnTo>
                    <a:pt x="833" y="299"/>
                  </a:lnTo>
                  <a:lnTo>
                    <a:pt x="846" y="296"/>
                  </a:lnTo>
                  <a:lnTo>
                    <a:pt x="861" y="292"/>
                  </a:lnTo>
                  <a:lnTo>
                    <a:pt x="873" y="289"/>
                  </a:lnTo>
                  <a:lnTo>
                    <a:pt x="884" y="291"/>
                  </a:lnTo>
                  <a:lnTo>
                    <a:pt x="896" y="293"/>
                  </a:lnTo>
                  <a:lnTo>
                    <a:pt x="907" y="296"/>
                  </a:lnTo>
                  <a:lnTo>
                    <a:pt x="916" y="299"/>
                  </a:lnTo>
                  <a:lnTo>
                    <a:pt x="928" y="303"/>
                  </a:lnTo>
                  <a:lnTo>
                    <a:pt x="941" y="308"/>
                  </a:lnTo>
                  <a:lnTo>
                    <a:pt x="951" y="314"/>
                  </a:lnTo>
                  <a:lnTo>
                    <a:pt x="958" y="319"/>
                  </a:lnTo>
                  <a:lnTo>
                    <a:pt x="966" y="328"/>
                  </a:lnTo>
                  <a:lnTo>
                    <a:pt x="973" y="338"/>
                  </a:lnTo>
                  <a:lnTo>
                    <a:pt x="977" y="346"/>
                  </a:lnTo>
                  <a:lnTo>
                    <a:pt x="978" y="354"/>
                  </a:lnTo>
                  <a:lnTo>
                    <a:pt x="978" y="363"/>
                  </a:lnTo>
                  <a:lnTo>
                    <a:pt x="976" y="372"/>
                  </a:lnTo>
                  <a:lnTo>
                    <a:pt x="973" y="378"/>
                  </a:lnTo>
                  <a:lnTo>
                    <a:pt x="970" y="378"/>
                  </a:lnTo>
                  <a:lnTo>
                    <a:pt x="968" y="380"/>
                  </a:lnTo>
                  <a:lnTo>
                    <a:pt x="963" y="380"/>
                  </a:lnTo>
                  <a:lnTo>
                    <a:pt x="961" y="378"/>
                  </a:lnTo>
                  <a:lnTo>
                    <a:pt x="957" y="380"/>
                  </a:lnTo>
                  <a:lnTo>
                    <a:pt x="954" y="380"/>
                  </a:lnTo>
                  <a:lnTo>
                    <a:pt x="947" y="385"/>
                  </a:lnTo>
                  <a:lnTo>
                    <a:pt x="941" y="393"/>
                  </a:lnTo>
                  <a:lnTo>
                    <a:pt x="934" y="402"/>
                  </a:lnTo>
                  <a:lnTo>
                    <a:pt x="930" y="411"/>
                  </a:lnTo>
                  <a:lnTo>
                    <a:pt x="931" y="419"/>
                  </a:lnTo>
                  <a:lnTo>
                    <a:pt x="934" y="428"/>
                  </a:lnTo>
                  <a:lnTo>
                    <a:pt x="938" y="438"/>
                  </a:lnTo>
                  <a:lnTo>
                    <a:pt x="942" y="444"/>
                  </a:lnTo>
                  <a:lnTo>
                    <a:pt x="954" y="451"/>
                  </a:lnTo>
                  <a:lnTo>
                    <a:pt x="970" y="455"/>
                  </a:lnTo>
                  <a:lnTo>
                    <a:pt x="988" y="456"/>
                  </a:lnTo>
                  <a:lnTo>
                    <a:pt x="1003" y="456"/>
                  </a:lnTo>
                  <a:lnTo>
                    <a:pt x="1016" y="454"/>
                  </a:lnTo>
                  <a:lnTo>
                    <a:pt x="1034" y="448"/>
                  </a:lnTo>
                  <a:lnTo>
                    <a:pt x="1050" y="442"/>
                  </a:lnTo>
                  <a:lnTo>
                    <a:pt x="1063" y="435"/>
                  </a:lnTo>
                  <a:lnTo>
                    <a:pt x="1075" y="429"/>
                  </a:lnTo>
                  <a:lnTo>
                    <a:pt x="1089" y="421"/>
                  </a:lnTo>
                  <a:lnTo>
                    <a:pt x="1102" y="412"/>
                  </a:lnTo>
                  <a:lnTo>
                    <a:pt x="1113" y="404"/>
                  </a:lnTo>
                  <a:lnTo>
                    <a:pt x="1123" y="392"/>
                  </a:lnTo>
                  <a:lnTo>
                    <a:pt x="1132" y="376"/>
                  </a:lnTo>
                  <a:lnTo>
                    <a:pt x="1141" y="359"/>
                  </a:lnTo>
                  <a:lnTo>
                    <a:pt x="1148" y="346"/>
                  </a:lnTo>
                  <a:lnTo>
                    <a:pt x="1155" y="332"/>
                  </a:lnTo>
                  <a:lnTo>
                    <a:pt x="1162" y="318"/>
                  </a:lnTo>
                  <a:lnTo>
                    <a:pt x="1166" y="304"/>
                  </a:lnTo>
                  <a:lnTo>
                    <a:pt x="1172" y="288"/>
                  </a:lnTo>
                  <a:lnTo>
                    <a:pt x="1178" y="269"/>
                  </a:lnTo>
                  <a:lnTo>
                    <a:pt x="1185" y="248"/>
                  </a:lnTo>
                  <a:lnTo>
                    <a:pt x="1190" y="227"/>
                  </a:lnTo>
                  <a:lnTo>
                    <a:pt x="1194" y="211"/>
                  </a:lnTo>
                  <a:lnTo>
                    <a:pt x="1198" y="191"/>
                  </a:lnTo>
                  <a:lnTo>
                    <a:pt x="1203" y="167"/>
                  </a:lnTo>
                  <a:lnTo>
                    <a:pt x="1210" y="142"/>
                  </a:lnTo>
                  <a:lnTo>
                    <a:pt x="1215" y="122"/>
                  </a:lnTo>
                  <a:lnTo>
                    <a:pt x="1221" y="110"/>
                  </a:lnTo>
                  <a:lnTo>
                    <a:pt x="1229" y="94"/>
                  </a:lnTo>
                  <a:lnTo>
                    <a:pt x="1237" y="78"/>
                  </a:lnTo>
                  <a:lnTo>
                    <a:pt x="1246" y="63"/>
                  </a:lnTo>
                  <a:lnTo>
                    <a:pt x="1255" y="51"/>
                  </a:lnTo>
                  <a:lnTo>
                    <a:pt x="1264" y="41"/>
                  </a:lnTo>
                  <a:lnTo>
                    <a:pt x="1277" y="31"/>
                  </a:lnTo>
                  <a:lnTo>
                    <a:pt x="1291" y="23"/>
                  </a:lnTo>
                  <a:lnTo>
                    <a:pt x="1303" y="16"/>
                  </a:lnTo>
                  <a:lnTo>
                    <a:pt x="1313" y="15"/>
                  </a:lnTo>
                  <a:lnTo>
                    <a:pt x="1323" y="16"/>
                  </a:lnTo>
                  <a:lnTo>
                    <a:pt x="1337" y="19"/>
                  </a:lnTo>
                  <a:lnTo>
                    <a:pt x="1349" y="20"/>
                  </a:lnTo>
                  <a:lnTo>
                    <a:pt x="1354" y="28"/>
                  </a:lnTo>
                  <a:lnTo>
                    <a:pt x="1362" y="37"/>
                  </a:lnTo>
                  <a:lnTo>
                    <a:pt x="1372" y="46"/>
                  </a:lnTo>
                  <a:lnTo>
                    <a:pt x="1381" y="50"/>
                  </a:lnTo>
                  <a:lnTo>
                    <a:pt x="1391" y="51"/>
                  </a:lnTo>
                  <a:lnTo>
                    <a:pt x="1403" y="51"/>
                  </a:lnTo>
                  <a:lnTo>
                    <a:pt x="1416" y="48"/>
                  </a:lnTo>
                  <a:lnTo>
                    <a:pt x="1430" y="46"/>
                  </a:lnTo>
                  <a:lnTo>
                    <a:pt x="1441" y="44"/>
                  </a:lnTo>
                  <a:lnTo>
                    <a:pt x="1450" y="44"/>
                  </a:lnTo>
                  <a:lnTo>
                    <a:pt x="1462" y="44"/>
                  </a:lnTo>
                  <a:lnTo>
                    <a:pt x="1476" y="46"/>
                  </a:lnTo>
                  <a:lnTo>
                    <a:pt x="1485" y="47"/>
                  </a:lnTo>
                  <a:lnTo>
                    <a:pt x="1494" y="54"/>
                  </a:lnTo>
                  <a:lnTo>
                    <a:pt x="1504" y="63"/>
                  </a:lnTo>
                  <a:lnTo>
                    <a:pt x="1513" y="74"/>
                  </a:lnTo>
                  <a:lnTo>
                    <a:pt x="1521" y="83"/>
                  </a:lnTo>
                  <a:lnTo>
                    <a:pt x="1531" y="95"/>
                  </a:lnTo>
                  <a:lnTo>
                    <a:pt x="1542" y="110"/>
                  </a:lnTo>
                  <a:lnTo>
                    <a:pt x="1552" y="125"/>
                  </a:lnTo>
                  <a:lnTo>
                    <a:pt x="1563" y="136"/>
                  </a:lnTo>
                  <a:lnTo>
                    <a:pt x="1574" y="142"/>
                  </a:lnTo>
                  <a:lnTo>
                    <a:pt x="1587" y="151"/>
                  </a:lnTo>
                  <a:lnTo>
                    <a:pt x="1602" y="157"/>
                  </a:lnTo>
                  <a:lnTo>
                    <a:pt x="1614" y="161"/>
                  </a:lnTo>
                  <a:lnTo>
                    <a:pt x="1618" y="161"/>
                  </a:lnTo>
                  <a:lnTo>
                    <a:pt x="1610" y="173"/>
                  </a:lnTo>
                  <a:lnTo>
                    <a:pt x="1605" y="184"/>
                  </a:lnTo>
                  <a:lnTo>
                    <a:pt x="1600" y="196"/>
                  </a:lnTo>
                  <a:lnTo>
                    <a:pt x="1596" y="211"/>
                  </a:lnTo>
                  <a:lnTo>
                    <a:pt x="1593" y="223"/>
                  </a:lnTo>
                  <a:lnTo>
                    <a:pt x="1591" y="237"/>
                  </a:lnTo>
                  <a:lnTo>
                    <a:pt x="1591" y="253"/>
                  </a:lnTo>
                  <a:lnTo>
                    <a:pt x="1593" y="269"/>
                  </a:lnTo>
                  <a:lnTo>
                    <a:pt x="1597" y="281"/>
                  </a:lnTo>
                  <a:lnTo>
                    <a:pt x="1601" y="289"/>
                  </a:lnTo>
                  <a:lnTo>
                    <a:pt x="1609" y="300"/>
                  </a:lnTo>
                  <a:lnTo>
                    <a:pt x="1617" y="308"/>
                  </a:lnTo>
                  <a:lnTo>
                    <a:pt x="1625" y="315"/>
                  </a:lnTo>
                  <a:lnTo>
                    <a:pt x="1635" y="320"/>
                  </a:lnTo>
                  <a:lnTo>
                    <a:pt x="1647" y="324"/>
                  </a:lnTo>
                  <a:lnTo>
                    <a:pt x="1659" y="330"/>
                  </a:lnTo>
                  <a:lnTo>
                    <a:pt x="1670" y="334"/>
                  </a:lnTo>
                  <a:lnTo>
                    <a:pt x="1678" y="341"/>
                  </a:lnTo>
                  <a:lnTo>
                    <a:pt x="1686" y="349"/>
                  </a:lnTo>
                  <a:lnTo>
                    <a:pt x="1693" y="357"/>
                  </a:lnTo>
                  <a:lnTo>
                    <a:pt x="1694" y="369"/>
                  </a:lnTo>
                  <a:lnTo>
                    <a:pt x="1694" y="384"/>
                  </a:lnTo>
                  <a:lnTo>
                    <a:pt x="1693" y="398"/>
                  </a:lnTo>
                  <a:lnTo>
                    <a:pt x="1689" y="409"/>
                  </a:lnTo>
                  <a:lnTo>
                    <a:pt x="1682" y="416"/>
                  </a:lnTo>
                  <a:lnTo>
                    <a:pt x="1674" y="420"/>
                  </a:lnTo>
                  <a:lnTo>
                    <a:pt x="1664" y="425"/>
                  </a:lnTo>
                  <a:lnTo>
                    <a:pt x="1658" y="431"/>
                  </a:lnTo>
                  <a:lnTo>
                    <a:pt x="1653" y="440"/>
                  </a:lnTo>
                  <a:lnTo>
                    <a:pt x="1651" y="454"/>
                  </a:lnTo>
                  <a:lnTo>
                    <a:pt x="1651" y="466"/>
                  </a:lnTo>
                  <a:lnTo>
                    <a:pt x="1651" y="477"/>
                  </a:lnTo>
                  <a:lnTo>
                    <a:pt x="1652" y="487"/>
                  </a:lnTo>
                  <a:lnTo>
                    <a:pt x="1655" y="499"/>
                  </a:lnTo>
                  <a:lnTo>
                    <a:pt x="1660" y="510"/>
                  </a:lnTo>
                  <a:lnTo>
                    <a:pt x="1664" y="520"/>
                  </a:lnTo>
                  <a:lnTo>
                    <a:pt x="1674" y="530"/>
                  </a:lnTo>
                  <a:lnTo>
                    <a:pt x="1689" y="541"/>
                  </a:lnTo>
                  <a:lnTo>
                    <a:pt x="1702" y="551"/>
                  </a:lnTo>
                  <a:lnTo>
                    <a:pt x="1715" y="559"/>
                  </a:lnTo>
                  <a:lnTo>
                    <a:pt x="1728" y="567"/>
                  </a:lnTo>
                  <a:lnTo>
                    <a:pt x="1744" y="578"/>
                  </a:lnTo>
                  <a:lnTo>
                    <a:pt x="1760" y="587"/>
                  </a:lnTo>
                  <a:lnTo>
                    <a:pt x="1773" y="595"/>
                  </a:lnTo>
                  <a:lnTo>
                    <a:pt x="1787" y="602"/>
                  </a:lnTo>
                  <a:lnTo>
                    <a:pt x="1804" y="610"/>
                  </a:lnTo>
                  <a:lnTo>
                    <a:pt x="1818" y="618"/>
                  </a:lnTo>
                  <a:lnTo>
                    <a:pt x="1829" y="625"/>
                  </a:lnTo>
                  <a:lnTo>
                    <a:pt x="1841" y="633"/>
                  </a:lnTo>
                  <a:lnTo>
                    <a:pt x="1852" y="642"/>
                  </a:lnTo>
                  <a:lnTo>
                    <a:pt x="1860" y="652"/>
                  </a:lnTo>
                  <a:lnTo>
                    <a:pt x="1865" y="662"/>
                  </a:lnTo>
                  <a:lnTo>
                    <a:pt x="1869" y="676"/>
                  </a:lnTo>
                  <a:lnTo>
                    <a:pt x="1873" y="691"/>
                  </a:lnTo>
                  <a:lnTo>
                    <a:pt x="1874" y="704"/>
                  </a:lnTo>
                  <a:lnTo>
                    <a:pt x="1873" y="712"/>
                  </a:lnTo>
                  <a:lnTo>
                    <a:pt x="1872" y="722"/>
                  </a:lnTo>
                  <a:lnTo>
                    <a:pt x="1869" y="731"/>
                  </a:lnTo>
                  <a:lnTo>
                    <a:pt x="1862" y="741"/>
                  </a:lnTo>
                  <a:lnTo>
                    <a:pt x="1853" y="751"/>
                  </a:lnTo>
                  <a:lnTo>
                    <a:pt x="1845" y="762"/>
                  </a:lnTo>
                  <a:lnTo>
                    <a:pt x="1835" y="773"/>
                  </a:lnTo>
                  <a:lnTo>
                    <a:pt x="1825" y="786"/>
                  </a:lnTo>
                  <a:lnTo>
                    <a:pt x="1814" y="801"/>
                  </a:lnTo>
                  <a:lnTo>
                    <a:pt x="1806" y="813"/>
                  </a:lnTo>
                  <a:lnTo>
                    <a:pt x="1799" y="823"/>
                  </a:lnTo>
                  <a:lnTo>
                    <a:pt x="1792" y="835"/>
                  </a:lnTo>
                  <a:lnTo>
                    <a:pt x="1787" y="847"/>
                  </a:lnTo>
                  <a:lnTo>
                    <a:pt x="1786" y="858"/>
                  </a:lnTo>
                  <a:lnTo>
                    <a:pt x="1787" y="861"/>
                  </a:lnTo>
                  <a:lnTo>
                    <a:pt x="1788" y="865"/>
                  </a:lnTo>
                  <a:lnTo>
                    <a:pt x="1791" y="869"/>
                  </a:lnTo>
                  <a:lnTo>
                    <a:pt x="1794" y="873"/>
                  </a:lnTo>
                  <a:lnTo>
                    <a:pt x="1796" y="875"/>
                  </a:lnTo>
                  <a:lnTo>
                    <a:pt x="1800" y="878"/>
                  </a:lnTo>
                  <a:lnTo>
                    <a:pt x="1811" y="882"/>
                  </a:lnTo>
                  <a:lnTo>
                    <a:pt x="1825" y="887"/>
                  </a:lnTo>
                  <a:lnTo>
                    <a:pt x="1839" y="890"/>
                  </a:lnTo>
                  <a:lnTo>
                    <a:pt x="1852" y="892"/>
                  </a:lnTo>
                  <a:lnTo>
                    <a:pt x="1864" y="889"/>
                  </a:lnTo>
                  <a:lnTo>
                    <a:pt x="1879" y="885"/>
                  </a:lnTo>
                  <a:lnTo>
                    <a:pt x="1892" y="879"/>
                  </a:lnTo>
                  <a:lnTo>
                    <a:pt x="1903" y="874"/>
                  </a:lnTo>
                  <a:lnTo>
                    <a:pt x="1911" y="865"/>
                  </a:lnTo>
                  <a:lnTo>
                    <a:pt x="1919" y="854"/>
                  </a:lnTo>
                  <a:lnTo>
                    <a:pt x="1927" y="842"/>
                  </a:lnTo>
                  <a:lnTo>
                    <a:pt x="1932" y="832"/>
                  </a:lnTo>
                  <a:lnTo>
                    <a:pt x="1935" y="819"/>
                  </a:lnTo>
                  <a:lnTo>
                    <a:pt x="1936" y="804"/>
                  </a:lnTo>
                  <a:lnTo>
                    <a:pt x="1939" y="792"/>
                  </a:lnTo>
                  <a:lnTo>
                    <a:pt x="1945" y="781"/>
                  </a:lnTo>
                  <a:lnTo>
                    <a:pt x="1951" y="769"/>
                  </a:lnTo>
                  <a:lnTo>
                    <a:pt x="1959" y="758"/>
                  </a:lnTo>
                  <a:lnTo>
                    <a:pt x="1961" y="755"/>
                  </a:lnTo>
                  <a:lnTo>
                    <a:pt x="1963" y="751"/>
                  </a:lnTo>
                  <a:lnTo>
                    <a:pt x="1966" y="747"/>
                  </a:lnTo>
                  <a:lnTo>
                    <a:pt x="1969" y="743"/>
                  </a:lnTo>
                  <a:lnTo>
                    <a:pt x="1973" y="742"/>
                  </a:lnTo>
                  <a:lnTo>
                    <a:pt x="1981" y="742"/>
                  </a:lnTo>
                  <a:lnTo>
                    <a:pt x="1990" y="743"/>
                  </a:lnTo>
                  <a:lnTo>
                    <a:pt x="1998" y="747"/>
                  </a:lnTo>
                  <a:lnTo>
                    <a:pt x="2005" y="754"/>
                  </a:lnTo>
                  <a:lnTo>
                    <a:pt x="2012" y="765"/>
                  </a:lnTo>
                  <a:lnTo>
                    <a:pt x="2017" y="774"/>
                  </a:lnTo>
                  <a:lnTo>
                    <a:pt x="2020" y="785"/>
                  </a:lnTo>
                  <a:lnTo>
                    <a:pt x="2023" y="800"/>
                  </a:lnTo>
                  <a:lnTo>
                    <a:pt x="2024" y="816"/>
                  </a:lnTo>
                  <a:lnTo>
                    <a:pt x="2025" y="828"/>
                  </a:lnTo>
                  <a:lnTo>
                    <a:pt x="2025" y="847"/>
                  </a:lnTo>
                  <a:lnTo>
                    <a:pt x="2023" y="870"/>
                  </a:lnTo>
                  <a:lnTo>
                    <a:pt x="2021" y="893"/>
                  </a:lnTo>
                  <a:lnTo>
                    <a:pt x="2020" y="912"/>
                  </a:lnTo>
                  <a:lnTo>
                    <a:pt x="2020" y="932"/>
                  </a:lnTo>
                  <a:lnTo>
                    <a:pt x="2019" y="955"/>
                  </a:lnTo>
                  <a:lnTo>
                    <a:pt x="2019" y="980"/>
                  </a:lnTo>
                  <a:lnTo>
                    <a:pt x="2020" y="1003"/>
                  </a:lnTo>
                  <a:lnTo>
                    <a:pt x="2021" y="1024"/>
                  </a:lnTo>
                  <a:lnTo>
                    <a:pt x="2024" y="1036"/>
                  </a:lnTo>
                  <a:lnTo>
                    <a:pt x="2029" y="1050"/>
                  </a:lnTo>
                  <a:lnTo>
                    <a:pt x="2034" y="1065"/>
                  </a:lnTo>
                  <a:lnTo>
                    <a:pt x="2038" y="1079"/>
                  </a:lnTo>
                  <a:lnTo>
                    <a:pt x="2038" y="1090"/>
                  </a:lnTo>
                  <a:lnTo>
                    <a:pt x="2036" y="1104"/>
                  </a:lnTo>
                  <a:lnTo>
                    <a:pt x="2035" y="1119"/>
                  </a:lnTo>
                  <a:lnTo>
                    <a:pt x="2038" y="1131"/>
                  </a:lnTo>
                  <a:lnTo>
                    <a:pt x="2043" y="1141"/>
                  </a:lnTo>
                  <a:lnTo>
                    <a:pt x="2051" y="1151"/>
                  </a:lnTo>
                  <a:lnTo>
                    <a:pt x="2062" y="1162"/>
                  </a:lnTo>
                  <a:lnTo>
                    <a:pt x="2070" y="1172"/>
                  </a:lnTo>
                  <a:lnTo>
                    <a:pt x="2081" y="1180"/>
                  </a:lnTo>
                  <a:lnTo>
                    <a:pt x="2093" y="1189"/>
                  </a:lnTo>
                  <a:lnTo>
                    <a:pt x="2106" y="1199"/>
                  </a:lnTo>
                  <a:lnTo>
                    <a:pt x="2116" y="1208"/>
                  </a:lnTo>
                  <a:lnTo>
                    <a:pt x="2125" y="1219"/>
                  </a:lnTo>
                  <a:lnTo>
                    <a:pt x="2137" y="1232"/>
                  </a:lnTo>
                  <a:lnTo>
                    <a:pt x="2147" y="1247"/>
                  </a:lnTo>
                  <a:lnTo>
                    <a:pt x="2155" y="1261"/>
                  </a:lnTo>
                  <a:lnTo>
                    <a:pt x="2159" y="1273"/>
                  </a:lnTo>
                  <a:lnTo>
                    <a:pt x="2163" y="1289"/>
                  </a:lnTo>
                  <a:lnTo>
                    <a:pt x="2166" y="1305"/>
                  </a:lnTo>
                  <a:lnTo>
                    <a:pt x="2167" y="1320"/>
                  </a:lnTo>
                  <a:close/>
                </a:path>
              </a:pathLst>
            </a:custGeom>
            <a:grpFill/>
            <a:ln w="6350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" name="Groningen">
              <a:extLst>
                <a:ext uri="{FF2B5EF4-FFF2-40B4-BE49-F238E27FC236}">
                  <a16:creationId xmlns:a16="http://schemas.microsoft.com/office/drawing/2014/main" id="{7FE27937-F804-4526-9159-7DC4A8A6F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5798" y="898966"/>
              <a:ext cx="1226264" cy="1222112"/>
            </a:xfrm>
            <a:custGeom>
              <a:avLst/>
              <a:gdLst>
                <a:gd name="T0" fmla="*/ 2604 w 2658"/>
                <a:gd name="T1" fmla="*/ 1954 h 2649"/>
                <a:gd name="T2" fmla="*/ 2584 w 2658"/>
                <a:gd name="T3" fmla="*/ 2162 h 2649"/>
                <a:gd name="T4" fmla="*/ 2461 w 2658"/>
                <a:gd name="T5" fmla="*/ 2358 h 2649"/>
                <a:gd name="T6" fmla="*/ 2384 w 2658"/>
                <a:gd name="T7" fmla="*/ 2454 h 2649"/>
                <a:gd name="T8" fmla="*/ 2377 w 2658"/>
                <a:gd name="T9" fmla="*/ 2617 h 2649"/>
                <a:gd name="T10" fmla="*/ 2279 w 2658"/>
                <a:gd name="T11" fmla="*/ 2531 h 2649"/>
                <a:gd name="T12" fmla="*/ 2175 w 2658"/>
                <a:gd name="T13" fmla="*/ 2461 h 2649"/>
                <a:gd name="T14" fmla="*/ 2240 w 2658"/>
                <a:gd name="T15" fmla="*/ 2327 h 2649"/>
                <a:gd name="T16" fmla="*/ 2182 w 2658"/>
                <a:gd name="T17" fmla="*/ 2275 h 2649"/>
                <a:gd name="T18" fmla="*/ 2084 w 2658"/>
                <a:gd name="T19" fmla="*/ 2133 h 2649"/>
                <a:gd name="T20" fmla="*/ 1947 w 2658"/>
                <a:gd name="T21" fmla="*/ 1970 h 2649"/>
                <a:gd name="T22" fmla="*/ 1782 w 2658"/>
                <a:gd name="T23" fmla="*/ 1809 h 2649"/>
                <a:gd name="T24" fmla="*/ 1635 w 2658"/>
                <a:gd name="T25" fmla="*/ 1669 h 2649"/>
                <a:gd name="T26" fmla="*/ 1485 w 2658"/>
                <a:gd name="T27" fmla="*/ 1518 h 2649"/>
                <a:gd name="T28" fmla="*/ 1363 w 2658"/>
                <a:gd name="T29" fmla="*/ 1462 h 2649"/>
                <a:gd name="T30" fmla="*/ 1279 w 2658"/>
                <a:gd name="T31" fmla="*/ 1472 h 2649"/>
                <a:gd name="T32" fmla="*/ 1154 w 2658"/>
                <a:gd name="T33" fmla="*/ 1456 h 2649"/>
                <a:gd name="T34" fmla="*/ 987 w 2658"/>
                <a:gd name="T35" fmla="*/ 1264 h 2649"/>
                <a:gd name="T36" fmla="*/ 867 w 2658"/>
                <a:gd name="T37" fmla="*/ 1147 h 2649"/>
                <a:gd name="T38" fmla="*/ 753 w 2658"/>
                <a:gd name="T39" fmla="*/ 1108 h 2649"/>
                <a:gd name="T40" fmla="*/ 596 w 2658"/>
                <a:gd name="T41" fmla="*/ 1219 h 2649"/>
                <a:gd name="T42" fmla="*/ 487 w 2658"/>
                <a:gd name="T43" fmla="*/ 1441 h 2649"/>
                <a:gd name="T44" fmla="*/ 414 w 2658"/>
                <a:gd name="T45" fmla="*/ 1599 h 2649"/>
                <a:gd name="T46" fmla="*/ 330 w 2658"/>
                <a:gd name="T47" fmla="*/ 1564 h 2649"/>
                <a:gd name="T48" fmla="*/ 190 w 2658"/>
                <a:gd name="T49" fmla="*/ 1481 h 2649"/>
                <a:gd name="T50" fmla="*/ 43 w 2658"/>
                <a:gd name="T51" fmla="*/ 1471 h 2649"/>
                <a:gd name="T52" fmla="*/ 18 w 2658"/>
                <a:gd name="T53" fmla="*/ 1287 h 2649"/>
                <a:gd name="T54" fmla="*/ 123 w 2658"/>
                <a:gd name="T55" fmla="*/ 1131 h 2649"/>
                <a:gd name="T56" fmla="*/ 119 w 2658"/>
                <a:gd name="T57" fmla="*/ 996 h 2649"/>
                <a:gd name="T58" fmla="*/ 196 w 2658"/>
                <a:gd name="T59" fmla="*/ 878 h 2649"/>
                <a:gd name="T60" fmla="*/ 274 w 2658"/>
                <a:gd name="T61" fmla="*/ 746 h 2649"/>
                <a:gd name="T62" fmla="*/ 291 w 2658"/>
                <a:gd name="T63" fmla="*/ 599 h 2649"/>
                <a:gd name="T64" fmla="*/ 351 w 2658"/>
                <a:gd name="T65" fmla="*/ 594 h 2649"/>
                <a:gd name="T66" fmla="*/ 454 w 2658"/>
                <a:gd name="T67" fmla="*/ 645 h 2649"/>
                <a:gd name="T68" fmla="*/ 399 w 2658"/>
                <a:gd name="T69" fmla="*/ 629 h 2649"/>
                <a:gd name="T70" fmla="*/ 290 w 2658"/>
                <a:gd name="T71" fmla="*/ 510 h 2649"/>
                <a:gd name="T72" fmla="*/ 173 w 2658"/>
                <a:gd name="T73" fmla="*/ 497 h 2649"/>
                <a:gd name="T74" fmla="*/ 193 w 2658"/>
                <a:gd name="T75" fmla="*/ 439 h 2649"/>
                <a:gd name="T76" fmla="*/ 116 w 2658"/>
                <a:gd name="T77" fmla="*/ 416 h 2649"/>
                <a:gd name="T78" fmla="*/ 50 w 2658"/>
                <a:gd name="T79" fmla="*/ 344 h 2649"/>
                <a:gd name="T80" fmla="*/ 42 w 2658"/>
                <a:gd name="T81" fmla="*/ 303 h 2649"/>
                <a:gd name="T82" fmla="*/ 155 w 2658"/>
                <a:gd name="T83" fmla="*/ 344 h 2649"/>
                <a:gd name="T84" fmla="*/ 179 w 2658"/>
                <a:gd name="T85" fmla="*/ 317 h 2649"/>
                <a:gd name="T86" fmla="*/ 107 w 2658"/>
                <a:gd name="T87" fmla="*/ 254 h 2649"/>
                <a:gd name="T88" fmla="*/ 311 w 2658"/>
                <a:gd name="T89" fmla="*/ 292 h 2649"/>
                <a:gd name="T90" fmla="*/ 492 w 2658"/>
                <a:gd name="T91" fmla="*/ 247 h 2649"/>
                <a:gd name="T92" fmla="*/ 728 w 2658"/>
                <a:gd name="T93" fmla="*/ 191 h 2649"/>
                <a:gd name="T94" fmla="*/ 993 w 2658"/>
                <a:gd name="T95" fmla="*/ 158 h 2649"/>
                <a:gd name="T96" fmla="*/ 1240 w 2658"/>
                <a:gd name="T97" fmla="*/ 32 h 2649"/>
                <a:gd name="T98" fmla="*/ 1443 w 2658"/>
                <a:gd name="T99" fmla="*/ 18 h 2649"/>
                <a:gd name="T100" fmla="*/ 1608 w 2658"/>
                <a:gd name="T101" fmla="*/ 12 h 2649"/>
                <a:gd name="T102" fmla="*/ 1732 w 2658"/>
                <a:gd name="T103" fmla="*/ 126 h 2649"/>
                <a:gd name="T104" fmla="*/ 1782 w 2658"/>
                <a:gd name="T105" fmla="*/ 352 h 2649"/>
                <a:gd name="T106" fmla="*/ 1919 w 2658"/>
                <a:gd name="T107" fmla="*/ 563 h 2649"/>
                <a:gd name="T108" fmla="*/ 2113 w 2658"/>
                <a:gd name="T109" fmla="*/ 652 h 2649"/>
                <a:gd name="T110" fmla="*/ 2286 w 2658"/>
                <a:gd name="T111" fmla="*/ 689 h 2649"/>
                <a:gd name="T112" fmla="*/ 2307 w 2658"/>
                <a:gd name="T113" fmla="*/ 832 h 2649"/>
                <a:gd name="T114" fmla="*/ 2470 w 2658"/>
                <a:gd name="T115" fmla="*/ 936 h 2649"/>
                <a:gd name="T116" fmla="*/ 2615 w 2658"/>
                <a:gd name="T117" fmla="*/ 986 h 2649"/>
                <a:gd name="T118" fmla="*/ 2621 w 2658"/>
                <a:gd name="T119" fmla="*/ 1161 h 2649"/>
                <a:gd name="T120" fmla="*/ 2557 w 2658"/>
                <a:gd name="T121" fmla="*/ 1341 h 2649"/>
                <a:gd name="T122" fmla="*/ 2605 w 2658"/>
                <a:gd name="T123" fmla="*/ 1499 h 2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58" h="2649">
                  <a:moveTo>
                    <a:pt x="2658" y="1784"/>
                  </a:moveTo>
                  <a:lnTo>
                    <a:pt x="2658" y="1803"/>
                  </a:lnTo>
                  <a:lnTo>
                    <a:pt x="2656" y="1825"/>
                  </a:lnTo>
                  <a:lnTo>
                    <a:pt x="2654" y="1848"/>
                  </a:lnTo>
                  <a:lnTo>
                    <a:pt x="2651" y="1871"/>
                  </a:lnTo>
                  <a:lnTo>
                    <a:pt x="2648" y="1888"/>
                  </a:lnTo>
                  <a:lnTo>
                    <a:pt x="2644" y="1900"/>
                  </a:lnTo>
                  <a:lnTo>
                    <a:pt x="2639" y="1915"/>
                  </a:lnTo>
                  <a:lnTo>
                    <a:pt x="2633" y="1926"/>
                  </a:lnTo>
                  <a:lnTo>
                    <a:pt x="2624" y="1935"/>
                  </a:lnTo>
                  <a:lnTo>
                    <a:pt x="2612" y="1945"/>
                  </a:lnTo>
                  <a:lnTo>
                    <a:pt x="2604" y="1954"/>
                  </a:lnTo>
                  <a:lnTo>
                    <a:pt x="2597" y="1968"/>
                  </a:lnTo>
                  <a:lnTo>
                    <a:pt x="2592" y="1985"/>
                  </a:lnTo>
                  <a:lnTo>
                    <a:pt x="2588" y="2003"/>
                  </a:lnTo>
                  <a:lnTo>
                    <a:pt x="2584" y="2020"/>
                  </a:lnTo>
                  <a:lnTo>
                    <a:pt x="2582" y="2035"/>
                  </a:lnTo>
                  <a:lnTo>
                    <a:pt x="2582" y="2051"/>
                  </a:lnTo>
                  <a:lnTo>
                    <a:pt x="2586" y="2071"/>
                  </a:lnTo>
                  <a:lnTo>
                    <a:pt x="2589" y="2092"/>
                  </a:lnTo>
                  <a:lnTo>
                    <a:pt x="2593" y="2112"/>
                  </a:lnTo>
                  <a:lnTo>
                    <a:pt x="2593" y="2128"/>
                  </a:lnTo>
                  <a:lnTo>
                    <a:pt x="2590" y="2143"/>
                  </a:lnTo>
                  <a:lnTo>
                    <a:pt x="2584" y="2162"/>
                  </a:lnTo>
                  <a:lnTo>
                    <a:pt x="2577" y="2179"/>
                  </a:lnTo>
                  <a:lnTo>
                    <a:pt x="2570" y="2197"/>
                  </a:lnTo>
                  <a:lnTo>
                    <a:pt x="2565" y="2211"/>
                  </a:lnTo>
                  <a:lnTo>
                    <a:pt x="2557" y="2228"/>
                  </a:lnTo>
                  <a:lnTo>
                    <a:pt x="2547" y="2247"/>
                  </a:lnTo>
                  <a:lnTo>
                    <a:pt x="2538" y="2265"/>
                  </a:lnTo>
                  <a:lnTo>
                    <a:pt x="2530" y="2280"/>
                  </a:lnTo>
                  <a:lnTo>
                    <a:pt x="2517" y="2295"/>
                  </a:lnTo>
                  <a:lnTo>
                    <a:pt x="2504" y="2311"/>
                  </a:lnTo>
                  <a:lnTo>
                    <a:pt x="2488" y="2329"/>
                  </a:lnTo>
                  <a:lnTo>
                    <a:pt x="2473" y="2345"/>
                  </a:lnTo>
                  <a:lnTo>
                    <a:pt x="2461" y="2358"/>
                  </a:lnTo>
                  <a:lnTo>
                    <a:pt x="2453" y="2366"/>
                  </a:lnTo>
                  <a:lnTo>
                    <a:pt x="2443" y="2377"/>
                  </a:lnTo>
                  <a:lnTo>
                    <a:pt x="2433" y="2388"/>
                  </a:lnTo>
                  <a:lnTo>
                    <a:pt x="2425" y="2395"/>
                  </a:lnTo>
                  <a:lnTo>
                    <a:pt x="2416" y="2397"/>
                  </a:lnTo>
                  <a:lnTo>
                    <a:pt x="2406" y="2399"/>
                  </a:lnTo>
                  <a:lnTo>
                    <a:pt x="2399" y="2403"/>
                  </a:lnTo>
                  <a:lnTo>
                    <a:pt x="2394" y="2411"/>
                  </a:lnTo>
                  <a:lnTo>
                    <a:pt x="2389" y="2423"/>
                  </a:lnTo>
                  <a:lnTo>
                    <a:pt x="2385" y="2435"/>
                  </a:lnTo>
                  <a:lnTo>
                    <a:pt x="2384" y="2445"/>
                  </a:lnTo>
                  <a:lnTo>
                    <a:pt x="2384" y="2454"/>
                  </a:lnTo>
                  <a:lnTo>
                    <a:pt x="2385" y="2463"/>
                  </a:lnTo>
                  <a:lnTo>
                    <a:pt x="2388" y="2474"/>
                  </a:lnTo>
                  <a:lnTo>
                    <a:pt x="2388" y="2482"/>
                  </a:lnTo>
                  <a:lnTo>
                    <a:pt x="2384" y="2497"/>
                  </a:lnTo>
                  <a:lnTo>
                    <a:pt x="2379" y="2513"/>
                  </a:lnTo>
                  <a:lnTo>
                    <a:pt x="2372" y="2531"/>
                  </a:lnTo>
                  <a:lnTo>
                    <a:pt x="2369" y="2544"/>
                  </a:lnTo>
                  <a:lnTo>
                    <a:pt x="2369" y="2558"/>
                  </a:lnTo>
                  <a:lnTo>
                    <a:pt x="2372" y="2573"/>
                  </a:lnTo>
                  <a:lnTo>
                    <a:pt x="2375" y="2589"/>
                  </a:lnTo>
                  <a:lnTo>
                    <a:pt x="2377" y="2604"/>
                  </a:lnTo>
                  <a:lnTo>
                    <a:pt x="2377" y="2617"/>
                  </a:lnTo>
                  <a:lnTo>
                    <a:pt x="2373" y="2626"/>
                  </a:lnTo>
                  <a:lnTo>
                    <a:pt x="2367" y="2639"/>
                  </a:lnTo>
                  <a:lnTo>
                    <a:pt x="2360" y="2649"/>
                  </a:lnTo>
                  <a:lnTo>
                    <a:pt x="2350" y="2634"/>
                  </a:lnTo>
                  <a:lnTo>
                    <a:pt x="2338" y="2621"/>
                  </a:lnTo>
                  <a:lnTo>
                    <a:pt x="2327" y="2608"/>
                  </a:lnTo>
                  <a:lnTo>
                    <a:pt x="2321" y="2597"/>
                  </a:lnTo>
                  <a:lnTo>
                    <a:pt x="2313" y="2583"/>
                  </a:lnTo>
                  <a:lnTo>
                    <a:pt x="2305" y="2568"/>
                  </a:lnTo>
                  <a:lnTo>
                    <a:pt x="2296" y="2552"/>
                  </a:lnTo>
                  <a:lnTo>
                    <a:pt x="2288" y="2540"/>
                  </a:lnTo>
                  <a:lnTo>
                    <a:pt x="2279" y="2531"/>
                  </a:lnTo>
                  <a:lnTo>
                    <a:pt x="2270" y="2520"/>
                  </a:lnTo>
                  <a:lnTo>
                    <a:pt x="2257" y="2509"/>
                  </a:lnTo>
                  <a:lnTo>
                    <a:pt x="2248" y="2502"/>
                  </a:lnTo>
                  <a:lnTo>
                    <a:pt x="2237" y="2501"/>
                  </a:lnTo>
                  <a:lnTo>
                    <a:pt x="2226" y="2501"/>
                  </a:lnTo>
                  <a:lnTo>
                    <a:pt x="2217" y="2500"/>
                  </a:lnTo>
                  <a:lnTo>
                    <a:pt x="2206" y="2497"/>
                  </a:lnTo>
                  <a:lnTo>
                    <a:pt x="2194" y="2492"/>
                  </a:lnTo>
                  <a:lnTo>
                    <a:pt x="2183" y="2485"/>
                  </a:lnTo>
                  <a:lnTo>
                    <a:pt x="2177" y="2478"/>
                  </a:lnTo>
                  <a:lnTo>
                    <a:pt x="2174" y="2470"/>
                  </a:lnTo>
                  <a:lnTo>
                    <a:pt x="2175" y="2461"/>
                  </a:lnTo>
                  <a:lnTo>
                    <a:pt x="2177" y="2451"/>
                  </a:lnTo>
                  <a:lnTo>
                    <a:pt x="2179" y="2443"/>
                  </a:lnTo>
                  <a:lnTo>
                    <a:pt x="2181" y="2428"/>
                  </a:lnTo>
                  <a:lnTo>
                    <a:pt x="2183" y="2411"/>
                  </a:lnTo>
                  <a:lnTo>
                    <a:pt x="2187" y="2393"/>
                  </a:lnTo>
                  <a:lnTo>
                    <a:pt x="2193" y="2380"/>
                  </a:lnTo>
                  <a:lnTo>
                    <a:pt x="2199" y="2369"/>
                  </a:lnTo>
                  <a:lnTo>
                    <a:pt x="2210" y="2358"/>
                  </a:lnTo>
                  <a:lnTo>
                    <a:pt x="2220" y="2349"/>
                  </a:lnTo>
                  <a:lnTo>
                    <a:pt x="2225" y="2342"/>
                  </a:lnTo>
                  <a:lnTo>
                    <a:pt x="2233" y="2335"/>
                  </a:lnTo>
                  <a:lnTo>
                    <a:pt x="2240" y="2327"/>
                  </a:lnTo>
                  <a:lnTo>
                    <a:pt x="2245" y="2321"/>
                  </a:lnTo>
                  <a:lnTo>
                    <a:pt x="2245" y="2313"/>
                  </a:lnTo>
                  <a:lnTo>
                    <a:pt x="2245" y="2304"/>
                  </a:lnTo>
                  <a:lnTo>
                    <a:pt x="2243" y="2298"/>
                  </a:lnTo>
                  <a:lnTo>
                    <a:pt x="2236" y="2296"/>
                  </a:lnTo>
                  <a:lnTo>
                    <a:pt x="2229" y="2296"/>
                  </a:lnTo>
                  <a:lnTo>
                    <a:pt x="2221" y="2298"/>
                  </a:lnTo>
                  <a:lnTo>
                    <a:pt x="2216" y="2298"/>
                  </a:lnTo>
                  <a:lnTo>
                    <a:pt x="2206" y="2294"/>
                  </a:lnTo>
                  <a:lnTo>
                    <a:pt x="2198" y="2287"/>
                  </a:lnTo>
                  <a:lnTo>
                    <a:pt x="2189" y="2280"/>
                  </a:lnTo>
                  <a:lnTo>
                    <a:pt x="2182" y="2275"/>
                  </a:lnTo>
                  <a:lnTo>
                    <a:pt x="2173" y="2268"/>
                  </a:lnTo>
                  <a:lnTo>
                    <a:pt x="2162" y="2259"/>
                  </a:lnTo>
                  <a:lnTo>
                    <a:pt x="2154" y="2251"/>
                  </a:lnTo>
                  <a:lnTo>
                    <a:pt x="2143" y="2240"/>
                  </a:lnTo>
                  <a:lnTo>
                    <a:pt x="2132" y="2225"/>
                  </a:lnTo>
                  <a:lnTo>
                    <a:pt x="2121" y="2210"/>
                  </a:lnTo>
                  <a:lnTo>
                    <a:pt x="2111" y="2195"/>
                  </a:lnTo>
                  <a:lnTo>
                    <a:pt x="2104" y="2183"/>
                  </a:lnTo>
                  <a:lnTo>
                    <a:pt x="2098" y="2172"/>
                  </a:lnTo>
                  <a:lnTo>
                    <a:pt x="2093" y="2158"/>
                  </a:lnTo>
                  <a:lnTo>
                    <a:pt x="2088" y="2144"/>
                  </a:lnTo>
                  <a:lnTo>
                    <a:pt x="2084" y="2133"/>
                  </a:lnTo>
                  <a:lnTo>
                    <a:pt x="2075" y="2124"/>
                  </a:lnTo>
                  <a:lnTo>
                    <a:pt x="2065" y="2113"/>
                  </a:lnTo>
                  <a:lnTo>
                    <a:pt x="2054" y="2104"/>
                  </a:lnTo>
                  <a:lnTo>
                    <a:pt x="2046" y="2094"/>
                  </a:lnTo>
                  <a:lnTo>
                    <a:pt x="2035" y="2081"/>
                  </a:lnTo>
                  <a:lnTo>
                    <a:pt x="2023" y="2062"/>
                  </a:lnTo>
                  <a:lnTo>
                    <a:pt x="2012" y="2043"/>
                  </a:lnTo>
                  <a:lnTo>
                    <a:pt x="2000" y="2026"/>
                  </a:lnTo>
                  <a:lnTo>
                    <a:pt x="1991" y="2012"/>
                  </a:lnTo>
                  <a:lnTo>
                    <a:pt x="1978" y="1999"/>
                  </a:lnTo>
                  <a:lnTo>
                    <a:pt x="1964" y="1984"/>
                  </a:lnTo>
                  <a:lnTo>
                    <a:pt x="1947" y="1970"/>
                  </a:lnTo>
                  <a:lnTo>
                    <a:pt x="1935" y="1958"/>
                  </a:lnTo>
                  <a:lnTo>
                    <a:pt x="1921" y="1947"/>
                  </a:lnTo>
                  <a:lnTo>
                    <a:pt x="1904" y="1937"/>
                  </a:lnTo>
                  <a:lnTo>
                    <a:pt x="1887" y="1925"/>
                  </a:lnTo>
                  <a:lnTo>
                    <a:pt x="1869" y="1912"/>
                  </a:lnTo>
                  <a:lnTo>
                    <a:pt x="1857" y="1902"/>
                  </a:lnTo>
                  <a:lnTo>
                    <a:pt x="1844" y="1887"/>
                  </a:lnTo>
                  <a:lnTo>
                    <a:pt x="1832" y="1869"/>
                  </a:lnTo>
                  <a:lnTo>
                    <a:pt x="1818" y="1849"/>
                  </a:lnTo>
                  <a:lnTo>
                    <a:pt x="1805" y="1830"/>
                  </a:lnTo>
                  <a:lnTo>
                    <a:pt x="1792" y="1817"/>
                  </a:lnTo>
                  <a:lnTo>
                    <a:pt x="1782" y="1809"/>
                  </a:lnTo>
                  <a:lnTo>
                    <a:pt x="1768" y="1801"/>
                  </a:lnTo>
                  <a:lnTo>
                    <a:pt x="1755" y="1793"/>
                  </a:lnTo>
                  <a:lnTo>
                    <a:pt x="1744" y="1786"/>
                  </a:lnTo>
                  <a:lnTo>
                    <a:pt x="1732" y="1775"/>
                  </a:lnTo>
                  <a:lnTo>
                    <a:pt x="1718" y="1762"/>
                  </a:lnTo>
                  <a:lnTo>
                    <a:pt x="1705" y="1748"/>
                  </a:lnTo>
                  <a:lnTo>
                    <a:pt x="1693" y="1735"/>
                  </a:lnTo>
                  <a:lnTo>
                    <a:pt x="1683" y="1722"/>
                  </a:lnTo>
                  <a:lnTo>
                    <a:pt x="1673" y="1712"/>
                  </a:lnTo>
                  <a:lnTo>
                    <a:pt x="1659" y="1697"/>
                  </a:lnTo>
                  <a:lnTo>
                    <a:pt x="1647" y="1682"/>
                  </a:lnTo>
                  <a:lnTo>
                    <a:pt x="1635" y="1669"/>
                  </a:lnTo>
                  <a:lnTo>
                    <a:pt x="1625" y="1656"/>
                  </a:lnTo>
                  <a:lnTo>
                    <a:pt x="1615" y="1642"/>
                  </a:lnTo>
                  <a:lnTo>
                    <a:pt x="1604" y="1624"/>
                  </a:lnTo>
                  <a:lnTo>
                    <a:pt x="1592" y="1605"/>
                  </a:lnTo>
                  <a:lnTo>
                    <a:pt x="1582" y="1592"/>
                  </a:lnTo>
                  <a:lnTo>
                    <a:pt x="1570" y="1581"/>
                  </a:lnTo>
                  <a:lnTo>
                    <a:pt x="1557" y="1569"/>
                  </a:lnTo>
                  <a:lnTo>
                    <a:pt x="1540" y="1555"/>
                  </a:lnTo>
                  <a:lnTo>
                    <a:pt x="1526" y="1545"/>
                  </a:lnTo>
                  <a:lnTo>
                    <a:pt x="1514" y="1535"/>
                  </a:lnTo>
                  <a:lnTo>
                    <a:pt x="1500" y="1527"/>
                  </a:lnTo>
                  <a:lnTo>
                    <a:pt x="1485" y="1518"/>
                  </a:lnTo>
                  <a:lnTo>
                    <a:pt x="1470" y="1508"/>
                  </a:lnTo>
                  <a:lnTo>
                    <a:pt x="1458" y="1502"/>
                  </a:lnTo>
                  <a:lnTo>
                    <a:pt x="1443" y="1495"/>
                  </a:lnTo>
                  <a:lnTo>
                    <a:pt x="1427" y="1487"/>
                  </a:lnTo>
                  <a:lnTo>
                    <a:pt x="1411" y="1480"/>
                  </a:lnTo>
                  <a:lnTo>
                    <a:pt x="1398" y="1473"/>
                  </a:lnTo>
                  <a:lnTo>
                    <a:pt x="1391" y="1469"/>
                  </a:lnTo>
                  <a:lnTo>
                    <a:pt x="1383" y="1464"/>
                  </a:lnTo>
                  <a:lnTo>
                    <a:pt x="1375" y="1460"/>
                  </a:lnTo>
                  <a:lnTo>
                    <a:pt x="1368" y="1458"/>
                  </a:lnTo>
                  <a:lnTo>
                    <a:pt x="1365" y="1460"/>
                  </a:lnTo>
                  <a:lnTo>
                    <a:pt x="1363" y="1462"/>
                  </a:lnTo>
                  <a:lnTo>
                    <a:pt x="1360" y="1467"/>
                  </a:lnTo>
                  <a:lnTo>
                    <a:pt x="1357" y="1469"/>
                  </a:lnTo>
                  <a:lnTo>
                    <a:pt x="1356" y="1472"/>
                  </a:lnTo>
                  <a:lnTo>
                    <a:pt x="1346" y="1479"/>
                  </a:lnTo>
                  <a:lnTo>
                    <a:pt x="1334" y="1487"/>
                  </a:lnTo>
                  <a:lnTo>
                    <a:pt x="1322" y="1493"/>
                  </a:lnTo>
                  <a:lnTo>
                    <a:pt x="1311" y="1495"/>
                  </a:lnTo>
                  <a:lnTo>
                    <a:pt x="1303" y="1491"/>
                  </a:lnTo>
                  <a:lnTo>
                    <a:pt x="1297" y="1484"/>
                  </a:lnTo>
                  <a:lnTo>
                    <a:pt x="1290" y="1476"/>
                  </a:lnTo>
                  <a:lnTo>
                    <a:pt x="1283" y="1472"/>
                  </a:lnTo>
                  <a:lnTo>
                    <a:pt x="1279" y="1472"/>
                  </a:lnTo>
                  <a:lnTo>
                    <a:pt x="1275" y="1473"/>
                  </a:lnTo>
                  <a:lnTo>
                    <a:pt x="1272" y="1475"/>
                  </a:lnTo>
                  <a:lnTo>
                    <a:pt x="1268" y="1475"/>
                  </a:lnTo>
                  <a:lnTo>
                    <a:pt x="1266" y="1476"/>
                  </a:lnTo>
                  <a:lnTo>
                    <a:pt x="1255" y="1477"/>
                  </a:lnTo>
                  <a:lnTo>
                    <a:pt x="1241" y="1479"/>
                  </a:lnTo>
                  <a:lnTo>
                    <a:pt x="1232" y="1479"/>
                  </a:lnTo>
                  <a:lnTo>
                    <a:pt x="1216" y="1477"/>
                  </a:lnTo>
                  <a:lnTo>
                    <a:pt x="1195" y="1475"/>
                  </a:lnTo>
                  <a:lnTo>
                    <a:pt x="1177" y="1471"/>
                  </a:lnTo>
                  <a:lnTo>
                    <a:pt x="1163" y="1465"/>
                  </a:lnTo>
                  <a:lnTo>
                    <a:pt x="1154" y="1456"/>
                  </a:lnTo>
                  <a:lnTo>
                    <a:pt x="1144" y="1444"/>
                  </a:lnTo>
                  <a:lnTo>
                    <a:pt x="1138" y="1430"/>
                  </a:lnTo>
                  <a:lnTo>
                    <a:pt x="1131" y="1419"/>
                  </a:lnTo>
                  <a:lnTo>
                    <a:pt x="1119" y="1402"/>
                  </a:lnTo>
                  <a:lnTo>
                    <a:pt x="1105" y="1380"/>
                  </a:lnTo>
                  <a:lnTo>
                    <a:pt x="1090" y="1359"/>
                  </a:lnTo>
                  <a:lnTo>
                    <a:pt x="1076" y="1339"/>
                  </a:lnTo>
                  <a:lnTo>
                    <a:pt x="1063" y="1322"/>
                  </a:lnTo>
                  <a:lnTo>
                    <a:pt x="1047" y="1309"/>
                  </a:lnTo>
                  <a:lnTo>
                    <a:pt x="1027" y="1294"/>
                  </a:lnTo>
                  <a:lnTo>
                    <a:pt x="1005" y="1279"/>
                  </a:lnTo>
                  <a:lnTo>
                    <a:pt x="987" y="1264"/>
                  </a:lnTo>
                  <a:lnTo>
                    <a:pt x="972" y="1251"/>
                  </a:lnTo>
                  <a:lnTo>
                    <a:pt x="964" y="1242"/>
                  </a:lnTo>
                  <a:lnTo>
                    <a:pt x="957" y="1229"/>
                  </a:lnTo>
                  <a:lnTo>
                    <a:pt x="950" y="1217"/>
                  </a:lnTo>
                  <a:lnTo>
                    <a:pt x="945" y="1208"/>
                  </a:lnTo>
                  <a:lnTo>
                    <a:pt x="937" y="1196"/>
                  </a:lnTo>
                  <a:lnTo>
                    <a:pt x="929" y="1184"/>
                  </a:lnTo>
                  <a:lnTo>
                    <a:pt x="921" y="1173"/>
                  </a:lnTo>
                  <a:lnTo>
                    <a:pt x="908" y="1165"/>
                  </a:lnTo>
                  <a:lnTo>
                    <a:pt x="894" y="1158"/>
                  </a:lnTo>
                  <a:lnTo>
                    <a:pt x="879" y="1151"/>
                  </a:lnTo>
                  <a:lnTo>
                    <a:pt x="867" y="1147"/>
                  </a:lnTo>
                  <a:lnTo>
                    <a:pt x="857" y="1147"/>
                  </a:lnTo>
                  <a:lnTo>
                    <a:pt x="848" y="1147"/>
                  </a:lnTo>
                  <a:lnTo>
                    <a:pt x="838" y="1149"/>
                  </a:lnTo>
                  <a:lnTo>
                    <a:pt x="830" y="1149"/>
                  </a:lnTo>
                  <a:lnTo>
                    <a:pt x="818" y="1146"/>
                  </a:lnTo>
                  <a:lnTo>
                    <a:pt x="805" y="1141"/>
                  </a:lnTo>
                  <a:lnTo>
                    <a:pt x="791" y="1134"/>
                  </a:lnTo>
                  <a:lnTo>
                    <a:pt x="782" y="1128"/>
                  </a:lnTo>
                  <a:lnTo>
                    <a:pt x="775" y="1123"/>
                  </a:lnTo>
                  <a:lnTo>
                    <a:pt x="767" y="1116"/>
                  </a:lnTo>
                  <a:lnTo>
                    <a:pt x="760" y="1111"/>
                  </a:lnTo>
                  <a:lnTo>
                    <a:pt x="753" y="1108"/>
                  </a:lnTo>
                  <a:lnTo>
                    <a:pt x="743" y="1111"/>
                  </a:lnTo>
                  <a:lnTo>
                    <a:pt x="731" y="1116"/>
                  </a:lnTo>
                  <a:lnTo>
                    <a:pt x="720" y="1124"/>
                  </a:lnTo>
                  <a:lnTo>
                    <a:pt x="712" y="1131"/>
                  </a:lnTo>
                  <a:lnTo>
                    <a:pt x="698" y="1142"/>
                  </a:lnTo>
                  <a:lnTo>
                    <a:pt x="683" y="1154"/>
                  </a:lnTo>
                  <a:lnTo>
                    <a:pt x="669" y="1167"/>
                  </a:lnTo>
                  <a:lnTo>
                    <a:pt x="656" y="1178"/>
                  </a:lnTo>
                  <a:lnTo>
                    <a:pt x="643" y="1188"/>
                  </a:lnTo>
                  <a:lnTo>
                    <a:pt x="628" y="1197"/>
                  </a:lnTo>
                  <a:lnTo>
                    <a:pt x="611" y="1208"/>
                  </a:lnTo>
                  <a:lnTo>
                    <a:pt x="596" y="1219"/>
                  </a:lnTo>
                  <a:lnTo>
                    <a:pt x="585" y="1229"/>
                  </a:lnTo>
                  <a:lnTo>
                    <a:pt x="576" y="1240"/>
                  </a:lnTo>
                  <a:lnTo>
                    <a:pt x="566" y="1255"/>
                  </a:lnTo>
                  <a:lnTo>
                    <a:pt x="557" y="1271"/>
                  </a:lnTo>
                  <a:lnTo>
                    <a:pt x="550" y="1283"/>
                  </a:lnTo>
                  <a:lnTo>
                    <a:pt x="539" y="1304"/>
                  </a:lnTo>
                  <a:lnTo>
                    <a:pt x="528" y="1326"/>
                  </a:lnTo>
                  <a:lnTo>
                    <a:pt x="516" y="1352"/>
                  </a:lnTo>
                  <a:lnTo>
                    <a:pt x="506" y="1378"/>
                  </a:lnTo>
                  <a:lnTo>
                    <a:pt x="499" y="1398"/>
                  </a:lnTo>
                  <a:lnTo>
                    <a:pt x="492" y="1418"/>
                  </a:lnTo>
                  <a:lnTo>
                    <a:pt x="487" y="1441"/>
                  </a:lnTo>
                  <a:lnTo>
                    <a:pt x="481" y="1465"/>
                  </a:lnTo>
                  <a:lnTo>
                    <a:pt x="476" y="1485"/>
                  </a:lnTo>
                  <a:lnTo>
                    <a:pt x="470" y="1500"/>
                  </a:lnTo>
                  <a:lnTo>
                    <a:pt x="464" y="1518"/>
                  </a:lnTo>
                  <a:lnTo>
                    <a:pt x="457" y="1535"/>
                  </a:lnTo>
                  <a:lnTo>
                    <a:pt x="452" y="1549"/>
                  </a:lnTo>
                  <a:lnTo>
                    <a:pt x="446" y="1558"/>
                  </a:lnTo>
                  <a:lnTo>
                    <a:pt x="441" y="1570"/>
                  </a:lnTo>
                  <a:lnTo>
                    <a:pt x="435" y="1582"/>
                  </a:lnTo>
                  <a:lnTo>
                    <a:pt x="427" y="1593"/>
                  </a:lnTo>
                  <a:lnTo>
                    <a:pt x="421" y="1599"/>
                  </a:lnTo>
                  <a:lnTo>
                    <a:pt x="414" y="1599"/>
                  </a:lnTo>
                  <a:lnTo>
                    <a:pt x="406" y="1595"/>
                  </a:lnTo>
                  <a:lnTo>
                    <a:pt x="398" y="1590"/>
                  </a:lnTo>
                  <a:lnTo>
                    <a:pt x="391" y="1588"/>
                  </a:lnTo>
                  <a:lnTo>
                    <a:pt x="377" y="1585"/>
                  </a:lnTo>
                  <a:lnTo>
                    <a:pt x="361" y="1584"/>
                  </a:lnTo>
                  <a:lnTo>
                    <a:pt x="361" y="1581"/>
                  </a:lnTo>
                  <a:lnTo>
                    <a:pt x="359" y="1578"/>
                  </a:lnTo>
                  <a:lnTo>
                    <a:pt x="355" y="1577"/>
                  </a:lnTo>
                  <a:lnTo>
                    <a:pt x="349" y="1574"/>
                  </a:lnTo>
                  <a:lnTo>
                    <a:pt x="345" y="1572"/>
                  </a:lnTo>
                  <a:lnTo>
                    <a:pt x="342" y="1570"/>
                  </a:lnTo>
                  <a:lnTo>
                    <a:pt x="330" y="1564"/>
                  </a:lnTo>
                  <a:lnTo>
                    <a:pt x="317" y="1555"/>
                  </a:lnTo>
                  <a:lnTo>
                    <a:pt x="303" y="1547"/>
                  </a:lnTo>
                  <a:lnTo>
                    <a:pt x="294" y="1541"/>
                  </a:lnTo>
                  <a:lnTo>
                    <a:pt x="284" y="1531"/>
                  </a:lnTo>
                  <a:lnTo>
                    <a:pt x="275" y="1520"/>
                  </a:lnTo>
                  <a:lnTo>
                    <a:pt x="264" y="1508"/>
                  </a:lnTo>
                  <a:lnTo>
                    <a:pt x="256" y="1500"/>
                  </a:lnTo>
                  <a:lnTo>
                    <a:pt x="244" y="1493"/>
                  </a:lnTo>
                  <a:lnTo>
                    <a:pt x="231" y="1488"/>
                  </a:lnTo>
                  <a:lnTo>
                    <a:pt x="218" y="1484"/>
                  </a:lnTo>
                  <a:lnTo>
                    <a:pt x="205" y="1483"/>
                  </a:lnTo>
                  <a:lnTo>
                    <a:pt x="190" y="1481"/>
                  </a:lnTo>
                  <a:lnTo>
                    <a:pt x="175" y="1481"/>
                  </a:lnTo>
                  <a:lnTo>
                    <a:pt x="163" y="1483"/>
                  </a:lnTo>
                  <a:lnTo>
                    <a:pt x="152" y="1484"/>
                  </a:lnTo>
                  <a:lnTo>
                    <a:pt x="139" y="1488"/>
                  </a:lnTo>
                  <a:lnTo>
                    <a:pt x="130" y="1489"/>
                  </a:lnTo>
                  <a:lnTo>
                    <a:pt x="117" y="1491"/>
                  </a:lnTo>
                  <a:lnTo>
                    <a:pt x="104" y="1492"/>
                  </a:lnTo>
                  <a:lnTo>
                    <a:pt x="89" y="1492"/>
                  </a:lnTo>
                  <a:lnTo>
                    <a:pt x="76" y="1492"/>
                  </a:lnTo>
                  <a:lnTo>
                    <a:pt x="65" y="1489"/>
                  </a:lnTo>
                  <a:lnTo>
                    <a:pt x="54" y="1481"/>
                  </a:lnTo>
                  <a:lnTo>
                    <a:pt x="43" y="1471"/>
                  </a:lnTo>
                  <a:lnTo>
                    <a:pt x="34" y="1457"/>
                  </a:lnTo>
                  <a:lnTo>
                    <a:pt x="27" y="1446"/>
                  </a:lnTo>
                  <a:lnTo>
                    <a:pt x="19" y="1434"/>
                  </a:lnTo>
                  <a:lnTo>
                    <a:pt x="12" y="1421"/>
                  </a:lnTo>
                  <a:lnTo>
                    <a:pt x="6" y="1405"/>
                  </a:lnTo>
                  <a:lnTo>
                    <a:pt x="3" y="1392"/>
                  </a:lnTo>
                  <a:lnTo>
                    <a:pt x="0" y="1376"/>
                  </a:lnTo>
                  <a:lnTo>
                    <a:pt x="0" y="1356"/>
                  </a:lnTo>
                  <a:lnTo>
                    <a:pt x="3" y="1337"/>
                  </a:lnTo>
                  <a:lnTo>
                    <a:pt x="6" y="1321"/>
                  </a:lnTo>
                  <a:lnTo>
                    <a:pt x="10" y="1306"/>
                  </a:lnTo>
                  <a:lnTo>
                    <a:pt x="18" y="1287"/>
                  </a:lnTo>
                  <a:lnTo>
                    <a:pt x="27" y="1270"/>
                  </a:lnTo>
                  <a:lnTo>
                    <a:pt x="35" y="1256"/>
                  </a:lnTo>
                  <a:lnTo>
                    <a:pt x="45" y="1244"/>
                  </a:lnTo>
                  <a:lnTo>
                    <a:pt x="57" y="1229"/>
                  </a:lnTo>
                  <a:lnTo>
                    <a:pt x="69" y="1216"/>
                  </a:lnTo>
                  <a:lnTo>
                    <a:pt x="80" y="1204"/>
                  </a:lnTo>
                  <a:lnTo>
                    <a:pt x="86" y="1190"/>
                  </a:lnTo>
                  <a:lnTo>
                    <a:pt x="96" y="1176"/>
                  </a:lnTo>
                  <a:lnTo>
                    <a:pt x="104" y="1162"/>
                  </a:lnTo>
                  <a:lnTo>
                    <a:pt x="109" y="1153"/>
                  </a:lnTo>
                  <a:lnTo>
                    <a:pt x="116" y="1142"/>
                  </a:lnTo>
                  <a:lnTo>
                    <a:pt x="123" y="1131"/>
                  </a:lnTo>
                  <a:lnTo>
                    <a:pt x="128" y="1122"/>
                  </a:lnTo>
                  <a:lnTo>
                    <a:pt x="134" y="1110"/>
                  </a:lnTo>
                  <a:lnTo>
                    <a:pt x="139" y="1095"/>
                  </a:lnTo>
                  <a:lnTo>
                    <a:pt x="144" y="1081"/>
                  </a:lnTo>
                  <a:lnTo>
                    <a:pt x="146" y="1069"/>
                  </a:lnTo>
                  <a:lnTo>
                    <a:pt x="148" y="1056"/>
                  </a:lnTo>
                  <a:lnTo>
                    <a:pt x="150" y="1041"/>
                  </a:lnTo>
                  <a:lnTo>
                    <a:pt x="150" y="1030"/>
                  </a:lnTo>
                  <a:lnTo>
                    <a:pt x="144" y="1022"/>
                  </a:lnTo>
                  <a:lnTo>
                    <a:pt x="136" y="1014"/>
                  </a:lnTo>
                  <a:lnTo>
                    <a:pt x="127" y="1004"/>
                  </a:lnTo>
                  <a:lnTo>
                    <a:pt x="119" y="996"/>
                  </a:lnTo>
                  <a:lnTo>
                    <a:pt x="116" y="988"/>
                  </a:lnTo>
                  <a:lnTo>
                    <a:pt x="116" y="980"/>
                  </a:lnTo>
                  <a:lnTo>
                    <a:pt x="120" y="971"/>
                  </a:lnTo>
                  <a:lnTo>
                    <a:pt x="127" y="961"/>
                  </a:lnTo>
                  <a:lnTo>
                    <a:pt x="132" y="955"/>
                  </a:lnTo>
                  <a:lnTo>
                    <a:pt x="142" y="947"/>
                  </a:lnTo>
                  <a:lnTo>
                    <a:pt x="156" y="940"/>
                  </a:lnTo>
                  <a:lnTo>
                    <a:pt x="167" y="932"/>
                  </a:lnTo>
                  <a:lnTo>
                    <a:pt x="174" y="921"/>
                  </a:lnTo>
                  <a:lnTo>
                    <a:pt x="182" y="906"/>
                  </a:lnTo>
                  <a:lnTo>
                    <a:pt x="189" y="890"/>
                  </a:lnTo>
                  <a:lnTo>
                    <a:pt x="196" y="878"/>
                  </a:lnTo>
                  <a:lnTo>
                    <a:pt x="200" y="864"/>
                  </a:lnTo>
                  <a:lnTo>
                    <a:pt x="204" y="848"/>
                  </a:lnTo>
                  <a:lnTo>
                    <a:pt x="208" y="832"/>
                  </a:lnTo>
                  <a:lnTo>
                    <a:pt x="213" y="819"/>
                  </a:lnTo>
                  <a:lnTo>
                    <a:pt x="217" y="808"/>
                  </a:lnTo>
                  <a:lnTo>
                    <a:pt x="223" y="794"/>
                  </a:lnTo>
                  <a:lnTo>
                    <a:pt x="229" y="781"/>
                  </a:lnTo>
                  <a:lnTo>
                    <a:pt x="237" y="771"/>
                  </a:lnTo>
                  <a:lnTo>
                    <a:pt x="245" y="765"/>
                  </a:lnTo>
                  <a:lnTo>
                    <a:pt x="258" y="758"/>
                  </a:lnTo>
                  <a:lnTo>
                    <a:pt x="267" y="753"/>
                  </a:lnTo>
                  <a:lnTo>
                    <a:pt x="274" y="746"/>
                  </a:lnTo>
                  <a:lnTo>
                    <a:pt x="282" y="736"/>
                  </a:lnTo>
                  <a:lnTo>
                    <a:pt x="289" y="728"/>
                  </a:lnTo>
                  <a:lnTo>
                    <a:pt x="293" y="716"/>
                  </a:lnTo>
                  <a:lnTo>
                    <a:pt x="297" y="700"/>
                  </a:lnTo>
                  <a:lnTo>
                    <a:pt x="299" y="687"/>
                  </a:lnTo>
                  <a:lnTo>
                    <a:pt x="298" y="674"/>
                  </a:lnTo>
                  <a:lnTo>
                    <a:pt x="295" y="661"/>
                  </a:lnTo>
                  <a:lnTo>
                    <a:pt x="291" y="646"/>
                  </a:lnTo>
                  <a:lnTo>
                    <a:pt x="289" y="631"/>
                  </a:lnTo>
                  <a:lnTo>
                    <a:pt x="287" y="619"/>
                  </a:lnTo>
                  <a:lnTo>
                    <a:pt x="289" y="610"/>
                  </a:lnTo>
                  <a:lnTo>
                    <a:pt x="291" y="599"/>
                  </a:lnTo>
                  <a:lnTo>
                    <a:pt x="294" y="587"/>
                  </a:lnTo>
                  <a:lnTo>
                    <a:pt x="297" y="577"/>
                  </a:lnTo>
                  <a:lnTo>
                    <a:pt x="297" y="573"/>
                  </a:lnTo>
                  <a:lnTo>
                    <a:pt x="297" y="568"/>
                  </a:lnTo>
                  <a:lnTo>
                    <a:pt x="298" y="563"/>
                  </a:lnTo>
                  <a:lnTo>
                    <a:pt x="303" y="567"/>
                  </a:lnTo>
                  <a:lnTo>
                    <a:pt x="307" y="569"/>
                  </a:lnTo>
                  <a:lnTo>
                    <a:pt x="315" y="572"/>
                  </a:lnTo>
                  <a:lnTo>
                    <a:pt x="326" y="575"/>
                  </a:lnTo>
                  <a:lnTo>
                    <a:pt x="337" y="579"/>
                  </a:lnTo>
                  <a:lnTo>
                    <a:pt x="344" y="583"/>
                  </a:lnTo>
                  <a:lnTo>
                    <a:pt x="351" y="594"/>
                  </a:lnTo>
                  <a:lnTo>
                    <a:pt x="356" y="610"/>
                  </a:lnTo>
                  <a:lnTo>
                    <a:pt x="360" y="625"/>
                  </a:lnTo>
                  <a:lnTo>
                    <a:pt x="365" y="637"/>
                  </a:lnTo>
                  <a:lnTo>
                    <a:pt x="372" y="646"/>
                  </a:lnTo>
                  <a:lnTo>
                    <a:pt x="380" y="657"/>
                  </a:lnTo>
                  <a:lnTo>
                    <a:pt x="390" y="664"/>
                  </a:lnTo>
                  <a:lnTo>
                    <a:pt x="400" y="666"/>
                  </a:lnTo>
                  <a:lnTo>
                    <a:pt x="417" y="666"/>
                  </a:lnTo>
                  <a:lnTo>
                    <a:pt x="431" y="665"/>
                  </a:lnTo>
                  <a:lnTo>
                    <a:pt x="444" y="661"/>
                  </a:lnTo>
                  <a:lnTo>
                    <a:pt x="449" y="654"/>
                  </a:lnTo>
                  <a:lnTo>
                    <a:pt x="454" y="645"/>
                  </a:lnTo>
                  <a:lnTo>
                    <a:pt x="457" y="637"/>
                  </a:lnTo>
                  <a:lnTo>
                    <a:pt x="457" y="634"/>
                  </a:lnTo>
                  <a:lnTo>
                    <a:pt x="454" y="631"/>
                  </a:lnTo>
                  <a:lnTo>
                    <a:pt x="453" y="627"/>
                  </a:lnTo>
                  <a:lnTo>
                    <a:pt x="450" y="626"/>
                  </a:lnTo>
                  <a:lnTo>
                    <a:pt x="448" y="623"/>
                  </a:lnTo>
                  <a:lnTo>
                    <a:pt x="441" y="623"/>
                  </a:lnTo>
                  <a:lnTo>
                    <a:pt x="433" y="625"/>
                  </a:lnTo>
                  <a:lnTo>
                    <a:pt x="423" y="627"/>
                  </a:lnTo>
                  <a:lnTo>
                    <a:pt x="417" y="629"/>
                  </a:lnTo>
                  <a:lnTo>
                    <a:pt x="408" y="629"/>
                  </a:lnTo>
                  <a:lnTo>
                    <a:pt x="399" y="629"/>
                  </a:lnTo>
                  <a:lnTo>
                    <a:pt x="392" y="626"/>
                  </a:lnTo>
                  <a:lnTo>
                    <a:pt x="386" y="618"/>
                  </a:lnTo>
                  <a:lnTo>
                    <a:pt x="382" y="606"/>
                  </a:lnTo>
                  <a:lnTo>
                    <a:pt x="376" y="592"/>
                  </a:lnTo>
                  <a:lnTo>
                    <a:pt x="372" y="583"/>
                  </a:lnTo>
                  <a:lnTo>
                    <a:pt x="363" y="568"/>
                  </a:lnTo>
                  <a:lnTo>
                    <a:pt x="351" y="552"/>
                  </a:lnTo>
                  <a:lnTo>
                    <a:pt x="337" y="536"/>
                  </a:lnTo>
                  <a:lnTo>
                    <a:pt x="325" y="525"/>
                  </a:lnTo>
                  <a:lnTo>
                    <a:pt x="314" y="520"/>
                  </a:lnTo>
                  <a:lnTo>
                    <a:pt x="302" y="514"/>
                  </a:lnTo>
                  <a:lnTo>
                    <a:pt x="290" y="510"/>
                  </a:lnTo>
                  <a:lnTo>
                    <a:pt x="279" y="507"/>
                  </a:lnTo>
                  <a:lnTo>
                    <a:pt x="263" y="505"/>
                  </a:lnTo>
                  <a:lnTo>
                    <a:pt x="244" y="505"/>
                  </a:lnTo>
                  <a:lnTo>
                    <a:pt x="228" y="505"/>
                  </a:lnTo>
                  <a:lnTo>
                    <a:pt x="217" y="506"/>
                  </a:lnTo>
                  <a:lnTo>
                    <a:pt x="205" y="509"/>
                  </a:lnTo>
                  <a:lnTo>
                    <a:pt x="193" y="510"/>
                  </a:lnTo>
                  <a:lnTo>
                    <a:pt x="183" y="509"/>
                  </a:lnTo>
                  <a:lnTo>
                    <a:pt x="181" y="507"/>
                  </a:lnTo>
                  <a:lnTo>
                    <a:pt x="178" y="505"/>
                  </a:lnTo>
                  <a:lnTo>
                    <a:pt x="175" y="501"/>
                  </a:lnTo>
                  <a:lnTo>
                    <a:pt x="173" y="497"/>
                  </a:lnTo>
                  <a:lnTo>
                    <a:pt x="171" y="494"/>
                  </a:lnTo>
                  <a:lnTo>
                    <a:pt x="171" y="491"/>
                  </a:lnTo>
                  <a:lnTo>
                    <a:pt x="173" y="490"/>
                  </a:lnTo>
                  <a:lnTo>
                    <a:pt x="175" y="489"/>
                  </a:lnTo>
                  <a:lnTo>
                    <a:pt x="178" y="489"/>
                  </a:lnTo>
                  <a:lnTo>
                    <a:pt x="181" y="489"/>
                  </a:lnTo>
                  <a:lnTo>
                    <a:pt x="182" y="487"/>
                  </a:lnTo>
                  <a:lnTo>
                    <a:pt x="185" y="486"/>
                  </a:lnTo>
                  <a:lnTo>
                    <a:pt x="189" y="476"/>
                  </a:lnTo>
                  <a:lnTo>
                    <a:pt x="190" y="463"/>
                  </a:lnTo>
                  <a:lnTo>
                    <a:pt x="192" y="449"/>
                  </a:lnTo>
                  <a:lnTo>
                    <a:pt x="193" y="439"/>
                  </a:lnTo>
                  <a:lnTo>
                    <a:pt x="193" y="431"/>
                  </a:lnTo>
                  <a:lnTo>
                    <a:pt x="193" y="423"/>
                  </a:lnTo>
                  <a:lnTo>
                    <a:pt x="192" y="416"/>
                  </a:lnTo>
                  <a:lnTo>
                    <a:pt x="185" y="412"/>
                  </a:lnTo>
                  <a:lnTo>
                    <a:pt x="175" y="410"/>
                  </a:lnTo>
                  <a:lnTo>
                    <a:pt x="166" y="410"/>
                  </a:lnTo>
                  <a:lnTo>
                    <a:pt x="155" y="410"/>
                  </a:lnTo>
                  <a:lnTo>
                    <a:pt x="147" y="410"/>
                  </a:lnTo>
                  <a:lnTo>
                    <a:pt x="140" y="412"/>
                  </a:lnTo>
                  <a:lnTo>
                    <a:pt x="131" y="414"/>
                  </a:lnTo>
                  <a:lnTo>
                    <a:pt x="123" y="416"/>
                  </a:lnTo>
                  <a:lnTo>
                    <a:pt x="116" y="416"/>
                  </a:lnTo>
                  <a:lnTo>
                    <a:pt x="105" y="412"/>
                  </a:lnTo>
                  <a:lnTo>
                    <a:pt x="94" y="405"/>
                  </a:lnTo>
                  <a:lnTo>
                    <a:pt x="88" y="397"/>
                  </a:lnTo>
                  <a:lnTo>
                    <a:pt x="84" y="390"/>
                  </a:lnTo>
                  <a:lnTo>
                    <a:pt x="81" y="379"/>
                  </a:lnTo>
                  <a:lnTo>
                    <a:pt x="77" y="373"/>
                  </a:lnTo>
                  <a:lnTo>
                    <a:pt x="72" y="369"/>
                  </a:lnTo>
                  <a:lnTo>
                    <a:pt x="63" y="366"/>
                  </a:lnTo>
                  <a:lnTo>
                    <a:pt x="55" y="363"/>
                  </a:lnTo>
                  <a:lnTo>
                    <a:pt x="50" y="359"/>
                  </a:lnTo>
                  <a:lnTo>
                    <a:pt x="49" y="352"/>
                  </a:lnTo>
                  <a:lnTo>
                    <a:pt x="50" y="344"/>
                  </a:lnTo>
                  <a:lnTo>
                    <a:pt x="50" y="338"/>
                  </a:lnTo>
                  <a:lnTo>
                    <a:pt x="49" y="335"/>
                  </a:lnTo>
                  <a:lnTo>
                    <a:pt x="46" y="331"/>
                  </a:lnTo>
                  <a:lnTo>
                    <a:pt x="45" y="328"/>
                  </a:lnTo>
                  <a:lnTo>
                    <a:pt x="42" y="326"/>
                  </a:lnTo>
                  <a:lnTo>
                    <a:pt x="41" y="323"/>
                  </a:lnTo>
                  <a:lnTo>
                    <a:pt x="39" y="320"/>
                  </a:lnTo>
                  <a:lnTo>
                    <a:pt x="39" y="316"/>
                  </a:lnTo>
                  <a:lnTo>
                    <a:pt x="39" y="312"/>
                  </a:lnTo>
                  <a:lnTo>
                    <a:pt x="39" y="308"/>
                  </a:lnTo>
                  <a:lnTo>
                    <a:pt x="39" y="304"/>
                  </a:lnTo>
                  <a:lnTo>
                    <a:pt x="42" y="303"/>
                  </a:lnTo>
                  <a:lnTo>
                    <a:pt x="47" y="300"/>
                  </a:lnTo>
                  <a:lnTo>
                    <a:pt x="55" y="299"/>
                  </a:lnTo>
                  <a:lnTo>
                    <a:pt x="63" y="300"/>
                  </a:lnTo>
                  <a:lnTo>
                    <a:pt x="70" y="301"/>
                  </a:lnTo>
                  <a:lnTo>
                    <a:pt x="78" y="307"/>
                  </a:lnTo>
                  <a:lnTo>
                    <a:pt x="88" y="313"/>
                  </a:lnTo>
                  <a:lnTo>
                    <a:pt x="96" y="320"/>
                  </a:lnTo>
                  <a:lnTo>
                    <a:pt x="105" y="328"/>
                  </a:lnTo>
                  <a:lnTo>
                    <a:pt x="117" y="336"/>
                  </a:lnTo>
                  <a:lnTo>
                    <a:pt x="130" y="342"/>
                  </a:lnTo>
                  <a:lnTo>
                    <a:pt x="142" y="344"/>
                  </a:lnTo>
                  <a:lnTo>
                    <a:pt x="155" y="344"/>
                  </a:lnTo>
                  <a:lnTo>
                    <a:pt x="167" y="344"/>
                  </a:lnTo>
                  <a:lnTo>
                    <a:pt x="170" y="344"/>
                  </a:lnTo>
                  <a:lnTo>
                    <a:pt x="174" y="343"/>
                  </a:lnTo>
                  <a:lnTo>
                    <a:pt x="178" y="342"/>
                  </a:lnTo>
                  <a:lnTo>
                    <a:pt x="182" y="340"/>
                  </a:lnTo>
                  <a:lnTo>
                    <a:pt x="185" y="338"/>
                  </a:lnTo>
                  <a:lnTo>
                    <a:pt x="185" y="335"/>
                  </a:lnTo>
                  <a:lnTo>
                    <a:pt x="185" y="331"/>
                  </a:lnTo>
                  <a:lnTo>
                    <a:pt x="185" y="327"/>
                  </a:lnTo>
                  <a:lnTo>
                    <a:pt x="183" y="323"/>
                  </a:lnTo>
                  <a:lnTo>
                    <a:pt x="181" y="320"/>
                  </a:lnTo>
                  <a:lnTo>
                    <a:pt x="179" y="317"/>
                  </a:lnTo>
                  <a:lnTo>
                    <a:pt x="171" y="313"/>
                  </a:lnTo>
                  <a:lnTo>
                    <a:pt x="159" y="311"/>
                  </a:lnTo>
                  <a:lnTo>
                    <a:pt x="147" y="308"/>
                  </a:lnTo>
                  <a:lnTo>
                    <a:pt x="138" y="305"/>
                  </a:lnTo>
                  <a:lnTo>
                    <a:pt x="127" y="301"/>
                  </a:lnTo>
                  <a:lnTo>
                    <a:pt x="113" y="293"/>
                  </a:lnTo>
                  <a:lnTo>
                    <a:pt x="105" y="286"/>
                  </a:lnTo>
                  <a:lnTo>
                    <a:pt x="103" y="281"/>
                  </a:lnTo>
                  <a:lnTo>
                    <a:pt x="100" y="273"/>
                  </a:lnTo>
                  <a:lnTo>
                    <a:pt x="99" y="266"/>
                  </a:lnTo>
                  <a:lnTo>
                    <a:pt x="99" y="261"/>
                  </a:lnTo>
                  <a:lnTo>
                    <a:pt x="107" y="254"/>
                  </a:lnTo>
                  <a:lnTo>
                    <a:pt x="119" y="250"/>
                  </a:lnTo>
                  <a:lnTo>
                    <a:pt x="132" y="247"/>
                  </a:lnTo>
                  <a:lnTo>
                    <a:pt x="143" y="246"/>
                  </a:lnTo>
                  <a:lnTo>
                    <a:pt x="158" y="245"/>
                  </a:lnTo>
                  <a:lnTo>
                    <a:pt x="177" y="245"/>
                  </a:lnTo>
                  <a:lnTo>
                    <a:pt x="196" y="245"/>
                  </a:lnTo>
                  <a:lnTo>
                    <a:pt x="210" y="247"/>
                  </a:lnTo>
                  <a:lnTo>
                    <a:pt x="228" y="253"/>
                  </a:lnTo>
                  <a:lnTo>
                    <a:pt x="248" y="262"/>
                  </a:lnTo>
                  <a:lnTo>
                    <a:pt x="270" y="273"/>
                  </a:lnTo>
                  <a:lnTo>
                    <a:pt x="291" y="282"/>
                  </a:lnTo>
                  <a:lnTo>
                    <a:pt x="311" y="292"/>
                  </a:lnTo>
                  <a:lnTo>
                    <a:pt x="330" y="297"/>
                  </a:lnTo>
                  <a:lnTo>
                    <a:pt x="346" y="299"/>
                  </a:lnTo>
                  <a:lnTo>
                    <a:pt x="365" y="300"/>
                  </a:lnTo>
                  <a:lnTo>
                    <a:pt x="387" y="300"/>
                  </a:lnTo>
                  <a:lnTo>
                    <a:pt x="406" y="299"/>
                  </a:lnTo>
                  <a:lnTo>
                    <a:pt x="422" y="295"/>
                  </a:lnTo>
                  <a:lnTo>
                    <a:pt x="433" y="289"/>
                  </a:lnTo>
                  <a:lnTo>
                    <a:pt x="444" y="281"/>
                  </a:lnTo>
                  <a:lnTo>
                    <a:pt x="456" y="270"/>
                  </a:lnTo>
                  <a:lnTo>
                    <a:pt x="466" y="261"/>
                  </a:lnTo>
                  <a:lnTo>
                    <a:pt x="477" y="254"/>
                  </a:lnTo>
                  <a:lnTo>
                    <a:pt x="492" y="247"/>
                  </a:lnTo>
                  <a:lnTo>
                    <a:pt x="511" y="241"/>
                  </a:lnTo>
                  <a:lnTo>
                    <a:pt x="528" y="235"/>
                  </a:lnTo>
                  <a:lnTo>
                    <a:pt x="545" y="230"/>
                  </a:lnTo>
                  <a:lnTo>
                    <a:pt x="561" y="223"/>
                  </a:lnTo>
                  <a:lnTo>
                    <a:pt x="581" y="215"/>
                  </a:lnTo>
                  <a:lnTo>
                    <a:pt x="604" y="207"/>
                  </a:lnTo>
                  <a:lnTo>
                    <a:pt x="625" y="200"/>
                  </a:lnTo>
                  <a:lnTo>
                    <a:pt x="646" y="194"/>
                  </a:lnTo>
                  <a:lnTo>
                    <a:pt x="665" y="189"/>
                  </a:lnTo>
                  <a:lnTo>
                    <a:pt x="682" y="188"/>
                  </a:lnTo>
                  <a:lnTo>
                    <a:pt x="704" y="189"/>
                  </a:lnTo>
                  <a:lnTo>
                    <a:pt x="728" y="191"/>
                  </a:lnTo>
                  <a:lnTo>
                    <a:pt x="749" y="192"/>
                  </a:lnTo>
                  <a:lnTo>
                    <a:pt x="768" y="192"/>
                  </a:lnTo>
                  <a:lnTo>
                    <a:pt x="790" y="189"/>
                  </a:lnTo>
                  <a:lnTo>
                    <a:pt x="815" y="187"/>
                  </a:lnTo>
                  <a:lnTo>
                    <a:pt x="844" y="183"/>
                  </a:lnTo>
                  <a:lnTo>
                    <a:pt x="869" y="180"/>
                  </a:lnTo>
                  <a:lnTo>
                    <a:pt x="891" y="176"/>
                  </a:lnTo>
                  <a:lnTo>
                    <a:pt x="910" y="173"/>
                  </a:lnTo>
                  <a:lnTo>
                    <a:pt x="931" y="171"/>
                  </a:lnTo>
                  <a:lnTo>
                    <a:pt x="954" y="167"/>
                  </a:lnTo>
                  <a:lnTo>
                    <a:pt x="976" y="163"/>
                  </a:lnTo>
                  <a:lnTo>
                    <a:pt x="993" y="158"/>
                  </a:lnTo>
                  <a:lnTo>
                    <a:pt x="1012" y="152"/>
                  </a:lnTo>
                  <a:lnTo>
                    <a:pt x="1035" y="144"/>
                  </a:lnTo>
                  <a:lnTo>
                    <a:pt x="1059" y="134"/>
                  </a:lnTo>
                  <a:lnTo>
                    <a:pt x="1081" y="125"/>
                  </a:lnTo>
                  <a:lnTo>
                    <a:pt x="1100" y="117"/>
                  </a:lnTo>
                  <a:lnTo>
                    <a:pt x="1117" y="106"/>
                  </a:lnTo>
                  <a:lnTo>
                    <a:pt x="1139" y="92"/>
                  </a:lnTo>
                  <a:lnTo>
                    <a:pt x="1162" y="78"/>
                  </a:lnTo>
                  <a:lnTo>
                    <a:pt x="1185" y="63"/>
                  </a:lnTo>
                  <a:lnTo>
                    <a:pt x="1205" y="51"/>
                  </a:lnTo>
                  <a:lnTo>
                    <a:pt x="1224" y="40"/>
                  </a:lnTo>
                  <a:lnTo>
                    <a:pt x="1240" y="32"/>
                  </a:lnTo>
                  <a:lnTo>
                    <a:pt x="1259" y="24"/>
                  </a:lnTo>
                  <a:lnTo>
                    <a:pt x="1279" y="17"/>
                  </a:lnTo>
                  <a:lnTo>
                    <a:pt x="1297" y="10"/>
                  </a:lnTo>
                  <a:lnTo>
                    <a:pt x="1309" y="8"/>
                  </a:lnTo>
                  <a:lnTo>
                    <a:pt x="1325" y="4"/>
                  </a:lnTo>
                  <a:lnTo>
                    <a:pt x="1341" y="1"/>
                  </a:lnTo>
                  <a:lnTo>
                    <a:pt x="1356" y="0"/>
                  </a:lnTo>
                  <a:lnTo>
                    <a:pt x="1371" y="2"/>
                  </a:lnTo>
                  <a:lnTo>
                    <a:pt x="1390" y="5"/>
                  </a:lnTo>
                  <a:lnTo>
                    <a:pt x="1408" y="10"/>
                  </a:lnTo>
                  <a:lnTo>
                    <a:pt x="1427" y="14"/>
                  </a:lnTo>
                  <a:lnTo>
                    <a:pt x="1443" y="18"/>
                  </a:lnTo>
                  <a:lnTo>
                    <a:pt x="1456" y="22"/>
                  </a:lnTo>
                  <a:lnTo>
                    <a:pt x="1472" y="26"/>
                  </a:lnTo>
                  <a:lnTo>
                    <a:pt x="1488" y="31"/>
                  </a:lnTo>
                  <a:lnTo>
                    <a:pt x="1504" y="35"/>
                  </a:lnTo>
                  <a:lnTo>
                    <a:pt x="1518" y="36"/>
                  </a:lnTo>
                  <a:lnTo>
                    <a:pt x="1531" y="35"/>
                  </a:lnTo>
                  <a:lnTo>
                    <a:pt x="1549" y="31"/>
                  </a:lnTo>
                  <a:lnTo>
                    <a:pt x="1565" y="25"/>
                  </a:lnTo>
                  <a:lnTo>
                    <a:pt x="1578" y="21"/>
                  </a:lnTo>
                  <a:lnTo>
                    <a:pt x="1586" y="18"/>
                  </a:lnTo>
                  <a:lnTo>
                    <a:pt x="1597" y="14"/>
                  </a:lnTo>
                  <a:lnTo>
                    <a:pt x="1608" y="12"/>
                  </a:lnTo>
                  <a:lnTo>
                    <a:pt x="1616" y="12"/>
                  </a:lnTo>
                  <a:lnTo>
                    <a:pt x="1625" y="17"/>
                  </a:lnTo>
                  <a:lnTo>
                    <a:pt x="1636" y="26"/>
                  </a:lnTo>
                  <a:lnTo>
                    <a:pt x="1646" y="36"/>
                  </a:lnTo>
                  <a:lnTo>
                    <a:pt x="1655" y="44"/>
                  </a:lnTo>
                  <a:lnTo>
                    <a:pt x="1667" y="55"/>
                  </a:lnTo>
                  <a:lnTo>
                    <a:pt x="1683" y="67"/>
                  </a:lnTo>
                  <a:lnTo>
                    <a:pt x="1698" y="80"/>
                  </a:lnTo>
                  <a:lnTo>
                    <a:pt x="1710" y="91"/>
                  </a:lnTo>
                  <a:lnTo>
                    <a:pt x="1717" y="102"/>
                  </a:lnTo>
                  <a:lnTo>
                    <a:pt x="1725" y="114"/>
                  </a:lnTo>
                  <a:lnTo>
                    <a:pt x="1732" y="126"/>
                  </a:lnTo>
                  <a:lnTo>
                    <a:pt x="1737" y="137"/>
                  </a:lnTo>
                  <a:lnTo>
                    <a:pt x="1741" y="153"/>
                  </a:lnTo>
                  <a:lnTo>
                    <a:pt x="1744" y="171"/>
                  </a:lnTo>
                  <a:lnTo>
                    <a:pt x="1747" y="187"/>
                  </a:lnTo>
                  <a:lnTo>
                    <a:pt x="1751" y="207"/>
                  </a:lnTo>
                  <a:lnTo>
                    <a:pt x="1755" y="233"/>
                  </a:lnTo>
                  <a:lnTo>
                    <a:pt x="1759" y="257"/>
                  </a:lnTo>
                  <a:lnTo>
                    <a:pt x="1763" y="277"/>
                  </a:lnTo>
                  <a:lnTo>
                    <a:pt x="1767" y="295"/>
                  </a:lnTo>
                  <a:lnTo>
                    <a:pt x="1771" y="315"/>
                  </a:lnTo>
                  <a:lnTo>
                    <a:pt x="1776" y="335"/>
                  </a:lnTo>
                  <a:lnTo>
                    <a:pt x="1782" y="352"/>
                  </a:lnTo>
                  <a:lnTo>
                    <a:pt x="1787" y="369"/>
                  </a:lnTo>
                  <a:lnTo>
                    <a:pt x="1795" y="387"/>
                  </a:lnTo>
                  <a:lnTo>
                    <a:pt x="1803" y="408"/>
                  </a:lnTo>
                  <a:lnTo>
                    <a:pt x="1813" y="425"/>
                  </a:lnTo>
                  <a:lnTo>
                    <a:pt x="1821" y="440"/>
                  </a:lnTo>
                  <a:lnTo>
                    <a:pt x="1833" y="459"/>
                  </a:lnTo>
                  <a:lnTo>
                    <a:pt x="1848" y="482"/>
                  </a:lnTo>
                  <a:lnTo>
                    <a:pt x="1864" y="503"/>
                  </a:lnTo>
                  <a:lnTo>
                    <a:pt x="1880" y="525"/>
                  </a:lnTo>
                  <a:lnTo>
                    <a:pt x="1895" y="541"/>
                  </a:lnTo>
                  <a:lnTo>
                    <a:pt x="1906" y="552"/>
                  </a:lnTo>
                  <a:lnTo>
                    <a:pt x="1919" y="563"/>
                  </a:lnTo>
                  <a:lnTo>
                    <a:pt x="1934" y="573"/>
                  </a:lnTo>
                  <a:lnTo>
                    <a:pt x="1946" y="581"/>
                  </a:lnTo>
                  <a:lnTo>
                    <a:pt x="1962" y="591"/>
                  </a:lnTo>
                  <a:lnTo>
                    <a:pt x="1981" y="600"/>
                  </a:lnTo>
                  <a:lnTo>
                    <a:pt x="2003" y="611"/>
                  </a:lnTo>
                  <a:lnTo>
                    <a:pt x="2023" y="619"/>
                  </a:lnTo>
                  <a:lnTo>
                    <a:pt x="2039" y="626"/>
                  </a:lnTo>
                  <a:lnTo>
                    <a:pt x="2051" y="631"/>
                  </a:lnTo>
                  <a:lnTo>
                    <a:pt x="2067" y="637"/>
                  </a:lnTo>
                  <a:lnTo>
                    <a:pt x="2082" y="642"/>
                  </a:lnTo>
                  <a:lnTo>
                    <a:pt x="2096" y="646"/>
                  </a:lnTo>
                  <a:lnTo>
                    <a:pt x="2113" y="652"/>
                  </a:lnTo>
                  <a:lnTo>
                    <a:pt x="2135" y="658"/>
                  </a:lnTo>
                  <a:lnTo>
                    <a:pt x="2155" y="664"/>
                  </a:lnTo>
                  <a:lnTo>
                    <a:pt x="2174" y="666"/>
                  </a:lnTo>
                  <a:lnTo>
                    <a:pt x="2187" y="668"/>
                  </a:lnTo>
                  <a:lnTo>
                    <a:pt x="2206" y="666"/>
                  </a:lnTo>
                  <a:lnTo>
                    <a:pt x="2224" y="666"/>
                  </a:lnTo>
                  <a:lnTo>
                    <a:pt x="2239" y="666"/>
                  </a:lnTo>
                  <a:lnTo>
                    <a:pt x="2248" y="668"/>
                  </a:lnTo>
                  <a:lnTo>
                    <a:pt x="2261" y="670"/>
                  </a:lnTo>
                  <a:lnTo>
                    <a:pt x="2274" y="674"/>
                  </a:lnTo>
                  <a:lnTo>
                    <a:pt x="2282" y="680"/>
                  </a:lnTo>
                  <a:lnTo>
                    <a:pt x="2286" y="689"/>
                  </a:lnTo>
                  <a:lnTo>
                    <a:pt x="2287" y="700"/>
                  </a:lnTo>
                  <a:lnTo>
                    <a:pt x="2288" y="713"/>
                  </a:lnTo>
                  <a:lnTo>
                    <a:pt x="2288" y="727"/>
                  </a:lnTo>
                  <a:lnTo>
                    <a:pt x="2288" y="736"/>
                  </a:lnTo>
                  <a:lnTo>
                    <a:pt x="2287" y="747"/>
                  </a:lnTo>
                  <a:lnTo>
                    <a:pt x="2284" y="761"/>
                  </a:lnTo>
                  <a:lnTo>
                    <a:pt x="2283" y="774"/>
                  </a:lnTo>
                  <a:lnTo>
                    <a:pt x="2282" y="786"/>
                  </a:lnTo>
                  <a:lnTo>
                    <a:pt x="2283" y="796"/>
                  </a:lnTo>
                  <a:lnTo>
                    <a:pt x="2288" y="808"/>
                  </a:lnTo>
                  <a:lnTo>
                    <a:pt x="2296" y="820"/>
                  </a:lnTo>
                  <a:lnTo>
                    <a:pt x="2307" y="832"/>
                  </a:lnTo>
                  <a:lnTo>
                    <a:pt x="2318" y="843"/>
                  </a:lnTo>
                  <a:lnTo>
                    <a:pt x="2327" y="851"/>
                  </a:lnTo>
                  <a:lnTo>
                    <a:pt x="2337" y="862"/>
                  </a:lnTo>
                  <a:lnTo>
                    <a:pt x="2349" y="874"/>
                  </a:lnTo>
                  <a:lnTo>
                    <a:pt x="2361" y="885"/>
                  </a:lnTo>
                  <a:lnTo>
                    <a:pt x="2372" y="893"/>
                  </a:lnTo>
                  <a:lnTo>
                    <a:pt x="2384" y="902"/>
                  </a:lnTo>
                  <a:lnTo>
                    <a:pt x="2399" y="912"/>
                  </a:lnTo>
                  <a:lnTo>
                    <a:pt x="2415" y="920"/>
                  </a:lnTo>
                  <a:lnTo>
                    <a:pt x="2429" y="925"/>
                  </a:lnTo>
                  <a:lnTo>
                    <a:pt x="2447" y="930"/>
                  </a:lnTo>
                  <a:lnTo>
                    <a:pt x="2470" y="936"/>
                  </a:lnTo>
                  <a:lnTo>
                    <a:pt x="2495" y="938"/>
                  </a:lnTo>
                  <a:lnTo>
                    <a:pt x="2517" y="943"/>
                  </a:lnTo>
                  <a:lnTo>
                    <a:pt x="2538" y="944"/>
                  </a:lnTo>
                  <a:lnTo>
                    <a:pt x="2547" y="944"/>
                  </a:lnTo>
                  <a:lnTo>
                    <a:pt x="2561" y="943"/>
                  </a:lnTo>
                  <a:lnTo>
                    <a:pt x="2574" y="941"/>
                  </a:lnTo>
                  <a:lnTo>
                    <a:pt x="2586" y="941"/>
                  </a:lnTo>
                  <a:lnTo>
                    <a:pt x="2597" y="944"/>
                  </a:lnTo>
                  <a:lnTo>
                    <a:pt x="2604" y="952"/>
                  </a:lnTo>
                  <a:lnTo>
                    <a:pt x="2609" y="964"/>
                  </a:lnTo>
                  <a:lnTo>
                    <a:pt x="2613" y="973"/>
                  </a:lnTo>
                  <a:lnTo>
                    <a:pt x="2615" y="986"/>
                  </a:lnTo>
                  <a:lnTo>
                    <a:pt x="2615" y="999"/>
                  </a:lnTo>
                  <a:lnTo>
                    <a:pt x="2615" y="1014"/>
                  </a:lnTo>
                  <a:lnTo>
                    <a:pt x="2615" y="1025"/>
                  </a:lnTo>
                  <a:lnTo>
                    <a:pt x="2613" y="1039"/>
                  </a:lnTo>
                  <a:lnTo>
                    <a:pt x="2612" y="1056"/>
                  </a:lnTo>
                  <a:lnTo>
                    <a:pt x="2610" y="1073"/>
                  </a:lnTo>
                  <a:lnTo>
                    <a:pt x="2610" y="1087"/>
                  </a:lnTo>
                  <a:lnTo>
                    <a:pt x="2612" y="1100"/>
                  </a:lnTo>
                  <a:lnTo>
                    <a:pt x="2615" y="1116"/>
                  </a:lnTo>
                  <a:lnTo>
                    <a:pt x="2617" y="1132"/>
                  </a:lnTo>
                  <a:lnTo>
                    <a:pt x="2620" y="1147"/>
                  </a:lnTo>
                  <a:lnTo>
                    <a:pt x="2621" y="1161"/>
                  </a:lnTo>
                  <a:lnTo>
                    <a:pt x="2617" y="1174"/>
                  </a:lnTo>
                  <a:lnTo>
                    <a:pt x="2612" y="1192"/>
                  </a:lnTo>
                  <a:lnTo>
                    <a:pt x="2604" y="1208"/>
                  </a:lnTo>
                  <a:lnTo>
                    <a:pt x="2597" y="1224"/>
                  </a:lnTo>
                  <a:lnTo>
                    <a:pt x="2592" y="1238"/>
                  </a:lnTo>
                  <a:lnTo>
                    <a:pt x="2588" y="1255"/>
                  </a:lnTo>
                  <a:lnTo>
                    <a:pt x="2584" y="1275"/>
                  </a:lnTo>
                  <a:lnTo>
                    <a:pt x="2578" y="1295"/>
                  </a:lnTo>
                  <a:lnTo>
                    <a:pt x="2574" y="1312"/>
                  </a:lnTo>
                  <a:lnTo>
                    <a:pt x="2570" y="1321"/>
                  </a:lnTo>
                  <a:lnTo>
                    <a:pt x="2563" y="1330"/>
                  </a:lnTo>
                  <a:lnTo>
                    <a:pt x="2557" y="1341"/>
                  </a:lnTo>
                  <a:lnTo>
                    <a:pt x="2551" y="1352"/>
                  </a:lnTo>
                  <a:lnTo>
                    <a:pt x="2550" y="1361"/>
                  </a:lnTo>
                  <a:lnTo>
                    <a:pt x="2553" y="1371"/>
                  </a:lnTo>
                  <a:lnTo>
                    <a:pt x="2558" y="1382"/>
                  </a:lnTo>
                  <a:lnTo>
                    <a:pt x="2565" y="1394"/>
                  </a:lnTo>
                  <a:lnTo>
                    <a:pt x="2571" y="1405"/>
                  </a:lnTo>
                  <a:lnTo>
                    <a:pt x="2577" y="1413"/>
                  </a:lnTo>
                  <a:lnTo>
                    <a:pt x="2582" y="1427"/>
                  </a:lnTo>
                  <a:lnTo>
                    <a:pt x="2589" y="1446"/>
                  </a:lnTo>
                  <a:lnTo>
                    <a:pt x="2594" y="1465"/>
                  </a:lnTo>
                  <a:lnTo>
                    <a:pt x="2600" y="1484"/>
                  </a:lnTo>
                  <a:lnTo>
                    <a:pt x="2605" y="1499"/>
                  </a:lnTo>
                  <a:lnTo>
                    <a:pt x="2610" y="1524"/>
                  </a:lnTo>
                  <a:lnTo>
                    <a:pt x="2619" y="1554"/>
                  </a:lnTo>
                  <a:lnTo>
                    <a:pt x="2625" y="1586"/>
                  </a:lnTo>
                  <a:lnTo>
                    <a:pt x="2632" y="1616"/>
                  </a:lnTo>
                  <a:lnTo>
                    <a:pt x="2637" y="1642"/>
                  </a:lnTo>
                  <a:lnTo>
                    <a:pt x="2640" y="1662"/>
                  </a:lnTo>
                  <a:lnTo>
                    <a:pt x="2646" y="1686"/>
                  </a:lnTo>
                  <a:lnTo>
                    <a:pt x="2650" y="1713"/>
                  </a:lnTo>
                  <a:lnTo>
                    <a:pt x="2654" y="1740"/>
                  </a:lnTo>
                  <a:lnTo>
                    <a:pt x="2656" y="1764"/>
                  </a:lnTo>
                  <a:lnTo>
                    <a:pt x="2658" y="1784"/>
                  </a:lnTo>
                  <a:close/>
                </a:path>
              </a:pathLst>
            </a:custGeom>
            <a:grpFill/>
            <a:ln w="6350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0" name="Drenthe">
              <a:extLst>
                <a:ext uri="{FF2B5EF4-FFF2-40B4-BE49-F238E27FC236}">
                  <a16:creationId xmlns:a16="http://schemas.microsoft.com/office/drawing/2014/main" id="{6D27F8C5-DA66-40D8-BCEA-1D969C2F8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2581" y="1409678"/>
              <a:ext cx="1121077" cy="1132149"/>
            </a:xfrm>
            <a:custGeom>
              <a:avLst/>
              <a:gdLst>
                <a:gd name="T0" fmla="*/ 2376 w 2430"/>
                <a:gd name="T1" fmla="*/ 1636 h 2455"/>
                <a:gd name="T2" fmla="*/ 2369 w 2430"/>
                <a:gd name="T3" fmla="*/ 1817 h 2455"/>
                <a:gd name="T4" fmla="*/ 2375 w 2430"/>
                <a:gd name="T5" fmla="*/ 2068 h 2455"/>
                <a:gd name="T6" fmla="*/ 2358 w 2430"/>
                <a:gd name="T7" fmla="*/ 2239 h 2455"/>
                <a:gd name="T8" fmla="*/ 2268 w 2430"/>
                <a:gd name="T9" fmla="*/ 2328 h 2455"/>
                <a:gd name="T10" fmla="*/ 2132 w 2430"/>
                <a:gd name="T11" fmla="*/ 2317 h 2455"/>
                <a:gd name="T12" fmla="*/ 1985 w 2430"/>
                <a:gd name="T13" fmla="*/ 2320 h 2455"/>
                <a:gd name="T14" fmla="*/ 1850 w 2430"/>
                <a:gd name="T15" fmla="*/ 2271 h 2455"/>
                <a:gd name="T16" fmla="*/ 1701 w 2430"/>
                <a:gd name="T17" fmla="*/ 2288 h 2455"/>
                <a:gd name="T18" fmla="*/ 1570 w 2430"/>
                <a:gd name="T19" fmla="*/ 2301 h 2455"/>
                <a:gd name="T20" fmla="*/ 1476 w 2430"/>
                <a:gd name="T21" fmla="*/ 2371 h 2455"/>
                <a:gd name="T22" fmla="*/ 1368 w 2430"/>
                <a:gd name="T23" fmla="*/ 2253 h 2455"/>
                <a:gd name="T24" fmla="*/ 1202 w 2430"/>
                <a:gd name="T25" fmla="*/ 2209 h 2455"/>
                <a:gd name="T26" fmla="*/ 1065 w 2430"/>
                <a:gd name="T27" fmla="*/ 2249 h 2455"/>
                <a:gd name="T28" fmla="*/ 989 w 2430"/>
                <a:gd name="T29" fmla="*/ 2331 h 2455"/>
                <a:gd name="T30" fmla="*/ 989 w 2430"/>
                <a:gd name="T31" fmla="*/ 2444 h 2455"/>
                <a:gd name="T32" fmla="*/ 884 w 2430"/>
                <a:gd name="T33" fmla="*/ 2413 h 2455"/>
                <a:gd name="T34" fmla="*/ 850 w 2430"/>
                <a:gd name="T35" fmla="*/ 2448 h 2455"/>
                <a:gd name="T36" fmla="*/ 778 w 2430"/>
                <a:gd name="T37" fmla="*/ 2406 h 2455"/>
                <a:gd name="T38" fmla="*/ 690 w 2430"/>
                <a:gd name="T39" fmla="*/ 2448 h 2455"/>
                <a:gd name="T40" fmla="*/ 585 w 2430"/>
                <a:gd name="T41" fmla="*/ 2348 h 2455"/>
                <a:gd name="T42" fmla="*/ 480 w 2430"/>
                <a:gd name="T43" fmla="*/ 2255 h 2455"/>
                <a:gd name="T44" fmla="*/ 342 w 2430"/>
                <a:gd name="T45" fmla="*/ 2251 h 2455"/>
                <a:gd name="T46" fmla="*/ 233 w 2430"/>
                <a:gd name="T47" fmla="*/ 2173 h 2455"/>
                <a:gd name="T48" fmla="*/ 133 w 2430"/>
                <a:gd name="T49" fmla="*/ 2205 h 2455"/>
                <a:gd name="T50" fmla="*/ 49 w 2430"/>
                <a:gd name="T51" fmla="*/ 2060 h 2455"/>
                <a:gd name="T52" fmla="*/ 28 w 2430"/>
                <a:gd name="T53" fmla="*/ 1878 h 2455"/>
                <a:gd name="T54" fmla="*/ 151 w 2430"/>
                <a:gd name="T55" fmla="*/ 1800 h 2455"/>
                <a:gd name="T56" fmla="*/ 187 w 2430"/>
                <a:gd name="T57" fmla="*/ 1673 h 2455"/>
                <a:gd name="T58" fmla="*/ 35 w 2430"/>
                <a:gd name="T59" fmla="*/ 1522 h 2455"/>
                <a:gd name="T60" fmla="*/ 129 w 2430"/>
                <a:gd name="T61" fmla="*/ 1397 h 2455"/>
                <a:gd name="T62" fmla="*/ 278 w 2430"/>
                <a:gd name="T63" fmla="*/ 1203 h 2455"/>
                <a:gd name="T64" fmla="*/ 435 w 2430"/>
                <a:gd name="T65" fmla="*/ 1187 h 2455"/>
                <a:gd name="T66" fmla="*/ 566 w 2430"/>
                <a:gd name="T67" fmla="*/ 1226 h 2455"/>
                <a:gd name="T68" fmla="*/ 733 w 2430"/>
                <a:gd name="T69" fmla="*/ 1102 h 2455"/>
                <a:gd name="T70" fmla="*/ 764 w 2430"/>
                <a:gd name="T71" fmla="*/ 939 h 2455"/>
                <a:gd name="T72" fmla="*/ 635 w 2430"/>
                <a:gd name="T73" fmla="*/ 817 h 2455"/>
                <a:gd name="T74" fmla="*/ 563 w 2430"/>
                <a:gd name="T75" fmla="*/ 637 h 2455"/>
                <a:gd name="T76" fmla="*/ 503 w 2430"/>
                <a:gd name="T77" fmla="*/ 558 h 2455"/>
                <a:gd name="T78" fmla="*/ 431 w 2430"/>
                <a:gd name="T79" fmla="*/ 476 h 2455"/>
                <a:gd name="T80" fmla="*/ 522 w 2430"/>
                <a:gd name="T81" fmla="*/ 441 h 2455"/>
                <a:gd name="T82" fmla="*/ 598 w 2430"/>
                <a:gd name="T83" fmla="*/ 218 h 2455"/>
                <a:gd name="T84" fmla="*/ 726 w 2430"/>
                <a:gd name="T85" fmla="*/ 70 h 2455"/>
                <a:gd name="T86" fmla="*/ 845 w 2430"/>
                <a:gd name="T87" fmla="*/ 15 h 2455"/>
                <a:gd name="T88" fmla="*/ 964 w 2430"/>
                <a:gd name="T89" fmla="*/ 50 h 2455"/>
                <a:gd name="T90" fmla="*/ 1075 w 2430"/>
                <a:gd name="T91" fmla="*/ 171 h 2455"/>
                <a:gd name="T92" fmla="*/ 1224 w 2430"/>
                <a:gd name="T93" fmla="*/ 348 h 2455"/>
                <a:gd name="T94" fmla="*/ 1345 w 2430"/>
                <a:gd name="T95" fmla="*/ 365 h 2455"/>
                <a:gd name="T96" fmla="*/ 1427 w 2430"/>
                <a:gd name="T97" fmla="*/ 361 h 2455"/>
                <a:gd name="T98" fmla="*/ 1513 w 2430"/>
                <a:gd name="T99" fmla="*/ 387 h 2455"/>
                <a:gd name="T100" fmla="*/ 1662 w 2430"/>
                <a:gd name="T101" fmla="*/ 497 h 2455"/>
                <a:gd name="T102" fmla="*/ 1788 w 2430"/>
                <a:gd name="T103" fmla="*/ 654 h 2455"/>
                <a:gd name="T104" fmla="*/ 1927 w 2430"/>
                <a:gd name="T105" fmla="*/ 794 h 2455"/>
                <a:gd name="T106" fmla="*/ 2082 w 2430"/>
                <a:gd name="T107" fmla="*/ 935 h 2455"/>
                <a:gd name="T108" fmla="*/ 2174 w 2430"/>
                <a:gd name="T109" fmla="*/ 1075 h 2455"/>
                <a:gd name="T110" fmla="*/ 2276 w 2430"/>
                <a:gd name="T111" fmla="*/ 1186 h 2455"/>
                <a:gd name="T112" fmla="*/ 2295 w 2430"/>
                <a:gd name="T113" fmla="*/ 1234 h 2455"/>
                <a:gd name="T114" fmla="*/ 2244 w 2430"/>
                <a:gd name="T115" fmla="*/ 1362 h 2455"/>
                <a:gd name="T116" fmla="*/ 2349 w 2430"/>
                <a:gd name="T117" fmla="*/ 1423 h 2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30" h="2455">
                  <a:moveTo>
                    <a:pt x="2430" y="1541"/>
                  </a:moveTo>
                  <a:lnTo>
                    <a:pt x="2428" y="1544"/>
                  </a:lnTo>
                  <a:lnTo>
                    <a:pt x="2427" y="1547"/>
                  </a:lnTo>
                  <a:lnTo>
                    <a:pt x="2419" y="1557"/>
                  </a:lnTo>
                  <a:lnTo>
                    <a:pt x="2410" y="1570"/>
                  </a:lnTo>
                  <a:lnTo>
                    <a:pt x="2400" y="1580"/>
                  </a:lnTo>
                  <a:lnTo>
                    <a:pt x="2393" y="1591"/>
                  </a:lnTo>
                  <a:lnTo>
                    <a:pt x="2388" y="1601"/>
                  </a:lnTo>
                  <a:lnTo>
                    <a:pt x="2383" y="1613"/>
                  </a:lnTo>
                  <a:lnTo>
                    <a:pt x="2379" y="1625"/>
                  </a:lnTo>
                  <a:lnTo>
                    <a:pt x="2376" y="1636"/>
                  </a:lnTo>
                  <a:lnTo>
                    <a:pt x="2375" y="1649"/>
                  </a:lnTo>
                  <a:lnTo>
                    <a:pt x="2376" y="1667"/>
                  </a:lnTo>
                  <a:lnTo>
                    <a:pt x="2379" y="1684"/>
                  </a:lnTo>
                  <a:lnTo>
                    <a:pt x="2381" y="1700"/>
                  </a:lnTo>
                  <a:lnTo>
                    <a:pt x="2381" y="1714"/>
                  </a:lnTo>
                  <a:lnTo>
                    <a:pt x="2380" y="1729"/>
                  </a:lnTo>
                  <a:lnTo>
                    <a:pt x="2376" y="1746"/>
                  </a:lnTo>
                  <a:lnTo>
                    <a:pt x="2373" y="1764"/>
                  </a:lnTo>
                  <a:lnTo>
                    <a:pt x="2369" y="1781"/>
                  </a:lnTo>
                  <a:lnTo>
                    <a:pt x="2368" y="1796"/>
                  </a:lnTo>
                  <a:lnTo>
                    <a:pt x="2369" y="1817"/>
                  </a:lnTo>
                  <a:lnTo>
                    <a:pt x="2372" y="1844"/>
                  </a:lnTo>
                  <a:lnTo>
                    <a:pt x="2376" y="1873"/>
                  </a:lnTo>
                  <a:lnTo>
                    <a:pt x="2381" y="1901"/>
                  </a:lnTo>
                  <a:lnTo>
                    <a:pt x="2384" y="1927"/>
                  </a:lnTo>
                  <a:lnTo>
                    <a:pt x="2387" y="1948"/>
                  </a:lnTo>
                  <a:lnTo>
                    <a:pt x="2385" y="1967"/>
                  </a:lnTo>
                  <a:lnTo>
                    <a:pt x="2385" y="1990"/>
                  </a:lnTo>
                  <a:lnTo>
                    <a:pt x="2383" y="2013"/>
                  </a:lnTo>
                  <a:lnTo>
                    <a:pt x="2381" y="2036"/>
                  </a:lnTo>
                  <a:lnTo>
                    <a:pt x="2379" y="2053"/>
                  </a:lnTo>
                  <a:lnTo>
                    <a:pt x="2375" y="2068"/>
                  </a:lnTo>
                  <a:lnTo>
                    <a:pt x="2368" y="2084"/>
                  </a:lnTo>
                  <a:lnTo>
                    <a:pt x="2361" y="2100"/>
                  </a:lnTo>
                  <a:lnTo>
                    <a:pt x="2356" y="2117"/>
                  </a:lnTo>
                  <a:lnTo>
                    <a:pt x="2353" y="2131"/>
                  </a:lnTo>
                  <a:lnTo>
                    <a:pt x="2353" y="2143"/>
                  </a:lnTo>
                  <a:lnTo>
                    <a:pt x="2356" y="2160"/>
                  </a:lnTo>
                  <a:lnTo>
                    <a:pt x="2358" y="2176"/>
                  </a:lnTo>
                  <a:lnTo>
                    <a:pt x="2361" y="2191"/>
                  </a:lnTo>
                  <a:lnTo>
                    <a:pt x="2362" y="2204"/>
                  </a:lnTo>
                  <a:lnTo>
                    <a:pt x="2361" y="2219"/>
                  </a:lnTo>
                  <a:lnTo>
                    <a:pt x="2358" y="2239"/>
                  </a:lnTo>
                  <a:lnTo>
                    <a:pt x="2354" y="2258"/>
                  </a:lnTo>
                  <a:lnTo>
                    <a:pt x="2349" y="2277"/>
                  </a:lnTo>
                  <a:lnTo>
                    <a:pt x="2344" y="2292"/>
                  </a:lnTo>
                  <a:lnTo>
                    <a:pt x="2337" y="2301"/>
                  </a:lnTo>
                  <a:lnTo>
                    <a:pt x="2329" y="2312"/>
                  </a:lnTo>
                  <a:lnTo>
                    <a:pt x="2318" y="2323"/>
                  </a:lnTo>
                  <a:lnTo>
                    <a:pt x="2309" y="2332"/>
                  </a:lnTo>
                  <a:lnTo>
                    <a:pt x="2298" y="2336"/>
                  </a:lnTo>
                  <a:lnTo>
                    <a:pt x="2290" y="2336"/>
                  </a:lnTo>
                  <a:lnTo>
                    <a:pt x="2279" y="2333"/>
                  </a:lnTo>
                  <a:lnTo>
                    <a:pt x="2268" y="2328"/>
                  </a:lnTo>
                  <a:lnTo>
                    <a:pt x="2257" y="2323"/>
                  </a:lnTo>
                  <a:lnTo>
                    <a:pt x="2249" y="2319"/>
                  </a:lnTo>
                  <a:lnTo>
                    <a:pt x="2238" y="2312"/>
                  </a:lnTo>
                  <a:lnTo>
                    <a:pt x="2226" y="2302"/>
                  </a:lnTo>
                  <a:lnTo>
                    <a:pt x="2214" y="2294"/>
                  </a:lnTo>
                  <a:lnTo>
                    <a:pt x="2203" y="2290"/>
                  </a:lnTo>
                  <a:lnTo>
                    <a:pt x="2190" y="2292"/>
                  </a:lnTo>
                  <a:lnTo>
                    <a:pt x="2175" y="2297"/>
                  </a:lnTo>
                  <a:lnTo>
                    <a:pt x="2159" y="2305"/>
                  </a:lnTo>
                  <a:lnTo>
                    <a:pt x="2144" y="2312"/>
                  </a:lnTo>
                  <a:lnTo>
                    <a:pt x="2132" y="2317"/>
                  </a:lnTo>
                  <a:lnTo>
                    <a:pt x="2120" y="2323"/>
                  </a:lnTo>
                  <a:lnTo>
                    <a:pt x="2106" y="2329"/>
                  </a:lnTo>
                  <a:lnTo>
                    <a:pt x="2092" y="2336"/>
                  </a:lnTo>
                  <a:lnTo>
                    <a:pt x="2078" y="2341"/>
                  </a:lnTo>
                  <a:lnTo>
                    <a:pt x="2066" y="2344"/>
                  </a:lnTo>
                  <a:lnTo>
                    <a:pt x="2052" y="2344"/>
                  </a:lnTo>
                  <a:lnTo>
                    <a:pt x="2038" y="2343"/>
                  </a:lnTo>
                  <a:lnTo>
                    <a:pt x="2023" y="2340"/>
                  </a:lnTo>
                  <a:lnTo>
                    <a:pt x="2011" y="2336"/>
                  </a:lnTo>
                  <a:lnTo>
                    <a:pt x="1999" y="2329"/>
                  </a:lnTo>
                  <a:lnTo>
                    <a:pt x="1985" y="2320"/>
                  </a:lnTo>
                  <a:lnTo>
                    <a:pt x="1972" y="2309"/>
                  </a:lnTo>
                  <a:lnTo>
                    <a:pt x="1958" y="2298"/>
                  </a:lnTo>
                  <a:lnTo>
                    <a:pt x="1947" y="2290"/>
                  </a:lnTo>
                  <a:lnTo>
                    <a:pt x="1938" y="2285"/>
                  </a:lnTo>
                  <a:lnTo>
                    <a:pt x="1927" y="2278"/>
                  </a:lnTo>
                  <a:lnTo>
                    <a:pt x="1916" y="2273"/>
                  </a:lnTo>
                  <a:lnTo>
                    <a:pt x="1907" y="2269"/>
                  </a:lnTo>
                  <a:lnTo>
                    <a:pt x="1893" y="2267"/>
                  </a:lnTo>
                  <a:lnTo>
                    <a:pt x="1879" y="2267"/>
                  </a:lnTo>
                  <a:lnTo>
                    <a:pt x="1862" y="2269"/>
                  </a:lnTo>
                  <a:lnTo>
                    <a:pt x="1850" y="2271"/>
                  </a:lnTo>
                  <a:lnTo>
                    <a:pt x="1840" y="2275"/>
                  </a:lnTo>
                  <a:lnTo>
                    <a:pt x="1829" y="2282"/>
                  </a:lnTo>
                  <a:lnTo>
                    <a:pt x="1815" y="2290"/>
                  </a:lnTo>
                  <a:lnTo>
                    <a:pt x="1803" y="2297"/>
                  </a:lnTo>
                  <a:lnTo>
                    <a:pt x="1794" y="2301"/>
                  </a:lnTo>
                  <a:lnTo>
                    <a:pt x="1779" y="2302"/>
                  </a:lnTo>
                  <a:lnTo>
                    <a:pt x="1761" y="2301"/>
                  </a:lnTo>
                  <a:lnTo>
                    <a:pt x="1744" y="2300"/>
                  </a:lnTo>
                  <a:lnTo>
                    <a:pt x="1729" y="2297"/>
                  </a:lnTo>
                  <a:lnTo>
                    <a:pt x="1716" y="2293"/>
                  </a:lnTo>
                  <a:lnTo>
                    <a:pt x="1701" y="2288"/>
                  </a:lnTo>
                  <a:lnTo>
                    <a:pt x="1685" y="2282"/>
                  </a:lnTo>
                  <a:lnTo>
                    <a:pt x="1672" y="2278"/>
                  </a:lnTo>
                  <a:lnTo>
                    <a:pt x="1659" y="2275"/>
                  </a:lnTo>
                  <a:lnTo>
                    <a:pt x="1644" y="2273"/>
                  </a:lnTo>
                  <a:lnTo>
                    <a:pt x="1629" y="2270"/>
                  </a:lnTo>
                  <a:lnTo>
                    <a:pt x="1616" y="2271"/>
                  </a:lnTo>
                  <a:lnTo>
                    <a:pt x="1608" y="2274"/>
                  </a:lnTo>
                  <a:lnTo>
                    <a:pt x="1597" y="2278"/>
                  </a:lnTo>
                  <a:lnTo>
                    <a:pt x="1588" y="2284"/>
                  </a:lnTo>
                  <a:lnTo>
                    <a:pt x="1581" y="2289"/>
                  </a:lnTo>
                  <a:lnTo>
                    <a:pt x="1570" y="2301"/>
                  </a:lnTo>
                  <a:lnTo>
                    <a:pt x="1561" y="2316"/>
                  </a:lnTo>
                  <a:lnTo>
                    <a:pt x="1551" y="2332"/>
                  </a:lnTo>
                  <a:lnTo>
                    <a:pt x="1543" y="2344"/>
                  </a:lnTo>
                  <a:lnTo>
                    <a:pt x="1534" y="2352"/>
                  </a:lnTo>
                  <a:lnTo>
                    <a:pt x="1523" y="2360"/>
                  </a:lnTo>
                  <a:lnTo>
                    <a:pt x="1516" y="2368"/>
                  </a:lnTo>
                  <a:lnTo>
                    <a:pt x="1509" y="2379"/>
                  </a:lnTo>
                  <a:lnTo>
                    <a:pt x="1504" y="2391"/>
                  </a:lnTo>
                  <a:lnTo>
                    <a:pt x="1493" y="2385"/>
                  </a:lnTo>
                  <a:lnTo>
                    <a:pt x="1482" y="2378"/>
                  </a:lnTo>
                  <a:lnTo>
                    <a:pt x="1476" y="2371"/>
                  </a:lnTo>
                  <a:lnTo>
                    <a:pt x="1468" y="2358"/>
                  </a:lnTo>
                  <a:lnTo>
                    <a:pt x="1460" y="2341"/>
                  </a:lnTo>
                  <a:lnTo>
                    <a:pt x="1453" y="2324"/>
                  </a:lnTo>
                  <a:lnTo>
                    <a:pt x="1445" y="2306"/>
                  </a:lnTo>
                  <a:lnTo>
                    <a:pt x="1437" y="2294"/>
                  </a:lnTo>
                  <a:lnTo>
                    <a:pt x="1427" y="2286"/>
                  </a:lnTo>
                  <a:lnTo>
                    <a:pt x="1416" y="2280"/>
                  </a:lnTo>
                  <a:lnTo>
                    <a:pt x="1406" y="2271"/>
                  </a:lnTo>
                  <a:lnTo>
                    <a:pt x="1396" y="2266"/>
                  </a:lnTo>
                  <a:lnTo>
                    <a:pt x="1384" y="2259"/>
                  </a:lnTo>
                  <a:lnTo>
                    <a:pt x="1368" y="2253"/>
                  </a:lnTo>
                  <a:lnTo>
                    <a:pt x="1352" y="2247"/>
                  </a:lnTo>
                  <a:lnTo>
                    <a:pt x="1340" y="2240"/>
                  </a:lnTo>
                  <a:lnTo>
                    <a:pt x="1325" y="2234"/>
                  </a:lnTo>
                  <a:lnTo>
                    <a:pt x="1307" y="2226"/>
                  </a:lnTo>
                  <a:lnTo>
                    <a:pt x="1290" y="2218"/>
                  </a:lnTo>
                  <a:lnTo>
                    <a:pt x="1275" y="2212"/>
                  </a:lnTo>
                  <a:lnTo>
                    <a:pt x="1261" y="2211"/>
                  </a:lnTo>
                  <a:lnTo>
                    <a:pt x="1245" y="2211"/>
                  </a:lnTo>
                  <a:lnTo>
                    <a:pt x="1229" y="2211"/>
                  </a:lnTo>
                  <a:lnTo>
                    <a:pt x="1217" y="2211"/>
                  </a:lnTo>
                  <a:lnTo>
                    <a:pt x="1202" y="2209"/>
                  </a:lnTo>
                  <a:lnTo>
                    <a:pt x="1186" y="2209"/>
                  </a:lnTo>
                  <a:lnTo>
                    <a:pt x="1168" y="2208"/>
                  </a:lnTo>
                  <a:lnTo>
                    <a:pt x="1155" y="2208"/>
                  </a:lnTo>
                  <a:lnTo>
                    <a:pt x="1142" y="2208"/>
                  </a:lnTo>
                  <a:lnTo>
                    <a:pt x="1125" y="2209"/>
                  </a:lnTo>
                  <a:lnTo>
                    <a:pt x="1109" y="2212"/>
                  </a:lnTo>
                  <a:lnTo>
                    <a:pt x="1098" y="2215"/>
                  </a:lnTo>
                  <a:lnTo>
                    <a:pt x="1090" y="2223"/>
                  </a:lnTo>
                  <a:lnTo>
                    <a:pt x="1082" y="2234"/>
                  </a:lnTo>
                  <a:lnTo>
                    <a:pt x="1075" y="2242"/>
                  </a:lnTo>
                  <a:lnTo>
                    <a:pt x="1065" y="2249"/>
                  </a:lnTo>
                  <a:lnTo>
                    <a:pt x="1051" y="2257"/>
                  </a:lnTo>
                  <a:lnTo>
                    <a:pt x="1039" y="2263"/>
                  </a:lnTo>
                  <a:lnTo>
                    <a:pt x="1028" y="2270"/>
                  </a:lnTo>
                  <a:lnTo>
                    <a:pt x="1023" y="2277"/>
                  </a:lnTo>
                  <a:lnTo>
                    <a:pt x="1015" y="2286"/>
                  </a:lnTo>
                  <a:lnTo>
                    <a:pt x="1008" y="2294"/>
                  </a:lnTo>
                  <a:lnTo>
                    <a:pt x="1003" y="2302"/>
                  </a:lnTo>
                  <a:lnTo>
                    <a:pt x="1000" y="2305"/>
                  </a:lnTo>
                  <a:lnTo>
                    <a:pt x="997" y="2309"/>
                  </a:lnTo>
                  <a:lnTo>
                    <a:pt x="993" y="2319"/>
                  </a:lnTo>
                  <a:lnTo>
                    <a:pt x="989" y="2331"/>
                  </a:lnTo>
                  <a:lnTo>
                    <a:pt x="987" y="2343"/>
                  </a:lnTo>
                  <a:lnTo>
                    <a:pt x="985" y="2352"/>
                  </a:lnTo>
                  <a:lnTo>
                    <a:pt x="987" y="2363"/>
                  </a:lnTo>
                  <a:lnTo>
                    <a:pt x="989" y="2375"/>
                  </a:lnTo>
                  <a:lnTo>
                    <a:pt x="992" y="2387"/>
                  </a:lnTo>
                  <a:lnTo>
                    <a:pt x="995" y="2397"/>
                  </a:lnTo>
                  <a:lnTo>
                    <a:pt x="996" y="2406"/>
                  </a:lnTo>
                  <a:lnTo>
                    <a:pt x="997" y="2417"/>
                  </a:lnTo>
                  <a:lnTo>
                    <a:pt x="997" y="2428"/>
                  </a:lnTo>
                  <a:lnTo>
                    <a:pt x="996" y="2436"/>
                  </a:lnTo>
                  <a:lnTo>
                    <a:pt x="989" y="2444"/>
                  </a:lnTo>
                  <a:lnTo>
                    <a:pt x="980" y="2451"/>
                  </a:lnTo>
                  <a:lnTo>
                    <a:pt x="970" y="2455"/>
                  </a:lnTo>
                  <a:lnTo>
                    <a:pt x="961" y="2455"/>
                  </a:lnTo>
                  <a:lnTo>
                    <a:pt x="951" y="2452"/>
                  </a:lnTo>
                  <a:lnTo>
                    <a:pt x="943" y="2448"/>
                  </a:lnTo>
                  <a:lnTo>
                    <a:pt x="933" y="2441"/>
                  </a:lnTo>
                  <a:lnTo>
                    <a:pt x="922" y="2432"/>
                  </a:lnTo>
                  <a:lnTo>
                    <a:pt x="912" y="2424"/>
                  </a:lnTo>
                  <a:lnTo>
                    <a:pt x="903" y="2420"/>
                  </a:lnTo>
                  <a:lnTo>
                    <a:pt x="892" y="2416"/>
                  </a:lnTo>
                  <a:lnTo>
                    <a:pt x="884" y="2413"/>
                  </a:lnTo>
                  <a:lnTo>
                    <a:pt x="880" y="2413"/>
                  </a:lnTo>
                  <a:lnTo>
                    <a:pt x="876" y="2413"/>
                  </a:lnTo>
                  <a:lnTo>
                    <a:pt x="873" y="2414"/>
                  </a:lnTo>
                  <a:lnTo>
                    <a:pt x="869" y="2414"/>
                  </a:lnTo>
                  <a:lnTo>
                    <a:pt x="867" y="2416"/>
                  </a:lnTo>
                  <a:lnTo>
                    <a:pt x="864" y="2424"/>
                  </a:lnTo>
                  <a:lnTo>
                    <a:pt x="861" y="2432"/>
                  </a:lnTo>
                  <a:lnTo>
                    <a:pt x="860" y="2440"/>
                  </a:lnTo>
                  <a:lnTo>
                    <a:pt x="857" y="2443"/>
                  </a:lnTo>
                  <a:lnTo>
                    <a:pt x="854" y="2445"/>
                  </a:lnTo>
                  <a:lnTo>
                    <a:pt x="850" y="2448"/>
                  </a:lnTo>
                  <a:lnTo>
                    <a:pt x="846" y="2451"/>
                  </a:lnTo>
                  <a:lnTo>
                    <a:pt x="844" y="2452"/>
                  </a:lnTo>
                  <a:lnTo>
                    <a:pt x="836" y="2452"/>
                  </a:lnTo>
                  <a:lnTo>
                    <a:pt x="826" y="2449"/>
                  </a:lnTo>
                  <a:lnTo>
                    <a:pt x="818" y="2445"/>
                  </a:lnTo>
                  <a:lnTo>
                    <a:pt x="811" y="2441"/>
                  </a:lnTo>
                  <a:lnTo>
                    <a:pt x="805" y="2434"/>
                  </a:lnTo>
                  <a:lnTo>
                    <a:pt x="799" y="2425"/>
                  </a:lnTo>
                  <a:lnTo>
                    <a:pt x="794" y="2417"/>
                  </a:lnTo>
                  <a:lnTo>
                    <a:pt x="787" y="2412"/>
                  </a:lnTo>
                  <a:lnTo>
                    <a:pt x="778" y="2406"/>
                  </a:lnTo>
                  <a:lnTo>
                    <a:pt x="770" y="2402"/>
                  </a:lnTo>
                  <a:lnTo>
                    <a:pt x="761" y="2399"/>
                  </a:lnTo>
                  <a:lnTo>
                    <a:pt x="753" y="2401"/>
                  </a:lnTo>
                  <a:lnTo>
                    <a:pt x="745" y="2405"/>
                  </a:lnTo>
                  <a:lnTo>
                    <a:pt x="737" y="2409"/>
                  </a:lnTo>
                  <a:lnTo>
                    <a:pt x="732" y="2413"/>
                  </a:lnTo>
                  <a:lnTo>
                    <a:pt x="724" y="2422"/>
                  </a:lnTo>
                  <a:lnTo>
                    <a:pt x="716" y="2433"/>
                  </a:lnTo>
                  <a:lnTo>
                    <a:pt x="709" y="2441"/>
                  </a:lnTo>
                  <a:lnTo>
                    <a:pt x="701" y="2445"/>
                  </a:lnTo>
                  <a:lnTo>
                    <a:pt x="690" y="2448"/>
                  </a:lnTo>
                  <a:lnTo>
                    <a:pt x="681" y="2451"/>
                  </a:lnTo>
                  <a:lnTo>
                    <a:pt x="673" y="2449"/>
                  </a:lnTo>
                  <a:lnTo>
                    <a:pt x="662" y="2445"/>
                  </a:lnTo>
                  <a:lnTo>
                    <a:pt x="652" y="2438"/>
                  </a:lnTo>
                  <a:lnTo>
                    <a:pt x="643" y="2429"/>
                  </a:lnTo>
                  <a:lnTo>
                    <a:pt x="635" y="2421"/>
                  </a:lnTo>
                  <a:lnTo>
                    <a:pt x="624" y="2408"/>
                  </a:lnTo>
                  <a:lnTo>
                    <a:pt x="612" y="2391"/>
                  </a:lnTo>
                  <a:lnTo>
                    <a:pt x="601" y="2372"/>
                  </a:lnTo>
                  <a:lnTo>
                    <a:pt x="592" y="2358"/>
                  </a:lnTo>
                  <a:lnTo>
                    <a:pt x="585" y="2348"/>
                  </a:lnTo>
                  <a:lnTo>
                    <a:pt x="577" y="2336"/>
                  </a:lnTo>
                  <a:lnTo>
                    <a:pt x="569" y="2325"/>
                  </a:lnTo>
                  <a:lnTo>
                    <a:pt x="562" y="2316"/>
                  </a:lnTo>
                  <a:lnTo>
                    <a:pt x="551" y="2306"/>
                  </a:lnTo>
                  <a:lnTo>
                    <a:pt x="540" y="2297"/>
                  </a:lnTo>
                  <a:lnTo>
                    <a:pt x="527" y="2286"/>
                  </a:lnTo>
                  <a:lnTo>
                    <a:pt x="518" y="2278"/>
                  </a:lnTo>
                  <a:lnTo>
                    <a:pt x="508" y="2273"/>
                  </a:lnTo>
                  <a:lnTo>
                    <a:pt x="499" y="2266"/>
                  </a:lnTo>
                  <a:lnTo>
                    <a:pt x="489" y="2259"/>
                  </a:lnTo>
                  <a:lnTo>
                    <a:pt x="480" y="2255"/>
                  </a:lnTo>
                  <a:lnTo>
                    <a:pt x="468" y="2251"/>
                  </a:lnTo>
                  <a:lnTo>
                    <a:pt x="453" y="2249"/>
                  </a:lnTo>
                  <a:lnTo>
                    <a:pt x="438" y="2246"/>
                  </a:lnTo>
                  <a:lnTo>
                    <a:pt x="426" y="2245"/>
                  </a:lnTo>
                  <a:lnTo>
                    <a:pt x="416" y="2247"/>
                  </a:lnTo>
                  <a:lnTo>
                    <a:pt x="407" y="2250"/>
                  </a:lnTo>
                  <a:lnTo>
                    <a:pt x="396" y="2254"/>
                  </a:lnTo>
                  <a:lnTo>
                    <a:pt x="388" y="2255"/>
                  </a:lnTo>
                  <a:lnTo>
                    <a:pt x="375" y="2255"/>
                  </a:lnTo>
                  <a:lnTo>
                    <a:pt x="359" y="2254"/>
                  </a:lnTo>
                  <a:lnTo>
                    <a:pt x="342" y="2251"/>
                  </a:lnTo>
                  <a:lnTo>
                    <a:pt x="330" y="2247"/>
                  </a:lnTo>
                  <a:lnTo>
                    <a:pt x="322" y="2243"/>
                  </a:lnTo>
                  <a:lnTo>
                    <a:pt x="313" y="2235"/>
                  </a:lnTo>
                  <a:lnTo>
                    <a:pt x="303" y="2227"/>
                  </a:lnTo>
                  <a:lnTo>
                    <a:pt x="295" y="2220"/>
                  </a:lnTo>
                  <a:lnTo>
                    <a:pt x="286" y="2212"/>
                  </a:lnTo>
                  <a:lnTo>
                    <a:pt x="275" y="2201"/>
                  </a:lnTo>
                  <a:lnTo>
                    <a:pt x="264" y="2192"/>
                  </a:lnTo>
                  <a:lnTo>
                    <a:pt x="255" y="2184"/>
                  </a:lnTo>
                  <a:lnTo>
                    <a:pt x="245" y="2178"/>
                  </a:lnTo>
                  <a:lnTo>
                    <a:pt x="233" y="2173"/>
                  </a:lnTo>
                  <a:lnTo>
                    <a:pt x="224" y="2169"/>
                  </a:lnTo>
                  <a:lnTo>
                    <a:pt x="212" y="2170"/>
                  </a:lnTo>
                  <a:lnTo>
                    <a:pt x="197" y="2173"/>
                  </a:lnTo>
                  <a:lnTo>
                    <a:pt x="187" y="2177"/>
                  </a:lnTo>
                  <a:lnTo>
                    <a:pt x="182" y="2184"/>
                  </a:lnTo>
                  <a:lnTo>
                    <a:pt x="177" y="2195"/>
                  </a:lnTo>
                  <a:lnTo>
                    <a:pt x="171" y="2201"/>
                  </a:lnTo>
                  <a:lnTo>
                    <a:pt x="163" y="2207"/>
                  </a:lnTo>
                  <a:lnTo>
                    <a:pt x="152" y="2209"/>
                  </a:lnTo>
                  <a:lnTo>
                    <a:pt x="143" y="2209"/>
                  </a:lnTo>
                  <a:lnTo>
                    <a:pt x="133" y="2205"/>
                  </a:lnTo>
                  <a:lnTo>
                    <a:pt x="123" y="2196"/>
                  </a:lnTo>
                  <a:lnTo>
                    <a:pt x="113" y="2187"/>
                  </a:lnTo>
                  <a:lnTo>
                    <a:pt x="107" y="2178"/>
                  </a:lnTo>
                  <a:lnTo>
                    <a:pt x="98" y="2168"/>
                  </a:lnTo>
                  <a:lnTo>
                    <a:pt x="88" y="2154"/>
                  </a:lnTo>
                  <a:lnTo>
                    <a:pt x="80" y="2141"/>
                  </a:lnTo>
                  <a:lnTo>
                    <a:pt x="73" y="2129"/>
                  </a:lnTo>
                  <a:lnTo>
                    <a:pt x="66" y="2114"/>
                  </a:lnTo>
                  <a:lnTo>
                    <a:pt x="61" y="2094"/>
                  </a:lnTo>
                  <a:lnTo>
                    <a:pt x="55" y="2077"/>
                  </a:lnTo>
                  <a:lnTo>
                    <a:pt x="49" y="2060"/>
                  </a:lnTo>
                  <a:lnTo>
                    <a:pt x="42" y="2038"/>
                  </a:lnTo>
                  <a:lnTo>
                    <a:pt x="34" y="2017"/>
                  </a:lnTo>
                  <a:lnTo>
                    <a:pt x="27" y="1995"/>
                  </a:lnTo>
                  <a:lnTo>
                    <a:pt x="23" y="1978"/>
                  </a:lnTo>
                  <a:lnTo>
                    <a:pt x="20" y="1964"/>
                  </a:lnTo>
                  <a:lnTo>
                    <a:pt x="19" y="1948"/>
                  </a:lnTo>
                  <a:lnTo>
                    <a:pt x="18" y="1931"/>
                  </a:lnTo>
                  <a:lnTo>
                    <a:pt x="18" y="1914"/>
                  </a:lnTo>
                  <a:lnTo>
                    <a:pt x="19" y="1901"/>
                  </a:lnTo>
                  <a:lnTo>
                    <a:pt x="23" y="1890"/>
                  </a:lnTo>
                  <a:lnTo>
                    <a:pt x="28" y="1878"/>
                  </a:lnTo>
                  <a:lnTo>
                    <a:pt x="36" y="1867"/>
                  </a:lnTo>
                  <a:lnTo>
                    <a:pt x="43" y="1858"/>
                  </a:lnTo>
                  <a:lnTo>
                    <a:pt x="51" y="1851"/>
                  </a:lnTo>
                  <a:lnTo>
                    <a:pt x="62" y="1843"/>
                  </a:lnTo>
                  <a:lnTo>
                    <a:pt x="74" y="1836"/>
                  </a:lnTo>
                  <a:lnTo>
                    <a:pt x="84" y="1830"/>
                  </a:lnTo>
                  <a:lnTo>
                    <a:pt x="97" y="1824"/>
                  </a:lnTo>
                  <a:lnTo>
                    <a:pt x="113" y="1819"/>
                  </a:lnTo>
                  <a:lnTo>
                    <a:pt x="129" y="1812"/>
                  </a:lnTo>
                  <a:lnTo>
                    <a:pt x="143" y="1807"/>
                  </a:lnTo>
                  <a:lnTo>
                    <a:pt x="151" y="1800"/>
                  </a:lnTo>
                  <a:lnTo>
                    <a:pt x="162" y="1792"/>
                  </a:lnTo>
                  <a:lnTo>
                    <a:pt x="171" y="1784"/>
                  </a:lnTo>
                  <a:lnTo>
                    <a:pt x="179" y="1776"/>
                  </a:lnTo>
                  <a:lnTo>
                    <a:pt x="186" y="1766"/>
                  </a:lnTo>
                  <a:lnTo>
                    <a:pt x="193" y="1753"/>
                  </a:lnTo>
                  <a:lnTo>
                    <a:pt x="200" y="1739"/>
                  </a:lnTo>
                  <a:lnTo>
                    <a:pt x="202" y="1727"/>
                  </a:lnTo>
                  <a:lnTo>
                    <a:pt x="201" y="1716"/>
                  </a:lnTo>
                  <a:lnTo>
                    <a:pt x="198" y="1702"/>
                  </a:lnTo>
                  <a:lnTo>
                    <a:pt x="193" y="1687"/>
                  </a:lnTo>
                  <a:lnTo>
                    <a:pt x="187" y="1673"/>
                  </a:lnTo>
                  <a:lnTo>
                    <a:pt x="182" y="1663"/>
                  </a:lnTo>
                  <a:lnTo>
                    <a:pt x="174" y="1652"/>
                  </a:lnTo>
                  <a:lnTo>
                    <a:pt x="162" y="1640"/>
                  </a:lnTo>
                  <a:lnTo>
                    <a:pt x="148" y="1626"/>
                  </a:lnTo>
                  <a:lnTo>
                    <a:pt x="135" y="1615"/>
                  </a:lnTo>
                  <a:lnTo>
                    <a:pt x="125" y="1605"/>
                  </a:lnTo>
                  <a:lnTo>
                    <a:pt x="109" y="1591"/>
                  </a:lnTo>
                  <a:lnTo>
                    <a:pt x="89" y="1574"/>
                  </a:lnTo>
                  <a:lnTo>
                    <a:pt x="69" y="1555"/>
                  </a:lnTo>
                  <a:lnTo>
                    <a:pt x="50" y="1537"/>
                  </a:lnTo>
                  <a:lnTo>
                    <a:pt x="35" y="1522"/>
                  </a:lnTo>
                  <a:lnTo>
                    <a:pt x="24" y="1512"/>
                  </a:lnTo>
                  <a:lnTo>
                    <a:pt x="12" y="1498"/>
                  </a:lnTo>
                  <a:lnTo>
                    <a:pt x="0" y="1483"/>
                  </a:lnTo>
                  <a:lnTo>
                    <a:pt x="1" y="1483"/>
                  </a:lnTo>
                  <a:lnTo>
                    <a:pt x="18" y="1475"/>
                  </a:lnTo>
                  <a:lnTo>
                    <a:pt x="38" y="1463"/>
                  </a:lnTo>
                  <a:lnTo>
                    <a:pt x="59" y="1451"/>
                  </a:lnTo>
                  <a:lnTo>
                    <a:pt x="78" y="1438"/>
                  </a:lnTo>
                  <a:lnTo>
                    <a:pt x="94" y="1427"/>
                  </a:lnTo>
                  <a:lnTo>
                    <a:pt x="111" y="1413"/>
                  </a:lnTo>
                  <a:lnTo>
                    <a:pt x="129" y="1397"/>
                  </a:lnTo>
                  <a:lnTo>
                    <a:pt x="148" y="1378"/>
                  </a:lnTo>
                  <a:lnTo>
                    <a:pt x="166" y="1361"/>
                  </a:lnTo>
                  <a:lnTo>
                    <a:pt x="179" y="1345"/>
                  </a:lnTo>
                  <a:lnTo>
                    <a:pt x="189" y="1328"/>
                  </a:lnTo>
                  <a:lnTo>
                    <a:pt x="200" y="1308"/>
                  </a:lnTo>
                  <a:lnTo>
                    <a:pt x="209" y="1288"/>
                  </a:lnTo>
                  <a:lnTo>
                    <a:pt x="218" y="1272"/>
                  </a:lnTo>
                  <a:lnTo>
                    <a:pt x="231" y="1257"/>
                  </a:lnTo>
                  <a:lnTo>
                    <a:pt x="245" y="1238"/>
                  </a:lnTo>
                  <a:lnTo>
                    <a:pt x="262" y="1219"/>
                  </a:lnTo>
                  <a:lnTo>
                    <a:pt x="278" y="1203"/>
                  </a:lnTo>
                  <a:lnTo>
                    <a:pt x="293" y="1191"/>
                  </a:lnTo>
                  <a:lnTo>
                    <a:pt x="306" y="1183"/>
                  </a:lnTo>
                  <a:lnTo>
                    <a:pt x="322" y="1176"/>
                  </a:lnTo>
                  <a:lnTo>
                    <a:pt x="340" y="1170"/>
                  </a:lnTo>
                  <a:lnTo>
                    <a:pt x="356" y="1165"/>
                  </a:lnTo>
                  <a:lnTo>
                    <a:pt x="368" y="1164"/>
                  </a:lnTo>
                  <a:lnTo>
                    <a:pt x="383" y="1165"/>
                  </a:lnTo>
                  <a:lnTo>
                    <a:pt x="398" y="1167"/>
                  </a:lnTo>
                  <a:lnTo>
                    <a:pt x="411" y="1170"/>
                  </a:lnTo>
                  <a:lnTo>
                    <a:pt x="422" y="1176"/>
                  </a:lnTo>
                  <a:lnTo>
                    <a:pt x="435" y="1187"/>
                  </a:lnTo>
                  <a:lnTo>
                    <a:pt x="447" y="1196"/>
                  </a:lnTo>
                  <a:lnTo>
                    <a:pt x="460" y="1205"/>
                  </a:lnTo>
                  <a:lnTo>
                    <a:pt x="468" y="1213"/>
                  </a:lnTo>
                  <a:lnTo>
                    <a:pt x="480" y="1221"/>
                  </a:lnTo>
                  <a:lnTo>
                    <a:pt x="491" y="1227"/>
                  </a:lnTo>
                  <a:lnTo>
                    <a:pt x="501" y="1233"/>
                  </a:lnTo>
                  <a:lnTo>
                    <a:pt x="514" y="1234"/>
                  </a:lnTo>
                  <a:lnTo>
                    <a:pt x="528" y="1236"/>
                  </a:lnTo>
                  <a:lnTo>
                    <a:pt x="540" y="1234"/>
                  </a:lnTo>
                  <a:lnTo>
                    <a:pt x="553" y="1231"/>
                  </a:lnTo>
                  <a:lnTo>
                    <a:pt x="566" y="1226"/>
                  </a:lnTo>
                  <a:lnTo>
                    <a:pt x="580" y="1221"/>
                  </a:lnTo>
                  <a:lnTo>
                    <a:pt x="590" y="1215"/>
                  </a:lnTo>
                  <a:lnTo>
                    <a:pt x="606" y="1209"/>
                  </a:lnTo>
                  <a:lnTo>
                    <a:pt x="624" y="1199"/>
                  </a:lnTo>
                  <a:lnTo>
                    <a:pt x="644" y="1188"/>
                  </a:lnTo>
                  <a:lnTo>
                    <a:pt x="662" y="1178"/>
                  </a:lnTo>
                  <a:lnTo>
                    <a:pt x="675" y="1167"/>
                  </a:lnTo>
                  <a:lnTo>
                    <a:pt x="689" y="1155"/>
                  </a:lnTo>
                  <a:lnTo>
                    <a:pt x="704" y="1139"/>
                  </a:lnTo>
                  <a:lnTo>
                    <a:pt x="720" y="1120"/>
                  </a:lnTo>
                  <a:lnTo>
                    <a:pt x="733" y="1102"/>
                  </a:lnTo>
                  <a:lnTo>
                    <a:pt x="744" y="1086"/>
                  </a:lnTo>
                  <a:lnTo>
                    <a:pt x="752" y="1075"/>
                  </a:lnTo>
                  <a:lnTo>
                    <a:pt x="760" y="1060"/>
                  </a:lnTo>
                  <a:lnTo>
                    <a:pt x="768" y="1044"/>
                  </a:lnTo>
                  <a:lnTo>
                    <a:pt x="772" y="1031"/>
                  </a:lnTo>
                  <a:lnTo>
                    <a:pt x="774" y="1016"/>
                  </a:lnTo>
                  <a:lnTo>
                    <a:pt x="772" y="997"/>
                  </a:lnTo>
                  <a:lnTo>
                    <a:pt x="771" y="978"/>
                  </a:lnTo>
                  <a:lnTo>
                    <a:pt x="768" y="963"/>
                  </a:lnTo>
                  <a:lnTo>
                    <a:pt x="767" y="953"/>
                  </a:lnTo>
                  <a:lnTo>
                    <a:pt x="764" y="939"/>
                  </a:lnTo>
                  <a:lnTo>
                    <a:pt x="760" y="927"/>
                  </a:lnTo>
                  <a:lnTo>
                    <a:pt x="756" y="918"/>
                  </a:lnTo>
                  <a:lnTo>
                    <a:pt x="744" y="907"/>
                  </a:lnTo>
                  <a:lnTo>
                    <a:pt x="729" y="895"/>
                  </a:lnTo>
                  <a:lnTo>
                    <a:pt x="713" y="884"/>
                  </a:lnTo>
                  <a:lnTo>
                    <a:pt x="701" y="874"/>
                  </a:lnTo>
                  <a:lnTo>
                    <a:pt x="689" y="865"/>
                  </a:lnTo>
                  <a:lnTo>
                    <a:pt x="674" y="853"/>
                  </a:lnTo>
                  <a:lnTo>
                    <a:pt x="660" y="839"/>
                  </a:lnTo>
                  <a:lnTo>
                    <a:pt x="648" y="829"/>
                  </a:lnTo>
                  <a:lnTo>
                    <a:pt x="635" y="817"/>
                  </a:lnTo>
                  <a:lnTo>
                    <a:pt x="617" y="802"/>
                  </a:lnTo>
                  <a:lnTo>
                    <a:pt x="600" y="786"/>
                  </a:lnTo>
                  <a:lnTo>
                    <a:pt x="585" y="768"/>
                  </a:lnTo>
                  <a:lnTo>
                    <a:pt x="574" y="753"/>
                  </a:lnTo>
                  <a:lnTo>
                    <a:pt x="567" y="742"/>
                  </a:lnTo>
                  <a:lnTo>
                    <a:pt x="563" y="728"/>
                  </a:lnTo>
                  <a:lnTo>
                    <a:pt x="561" y="714"/>
                  </a:lnTo>
                  <a:lnTo>
                    <a:pt x="559" y="697"/>
                  </a:lnTo>
                  <a:lnTo>
                    <a:pt x="559" y="676"/>
                  </a:lnTo>
                  <a:lnTo>
                    <a:pt x="562" y="655"/>
                  </a:lnTo>
                  <a:lnTo>
                    <a:pt x="563" y="637"/>
                  </a:lnTo>
                  <a:lnTo>
                    <a:pt x="565" y="631"/>
                  </a:lnTo>
                  <a:lnTo>
                    <a:pt x="569" y="621"/>
                  </a:lnTo>
                  <a:lnTo>
                    <a:pt x="570" y="612"/>
                  </a:lnTo>
                  <a:lnTo>
                    <a:pt x="571" y="604"/>
                  </a:lnTo>
                  <a:lnTo>
                    <a:pt x="567" y="596"/>
                  </a:lnTo>
                  <a:lnTo>
                    <a:pt x="561" y="588"/>
                  </a:lnTo>
                  <a:lnTo>
                    <a:pt x="554" y="579"/>
                  </a:lnTo>
                  <a:lnTo>
                    <a:pt x="542" y="574"/>
                  </a:lnTo>
                  <a:lnTo>
                    <a:pt x="527" y="569"/>
                  </a:lnTo>
                  <a:lnTo>
                    <a:pt x="515" y="563"/>
                  </a:lnTo>
                  <a:lnTo>
                    <a:pt x="503" y="558"/>
                  </a:lnTo>
                  <a:lnTo>
                    <a:pt x="489" y="551"/>
                  </a:lnTo>
                  <a:lnTo>
                    <a:pt x="476" y="544"/>
                  </a:lnTo>
                  <a:lnTo>
                    <a:pt x="465" y="538"/>
                  </a:lnTo>
                  <a:lnTo>
                    <a:pt x="456" y="532"/>
                  </a:lnTo>
                  <a:lnTo>
                    <a:pt x="447" y="524"/>
                  </a:lnTo>
                  <a:lnTo>
                    <a:pt x="438" y="516"/>
                  </a:lnTo>
                  <a:lnTo>
                    <a:pt x="433" y="507"/>
                  </a:lnTo>
                  <a:lnTo>
                    <a:pt x="431" y="500"/>
                  </a:lnTo>
                  <a:lnTo>
                    <a:pt x="431" y="492"/>
                  </a:lnTo>
                  <a:lnTo>
                    <a:pt x="433" y="482"/>
                  </a:lnTo>
                  <a:lnTo>
                    <a:pt x="431" y="476"/>
                  </a:lnTo>
                  <a:lnTo>
                    <a:pt x="447" y="477"/>
                  </a:lnTo>
                  <a:lnTo>
                    <a:pt x="461" y="480"/>
                  </a:lnTo>
                  <a:lnTo>
                    <a:pt x="468" y="482"/>
                  </a:lnTo>
                  <a:lnTo>
                    <a:pt x="476" y="487"/>
                  </a:lnTo>
                  <a:lnTo>
                    <a:pt x="484" y="491"/>
                  </a:lnTo>
                  <a:lnTo>
                    <a:pt x="491" y="491"/>
                  </a:lnTo>
                  <a:lnTo>
                    <a:pt x="497" y="485"/>
                  </a:lnTo>
                  <a:lnTo>
                    <a:pt x="505" y="474"/>
                  </a:lnTo>
                  <a:lnTo>
                    <a:pt x="511" y="462"/>
                  </a:lnTo>
                  <a:lnTo>
                    <a:pt x="516" y="450"/>
                  </a:lnTo>
                  <a:lnTo>
                    <a:pt x="522" y="441"/>
                  </a:lnTo>
                  <a:lnTo>
                    <a:pt x="527" y="427"/>
                  </a:lnTo>
                  <a:lnTo>
                    <a:pt x="534" y="410"/>
                  </a:lnTo>
                  <a:lnTo>
                    <a:pt x="540" y="392"/>
                  </a:lnTo>
                  <a:lnTo>
                    <a:pt x="546" y="377"/>
                  </a:lnTo>
                  <a:lnTo>
                    <a:pt x="551" y="357"/>
                  </a:lnTo>
                  <a:lnTo>
                    <a:pt x="557" y="333"/>
                  </a:lnTo>
                  <a:lnTo>
                    <a:pt x="562" y="310"/>
                  </a:lnTo>
                  <a:lnTo>
                    <a:pt x="569" y="290"/>
                  </a:lnTo>
                  <a:lnTo>
                    <a:pt x="576" y="270"/>
                  </a:lnTo>
                  <a:lnTo>
                    <a:pt x="586" y="244"/>
                  </a:lnTo>
                  <a:lnTo>
                    <a:pt x="598" y="218"/>
                  </a:lnTo>
                  <a:lnTo>
                    <a:pt x="609" y="196"/>
                  </a:lnTo>
                  <a:lnTo>
                    <a:pt x="620" y="175"/>
                  </a:lnTo>
                  <a:lnTo>
                    <a:pt x="627" y="163"/>
                  </a:lnTo>
                  <a:lnTo>
                    <a:pt x="636" y="147"/>
                  </a:lnTo>
                  <a:lnTo>
                    <a:pt x="646" y="132"/>
                  </a:lnTo>
                  <a:lnTo>
                    <a:pt x="655" y="121"/>
                  </a:lnTo>
                  <a:lnTo>
                    <a:pt x="666" y="111"/>
                  </a:lnTo>
                  <a:lnTo>
                    <a:pt x="681" y="100"/>
                  </a:lnTo>
                  <a:lnTo>
                    <a:pt x="698" y="89"/>
                  </a:lnTo>
                  <a:lnTo>
                    <a:pt x="713" y="80"/>
                  </a:lnTo>
                  <a:lnTo>
                    <a:pt x="726" y="70"/>
                  </a:lnTo>
                  <a:lnTo>
                    <a:pt x="739" y="59"/>
                  </a:lnTo>
                  <a:lnTo>
                    <a:pt x="753" y="46"/>
                  </a:lnTo>
                  <a:lnTo>
                    <a:pt x="768" y="34"/>
                  </a:lnTo>
                  <a:lnTo>
                    <a:pt x="782" y="23"/>
                  </a:lnTo>
                  <a:lnTo>
                    <a:pt x="790" y="16"/>
                  </a:lnTo>
                  <a:lnTo>
                    <a:pt x="801" y="8"/>
                  </a:lnTo>
                  <a:lnTo>
                    <a:pt x="813" y="3"/>
                  </a:lnTo>
                  <a:lnTo>
                    <a:pt x="823" y="0"/>
                  </a:lnTo>
                  <a:lnTo>
                    <a:pt x="830" y="3"/>
                  </a:lnTo>
                  <a:lnTo>
                    <a:pt x="837" y="8"/>
                  </a:lnTo>
                  <a:lnTo>
                    <a:pt x="845" y="15"/>
                  </a:lnTo>
                  <a:lnTo>
                    <a:pt x="852" y="20"/>
                  </a:lnTo>
                  <a:lnTo>
                    <a:pt x="861" y="26"/>
                  </a:lnTo>
                  <a:lnTo>
                    <a:pt x="875" y="33"/>
                  </a:lnTo>
                  <a:lnTo>
                    <a:pt x="888" y="38"/>
                  </a:lnTo>
                  <a:lnTo>
                    <a:pt x="900" y="41"/>
                  </a:lnTo>
                  <a:lnTo>
                    <a:pt x="908" y="41"/>
                  </a:lnTo>
                  <a:lnTo>
                    <a:pt x="918" y="39"/>
                  </a:lnTo>
                  <a:lnTo>
                    <a:pt x="927" y="39"/>
                  </a:lnTo>
                  <a:lnTo>
                    <a:pt x="937" y="39"/>
                  </a:lnTo>
                  <a:lnTo>
                    <a:pt x="949" y="43"/>
                  </a:lnTo>
                  <a:lnTo>
                    <a:pt x="964" y="50"/>
                  </a:lnTo>
                  <a:lnTo>
                    <a:pt x="978" y="57"/>
                  </a:lnTo>
                  <a:lnTo>
                    <a:pt x="991" y="65"/>
                  </a:lnTo>
                  <a:lnTo>
                    <a:pt x="999" y="76"/>
                  </a:lnTo>
                  <a:lnTo>
                    <a:pt x="1007" y="88"/>
                  </a:lnTo>
                  <a:lnTo>
                    <a:pt x="1015" y="100"/>
                  </a:lnTo>
                  <a:lnTo>
                    <a:pt x="1020" y="109"/>
                  </a:lnTo>
                  <a:lnTo>
                    <a:pt x="1027" y="121"/>
                  </a:lnTo>
                  <a:lnTo>
                    <a:pt x="1034" y="134"/>
                  </a:lnTo>
                  <a:lnTo>
                    <a:pt x="1042" y="143"/>
                  </a:lnTo>
                  <a:lnTo>
                    <a:pt x="1057" y="156"/>
                  </a:lnTo>
                  <a:lnTo>
                    <a:pt x="1075" y="171"/>
                  </a:lnTo>
                  <a:lnTo>
                    <a:pt x="1097" y="186"/>
                  </a:lnTo>
                  <a:lnTo>
                    <a:pt x="1117" y="201"/>
                  </a:lnTo>
                  <a:lnTo>
                    <a:pt x="1133" y="214"/>
                  </a:lnTo>
                  <a:lnTo>
                    <a:pt x="1146" y="231"/>
                  </a:lnTo>
                  <a:lnTo>
                    <a:pt x="1160" y="251"/>
                  </a:lnTo>
                  <a:lnTo>
                    <a:pt x="1175" y="272"/>
                  </a:lnTo>
                  <a:lnTo>
                    <a:pt x="1189" y="294"/>
                  </a:lnTo>
                  <a:lnTo>
                    <a:pt x="1201" y="311"/>
                  </a:lnTo>
                  <a:lnTo>
                    <a:pt x="1208" y="322"/>
                  </a:lnTo>
                  <a:lnTo>
                    <a:pt x="1214" y="336"/>
                  </a:lnTo>
                  <a:lnTo>
                    <a:pt x="1224" y="348"/>
                  </a:lnTo>
                  <a:lnTo>
                    <a:pt x="1233" y="357"/>
                  </a:lnTo>
                  <a:lnTo>
                    <a:pt x="1247" y="363"/>
                  </a:lnTo>
                  <a:lnTo>
                    <a:pt x="1265" y="367"/>
                  </a:lnTo>
                  <a:lnTo>
                    <a:pt x="1286" y="369"/>
                  </a:lnTo>
                  <a:lnTo>
                    <a:pt x="1302" y="371"/>
                  </a:lnTo>
                  <a:lnTo>
                    <a:pt x="1311" y="371"/>
                  </a:lnTo>
                  <a:lnTo>
                    <a:pt x="1325" y="369"/>
                  </a:lnTo>
                  <a:lnTo>
                    <a:pt x="1336" y="368"/>
                  </a:lnTo>
                  <a:lnTo>
                    <a:pt x="1338" y="367"/>
                  </a:lnTo>
                  <a:lnTo>
                    <a:pt x="1342" y="367"/>
                  </a:lnTo>
                  <a:lnTo>
                    <a:pt x="1345" y="365"/>
                  </a:lnTo>
                  <a:lnTo>
                    <a:pt x="1349" y="364"/>
                  </a:lnTo>
                  <a:lnTo>
                    <a:pt x="1353" y="364"/>
                  </a:lnTo>
                  <a:lnTo>
                    <a:pt x="1360" y="368"/>
                  </a:lnTo>
                  <a:lnTo>
                    <a:pt x="1367" y="376"/>
                  </a:lnTo>
                  <a:lnTo>
                    <a:pt x="1373" y="383"/>
                  </a:lnTo>
                  <a:lnTo>
                    <a:pt x="1381" y="387"/>
                  </a:lnTo>
                  <a:lnTo>
                    <a:pt x="1392" y="385"/>
                  </a:lnTo>
                  <a:lnTo>
                    <a:pt x="1404" y="379"/>
                  </a:lnTo>
                  <a:lnTo>
                    <a:pt x="1416" y="371"/>
                  </a:lnTo>
                  <a:lnTo>
                    <a:pt x="1426" y="364"/>
                  </a:lnTo>
                  <a:lnTo>
                    <a:pt x="1427" y="361"/>
                  </a:lnTo>
                  <a:lnTo>
                    <a:pt x="1430" y="359"/>
                  </a:lnTo>
                  <a:lnTo>
                    <a:pt x="1433" y="354"/>
                  </a:lnTo>
                  <a:lnTo>
                    <a:pt x="1435" y="352"/>
                  </a:lnTo>
                  <a:lnTo>
                    <a:pt x="1438" y="350"/>
                  </a:lnTo>
                  <a:lnTo>
                    <a:pt x="1445" y="352"/>
                  </a:lnTo>
                  <a:lnTo>
                    <a:pt x="1453" y="356"/>
                  </a:lnTo>
                  <a:lnTo>
                    <a:pt x="1461" y="361"/>
                  </a:lnTo>
                  <a:lnTo>
                    <a:pt x="1468" y="365"/>
                  </a:lnTo>
                  <a:lnTo>
                    <a:pt x="1481" y="372"/>
                  </a:lnTo>
                  <a:lnTo>
                    <a:pt x="1497" y="379"/>
                  </a:lnTo>
                  <a:lnTo>
                    <a:pt x="1513" y="387"/>
                  </a:lnTo>
                  <a:lnTo>
                    <a:pt x="1528" y="394"/>
                  </a:lnTo>
                  <a:lnTo>
                    <a:pt x="1540" y="400"/>
                  </a:lnTo>
                  <a:lnTo>
                    <a:pt x="1555" y="410"/>
                  </a:lnTo>
                  <a:lnTo>
                    <a:pt x="1570" y="419"/>
                  </a:lnTo>
                  <a:lnTo>
                    <a:pt x="1584" y="427"/>
                  </a:lnTo>
                  <a:lnTo>
                    <a:pt x="1596" y="437"/>
                  </a:lnTo>
                  <a:lnTo>
                    <a:pt x="1610" y="447"/>
                  </a:lnTo>
                  <a:lnTo>
                    <a:pt x="1627" y="461"/>
                  </a:lnTo>
                  <a:lnTo>
                    <a:pt x="1640" y="473"/>
                  </a:lnTo>
                  <a:lnTo>
                    <a:pt x="1652" y="484"/>
                  </a:lnTo>
                  <a:lnTo>
                    <a:pt x="1662" y="497"/>
                  </a:lnTo>
                  <a:lnTo>
                    <a:pt x="1674" y="516"/>
                  </a:lnTo>
                  <a:lnTo>
                    <a:pt x="1685" y="534"/>
                  </a:lnTo>
                  <a:lnTo>
                    <a:pt x="1695" y="548"/>
                  </a:lnTo>
                  <a:lnTo>
                    <a:pt x="1705" y="561"/>
                  </a:lnTo>
                  <a:lnTo>
                    <a:pt x="1717" y="574"/>
                  </a:lnTo>
                  <a:lnTo>
                    <a:pt x="1729" y="589"/>
                  </a:lnTo>
                  <a:lnTo>
                    <a:pt x="1743" y="604"/>
                  </a:lnTo>
                  <a:lnTo>
                    <a:pt x="1753" y="614"/>
                  </a:lnTo>
                  <a:lnTo>
                    <a:pt x="1763" y="627"/>
                  </a:lnTo>
                  <a:lnTo>
                    <a:pt x="1775" y="640"/>
                  </a:lnTo>
                  <a:lnTo>
                    <a:pt x="1788" y="654"/>
                  </a:lnTo>
                  <a:lnTo>
                    <a:pt x="1802" y="667"/>
                  </a:lnTo>
                  <a:lnTo>
                    <a:pt x="1814" y="678"/>
                  </a:lnTo>
                  <a:lnTo>
                    <a:pt x="1825" y="685"/>
                  </a:lnTo>
                  <a:lnTo>
                    <a:pt x="1838" y="693"/>
                  </a:lnTo>
                  <a:lnTo>
                    <a:pt x="1852" y="701"/>
                  </a:lnTo>
                  <a:lnTo>
                    <a:pt x="1862" y="709"/>
                  </a:lnTo>
                  <a:lnTo>
                    <a:pt x="1875" y="722"/>
                  </a:lnTo>
                  <a:lnTo>
                    <a:pt x="1888" y="741"/>
                  </a:lnTo>
                  <a:lnTo>
                    <a:pt x="1902" y="761"/>
                  </a:lnTo>
                  <a:lnTo>
                    <a:pt x="1914" y="779"/>
                  </a:lnTo>
                  <a:lnTo>
                    <a:pt x="1927" y="794"/>
                  </a:lnTo>
                  <a:lnTo>
                    <a:pt x="1939" y="804"/>
                  </a:lnTo>
                  <a:lnTo>
                    <a:pt x="1957" y="817"/>
                  </a:lnTo>
                  <a:lnTo>
                    <a:pt x="1974" y="829"/>
                  </a:lnTo>
                  <a:lnTo>
                    <a:pt x="1991" y="839"/>
                  </a:lnTo>
                  <a:lnTo>
                    <a:pt x="2005" y="850"/>
                  </a:lnTo>
                  <a:lnTo>
                    <a:pt x="2017" y="862"/>
                  </a:lnTo>
                  <a:lnTo>
                    <a:pt x="2034" y="876"/>
                  </a:lnTo>
                  <a:lnTo>
                    <a:pt x="2048" y="891"/>
                  </a:lnTo>
                  <a:lnTo>
                    <a:pt x="2061" y="904"/>
                  </a:lnTo>
                  <a:lnTo>
                    <a:pt x="2070" y="918"/>
                  </a:lnTo>
                  <a:lnTo>
                    <a:pt x="2082" y="935"/>
                  </a:lnTo>
                  <a:lnTo>
                    <a:pt x="2093" y="954"/>
                  </a:lnTo>
                  <a:lnTo>
                    <a:pt x="2105" y="973"/>
                  </a:lnTo>
                  <a:lnTo>
                    <a:pt x="2116" y="986"/>
                  </a:lnTo>
                  <a:lnTo>
                    <a:pt x="2124" y="996"/>
                  </a:lnTo>
                  <a:lnTo>
                    <a:pt x="2135" y="1005"/>
                  </a:lnTo>
                  <a:lnTo>
                    <a:pt x="2145" y="1016"/>
                  </a:lnTo>
                  <a:lnTo>
                    <a:pt x="2154" y="1025"/>
                  </a:lnTo>
                  <a:lnTo>
                    <a:pt x="2158" y="1036"/>
                  </a:lnTo>
                  <a:lnTo>
                    <a:pt x="2163" y="1050"/>
                  </a:lnTo>
                  <a:lnTo>
                    <a:pt x="2168" y="1064"/>
                  </a:lnTo>
                  <a:lnTo>
                    <a:pt x="2174" y="1075"/>
                  </a:lnTo>
                  <a:lnTo>
                    <a:pt x="2181" y="1087"/>
                  </a:lnTo>
                  <a:lnTo>
                    <a:pt x="2191" y="1102"/>
                  </a:lnTo>
                  <a:lnTo>
                    <a:pt x="2202" y="1117"/>
                  </a:lnTo>
                  <a:lnTo>
                    <a:pt x="2213" y="1132"/>
                  </a:lnTo>
                  <a:lnTo>
                    <a:pt x="2224" y="1143"/>
                  </a:lnTo>
                  <a:lnTo>
                    <a:pt x="2232" y="1151"/>
                  </a:lnTo>
                  <a:lnTo>
                    <a:pt x="2243" y="1160"/>
                  </a:lnTo>
                  <a:lnTo>
                    <a:pt x="2252" y="1167"/>
                  </a:lnTo>
                  <a:lnTo>
                    <a:pt x="2259" y="1172"/>
                  </a:lnTo>
                  <a:lnTo>
                    <a:pt x="2268" y="1179"/>
                  </a:lnTo>
                  <a:lnTo>
                    <a:pt x="2276" y="1186"/>
                  </a:lnTo>
                  <a:lnTo>
                    <a:pt x="2286" y="1190"/>
                  </a:lnTo>
                  <a:lnTo>
                    <a:pt x="2291" y="1190"/>
                  </a:lnTo>
                  <a:lnTo>
                    <a:pt x="2299" y="1188"/>
                  </a:lnTo>
                  <a:lnTo>
                    <a:pt x="2306" y="1188"/>
                  </a:lnTo>
                  <a:lnTo>
                    <a:pt x="2313" y="1190"/>
                  </a:lnTo>
                  <a:lnTo>
                    <a:pt x="2315" y="1196"/>
                  </a:lnTo>
                  <a:lnTo>
                    <a:pt x="2315" y="1205"/>
                  </a:lnTo>
                  <a:lnTo>
                    <a:pt x="2315" y="1213"/>
                  </a:lnTo>
                  <a:lnTo>
                    <a:pt x="2310" y="1219"/>
                  </a:lnTo>
                  <a:lnTo>
                    <a:pt x="2303" y="1227"/>
                  </a:lnTo>
                  <a:lnTo>
                    <a:pt x="2295" y="1234"/>
                  </a:lnTo>
                  <a:lnTo>
                    <a:pt x="2290" y="1241"/>
                  </a:lnTo>
                  <a:lnTo>
                    <a:pt x="2280" y="1250"/>
                  </a:lnTo>
                  <a:lnTo>
                    <a:pt x="2269" y="1261"/>
                  </a:lnTo>
                  <a:lnTo>
                    <a:pt x="2263" y="1272"/>
                  </a:lnTo>
                  <a:lnTo>
                    <a:pt x="2257" y="1285"/>
                  </a:lnTo>
                  <a:lnTo>
                    <a:pt x="2253" y="1303"/>
                  </a:lnTo>
                  <a:lnTo>
                    <a:pt x="2251" y="1320"/>
                  </a:lnTo>
                  <a:lnTo>
                    <a:pt x="2249" y="1335"/>
                  </a:lnTo>
                  <a:lnTo>
                    <a:pt x="2247" y="1343"/>
                  </a:lnTo>
                  <a:lnTo>
                    <a:pt x="2245" y="1353"/>
                  </a:lnTo>
                  <a:lnTo>
                    <a:pt x="2244" y="1362"/>
                  </a:lnTo>
                  <a:lnTo>
                    <a:pt x="2247" y="1370"/>
                  </a:lnTo>
                  <a:lnTo>
                    <a:pt x="2253" y="1377"/>
                  </a:lnTo>
                  <a:lnTo>
                    <a:pt x="2264" y="1384"/>
                  </a:lnTo>
                  <a:lnTo>
                    <a:pt x="2276" y="1389"/>
                  </a:lnTo>
                  <a:lnTo>
                    <a:pt x="2287" y="1392"/>
                  </a:lnTo>
                  <a:lnTo>
                    <a:pt x="2296" y="1393"/>
                  </a:lnTo>
                  <a:lnTo>
                    <a:pt x="2307" y="1393"/>
                  </a:lnTo>
                  <a:lnTo>
                    <a:pt x="2318" y="1394"/>
                  </a:lnTo>
                  <a:lnTo>
                    <a:pt x="2327" y="1401"/>
                  </a:lnTo>
                  <a:lnTo>
                    <a:pt x="2340" y="1412"/>
                  </a:lnTo>
                  <a:lnTo>
                    <a:pt x="2349" y="1423"/>
                  </a:lnTo>
                  <a:lnTo>
                    <a:pt x="2358" y="1432"/>
                  </a:lnTo>
                  <a:lnTo>
                    <a:pt x="2366" y="1444"/>
                  </a:lnTo>
                  <a:lnTo>
                    <a:pt x="2375" y="1460"/>
                  </a:lnTo>
                  <a:lnTo>
                    <a:pt x="2383" y="1475"/>
                  </a:lnTo>
                  <a:lnTo>
                    <a:pt x="2391" y="1489"/>
                  </a:lnTo>
                  <a:lnTo>
                    <a:pt x="2397" y="1500"/>
                  </a:lnTo>
                  <a:lnTo>
                    <a:pt x="2408" y="1513"/>
                  </a:lnTo>
                  <a:lnTo>
                    <a:pt x="2420" y="1526"/>
                  </a:lnTo>
                  <a:lnTo>
                    <a:pt x="2430" y="1541"/>
                  </a:lnTo>
                  <a:close/>
                </a:path>
              </a:pathLst>
            </a:custGeom>
            <a:grpFill/>
            <a:ln w="6350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" name="Overijssel">
              <a:extLst>
                <a:ext uri="{FF2B5EF4-FFF2-40B4-BE49-F238E27FC236}">
                  <a16:creationId xmlns:a16="http://schemas.microsoft.com/office/drawing/2014/main" id="{B570CBA7-EC65-45A0-B390-237E3C513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5360" y="2093396"/>
              <a:ext cx="1519682" cy="1406190"/>
            </a:xfrm>
            <a:custGeom>
              <a:avLst/>
              <a:gdLst>
                <a:gd name="T0" fmla="*/ 3201 w 3294"/>
                <a:gd name="T1" fmla="*/ 2199 h 3048"/>
                <a:gd name="T2" fmla="*/ 3248 w 3294"/>
                <a:gd name="T3" fmla="*/ 2443 h 3048"/>
                <a:gd name="T4" fmla="*/ 3147 w 3294"/>
                <a:gd name="T5" fmla="*/ 2533 h 3048"/>
                <a:gd name="T6" fmla="*/ 2982 w 3294"/>
                <a:gd name="T7" fmla="*/ 2731 h 3048"/>
                <a:gd name="T8" fmla="*/ 2806 w 3294"/>
                <a:gd name="T9" fmla="*/ 2852 h 3048"/>
                <a:gd name="T10" fmla="*/ 2655 w 3294"/>
                <a:gd name="T11" fmla="*/ 2992 h 3048"/>
                <a:gd name="T12" fmla="*/ 2435 w 3294"/>
                <a:gd name="T13" fmla="*/ 3037 h 3048"/>
                <a:gd name="T14" fmla="*/ 2287 w 3294"/>
                <a:gd name="T15" fmla="*/ 2876 h 3048"/>
                <a:gd name="T16" fmla="*/ 2151 w 3294"/>
                <a:gd name="T17" fmla="*/ 2833 h 3048"/>
                <a:gd name="T18" fmla="*/ 2071 w 3294"/>
                <a:gd name="T19" fmla="*/ 2777 h 3048"/>
                <a:gd name="T20" fmla="*/ 1806 w 3294"/>
                <a:gd name="T21" fmla="*/ 2767 h 3048"/>
                <a:gd name="T22" fmla="*/ 1604 w 3294"/>
                <a:gd name="T23" fmla="*/ 2530 h 3048"/>
                <a:gd name="T24" fmla="*/ 1364 w 3294"/>
                <a:gd name="T25" fmla="*/ 2586 h 3048"/>
                <a:gd name="T26" fmla="*/ 1051 w 3294"/>
                <a:gd name="T27" fmla="*/ 2565 h 3048"/>
                <a:gd name="T28" fmla="*/ 887 w 3294"/>
                <a:gd name="T29" fmla="*/ 2451 h 3048"/>
                <a:gd name="T30" fmla="*/ 745 w 3294"/>
                <a:gd name="T31" fmla="*/ 2219 h 3048"/>
                <a:gd name="T32" fmla="*/ 775 w 3294"/>
                <a:gd name="T33" fmla="*/ 2051 h 3048"/>
                <a:gd name="T34" fmla="*/ 891 w 3294"/>
                <a:gd name="T35" fmla="*/ 1913 h 3048"/>
                <a:gd name="T36" fmla="*/ 807 w 3294"/>
                <a:gd name="T37" fmla="*/ 1625 h 3048"/>
                <a:gd name="T38" fmla="*/ 620 w 3294"/>
                <a:gd name="T39" fmla="*/ 1430 h 3048"/>
                <a:gd name="T40" fmla="*/ 442 w 3294"/>
                <a:gd name="T41" fmla="*/ 1562 h 3048"/>
                <a:gd name="T42" fmla="*/ 253 w 3294"/>
                <a:gd name="T43" fmla="*/ 1391 h 3048"/>
                <a:gd name="T44" fmla="*/ 159 w 3294"/>
                <a:gd name="T45" fmla="*/ 1224 h 3048"/>
                <a:gd name="T46" fmla="*/ 102 w 3294"/>
                <a:gd name="T47" fmla="*/ 1112 h 3048"/>
                <a:gd name="T48" fmla="*/ 141 w 3294"/>
                <a:gd name="T49" fmla="*/ 1028 h 3048"/>
                <a:gd name="T50" fmla="*/ 284 w 3294"/>
                <a:gd name="T51" fmla="*/ 993 h 3048"/>
                <a:gd name="T52" fmla="*/ 570 w 3294"/>
                <a:gd name="T53" fmla="*/ 933 h 3048"/>
                <a:gd name="T54" fmla="*/ 499 w 3294"/>
                <a:gd name="T55" fmla="*/ 818 h 3048"/>
                <a:gd name="T56" fmla="*/ 377 w 3294"/>
                <a:gd name="T57" fmla="*/ 724 h 3048"/>
                <a:gd name="T58" fmla="*/ 391 w 3294"/>
                <a:gd name="T59" fmla="*/ 553 h 3048"/>
                <a:gd name="T60" fmla="*/ 202 w 3294"/>
                <a:gd name="T61" fmla="*/ 329 h 3048"/>
                <a:gd name="T62" fmla="*/ 17 w 3294"/>
                <a:gd name="T63" fmla="*/ 220 h 3048"/>
                <a:gd name="T64" fmla="*/ 62 w 3294"/>
                <a:gd name="T65" fmla="*/ 176 h 3048"/>
                <a:gd name="T66" fmla="*/ 224 w 3294"/>
                <a:gd name="T67" fmla="*/ 184 h 3048"/>
                <a:gd name="T68" fmla="*/ 376 w 3294"/>
                <a:gd name="T69" fmla="*/ 80 h 3048"/>
                <a:gd name="T70" fmla="*/ 509 w 3294"/>
                <a:gd name="T71" fmla="*/ 99 h 3048"/>
                <a:gd name="T72" fmla="*/ 674 w 3294"/>
                <a:gd name="T73" fmla="*/ 37 h 3048"/>
                <a:gd name="T74" fmla="*/ 896 w 3294"/>
                <a:gd name="T75" fmla="*/ 39 h 3048"/>
                <a:gd name="T76" fmla="*/ 1054 w 3294"/>
                <a:gd name="T77" fmla="*/ 270 h 3048"/>
                <a:gd name="T78" fmla="*/ 884 w 3294"/>
                <a:gd name="T79" fmla="*/ 407 h 3048"/>
                <a:gd name="T80" fmla="*/ 959 w 3294"/>
                <a:gd name="T81" fmla="*/ 685 h 3048"/>
                <a:gd name="T82" fmla="*/ 1116 w 3294"/>
                <a:gd name="T83" fmla="*/ 701 h 3048"/>
                <a:gd name="T84" fmla="*/ 1299 w 3294"/>
                <a:gd name="T85" fmla="*/ 763 h 3048"/>
                <a:gd name="T86" fmla="*/ 1473 w 3294"/>
                <a:gd name="T87" fmla="*/ 908 h 3048"/>
                <a:gd name="T88" fmla="*/ 1622 w 3294"/>
                <a:gd name="T89" fmla="*/ 916 h 3048"/>
                <a:gd name="T90" fmla="*/ 1722 w 3294"/>
                <a:gd name="T91" fmla="*/ 949 h 3048"/>
                <a:gd name="T92" fmla="*/ 1841 w 3294"/>
                <a:gd name="T93" fmla="*/ 968 h 3048"/>
                <a:gd name="T94" fmla="*/ 1869 w 3294"/>
                <a:gd name="T95" fmla="*/ 811 h 3048"/>
                <a:gd name="T96" fmla="*/ 2063 w 3294"/>
                <a:gd name="T97" fmla="*/ 726 h 3048"/>
                <a:gd name="T98" fmla="*/ 2298 w 3294"/>
                <a:gd name="T99" fmla="*/ 811 h 3048"/>
                <a:gd name="T100" fmla="*/ 2374 w 3294"/>
                <a:gd name="T101" fmla="*/ 982 h 3048"/>
                <a:gd name="T102" fmla="*/ 2440 w 3294"/>
                <a:gd name="T103" fmla="*/ 1121 h 3048"/>
                <a:gd name="T104" fmla="*/ 2395 w 3294"/>
                <a:gd name="T105" fmla="*/ 1164 h 3048"/>
                <a:gd name="T106" fmla="*/ 2307 w 3294"/>
                <a:gd name="T107" fmla="*/ 1226 h 3048"/>
                <a:gd name="T108" fmla="*/ 2325 w 3294"/>
                <a:gd name="T109" fmla="*/ 1325 h 3048"/>
                <a:gd name="T110" fmla="*/ 2366 w 3294"/>
                <a:gd name="T111" fmla="*/ 1508 h 3048"/>
                <a:gd name="T112" fmla="*/ 2599 w 3294"/>
                <a:gd name="T113" fmla="*/ 1617 h 3048"/>
                <a:gd name="T114" fmla="*/ 2887 w 3294"/>
                <a:gd name="T115" fmla="*/ 1696 h 3048"/>
                <a:gd name="T116" fmla="*/ 3074 w 3294"/>
                <a:gd name="T117" fmla="*/ 1571 h 3048"/>
                <a:gd name="T118" fmla="*/ 3183 w 3294"/>
                <a:gd name="T119" fmla="*/ 1750 h 3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94" h="3048">
                  <a:moveTo>
                    <a:pt x="3287" y="1890"/>
                  </a:moveTo>
                  <a:lnTo>
                    <a:pt x="3291" y="1909"/>
                  </a:lnTo>
                  <a:lnTo>
                    <a:pt x="3292" y="1931"/>
                  </a:lnTo>
                  <a:lnTo>
                    <a:pt x="3294" y="1954"/>
                  </a:lnTo>
                  <a:lnTo>
                    <a:pt x="3294" y="1978"/>
                  </a:lnTo>
                  <a:lnTo>
                    <a:pt x="3294" y="2000"/>
                  </a:lnTo>
                  <a:lnTo>
                    <a:pt x="3292" y="2018"/>
                  </a:lnTo>
                  <a:lnTo>
                    <a:pt x="3289" y="2037"/>
                  </a:lnTo>
                  <a:lnTo>
                    <a:pt x="3285" y="2059"/>
                  </a:lnTo>
                  <a:lnTo>
                    <a:pt x="3280" y="2082"/>
                  </a:lnTo>
                  <a:lnTo>
                    <a:pt x="3273" y="2103"/>
                  </a:lnTo>
                  <a:lnTo>
                    <a:pt x="3267" y="2121"/>
                  </a:lnTo>
                  <a:lnTo>
                    <a:pt x="3257" y="2136"/>
                  </a:lnTo>
                  <a:lnTo>
                    <a:pt x="3242" y="2152"/>
                  </a:lnTo>
                  <a:lnTo>
                    <a:pt x="3226" y="2169"/>
                  </a:lnTo>
                  <a:lnTo>
                    <a:pt x="3211" y="2184"/>
                  </a:lnTo>
                  <a:lnTo>
                    <a:pt x="3201" y="2199"/>
                  </a:lnTo>
                  <a:lnTo>
                    <a:pt x="3191" y="2214"/>
                  </a:lnTo>
                  <a:lnTo>
                    <a:pt x="3180" y="2234"/>
                  </a:lnTo>
                  <a:lnTo>
                    <a:pt x="3171" y="2254"/>
                  </a:lnTo>
                  <a:lnTo>
                    <a:pt x="3163" y="2274"/>
                  </a:lnTo>
                  <a:lnTo>
                    <a:pt x="3159" y="2292"/>
                  </a:lnTo>
                  <a:lnTo>
                    <a:pt x="3159" y="2305"/>
                  </a:lnTo>
                  <a:lnTo>
                    <a:pt x="3160" y="2321"/>
                  </a:lnTo>
                  <a:lnTo>
                    <a:pt x="3164" y="2339"/>
                  </a:lnTo>
                  <a:lnTo>
                    <a:pt x="3168" y="2355"/>
                  </a:lnTo>
                  <a:lnTo>
                    <a:pt x="3172" y="2369"/>
                  </a:lnTo>
                  <a:lnTo>
                    <a:pt x="3179" y="2379"/>
                  </a:lnTo>
                  <a:lnTo>
                    <a:pt x="3187" y="2390"/>
                  </a:lnTo>
                  <a:lnTo>
                    <a:pt x="3198" y="2402"/>
                  </a:lnTo>
                  <a:lnTo>
                    <a:pt x="3206" y="2410"/>
                  </a:lnTo>
                  <a:lnTo>
                    <a:pt x="3217" y="2421"/>
                  </a:lnTo>
                  <a:lnTo>
                    <a:pt x="3232" y="2432"/>
                  </a:lnTo>
                  <a:lnTo>
                    <a:pt x="3248" y="2443"/>
                  </a:lnTo>
                  <a:lnTo>
                    <a:pt x="3260" y="2455"/>
                  </a:lnTo>
                  <a:lnTo>
                    <a:pt x="3268" y="2467"/>
                  </a:lnTo>
                  <a:lnTo>
                    <a:pt x="3269" y="2480"/>
                  </a:lnTo>
                  <a:lnTo>
                    <a:pt x="3269" y="2497"/>
                  </a:lnTo>
                  <a:lnTo>
                    <a:pt x="3267" y="2514"/>
                  </a:lnTo>
                  <a:lnTo>
                    <a:pt x="3261" y="2532"/>
                  </a:lnTo>
                  <a:lnTo>
                    <a:pt x="3254" y="2546"/>
                  </a:lnTo>
                  <a:lnTo>
                    <a:pt x="3246" y="2556"/>
                  </a:lnTo>
                  <a:lnTo>
                    <a:pt x="3238" y="2559"/>
                  </a:lnTo>
                  <a:lnTo>
                    <a:pt x="3227" y="2559"/>
                  </a:lnTo>
                  <a:lnTo>
                    <a:pt x="3217" y="2557"/>
                  </a:lnTo>
                  <a:lnTo>
                    <a:pt x="3209" y="2556"/>
                  </a:lnTo>
                  <a:lnTo>
                    <a:pt x="3196" y="2553"/>
                  </a:lnTo>
                  <a:lnTo>
                    <a:pt x="3182" y="2548"/>
                  </a:lnTo>
                  <a:lnTo>
                    <a:pt x="3170" y="2542"/>
                  </a:lnTo>
                  <a:lnTo>
                    <a:pt x="3160" y="2538"/>
                  </a:lnTo>
                  <a:lnTo>
                    <a:pt x="3147" y="2533"/>
                  </a:lnTo>
                  <a:lnTo>
                    <a:pt x="3135" y="2529"/>
                  </a:lnTo>
                  <a:lnTo>
                    <a:pt x="3124" y="2528"/>
                  </a:lnTo>
                  <a:lnTo>
                    <a:pt x="3116" y="2530"/>
                  </a:lnTo>
                  <a:lnTo>
                    <a:pt x="3106" y="2536"/>
                  </a:lnTo>
                  <a:lnTo>
                    <a:pt x="3098" y="2542"/>
                  </a:lnTo>
                  <a:lnTo>
                    <a:pt x="3091" y="2548"/>
                  </a:lnTo>
                  <a:lnTo>
                    <a:pt x="3082" y="2563"/>
                  </a:lnTo>
                  <a:lnTo>
                    <a:pt x="3074" y="2583"/>
                  </a:lnTo>
                  <a:lnTo>
                    <a:pt x="3066" y="2603"/>
                  </a:lnTo>
                  <a:lnTo>
                    <a:pt x="3059" y="2619"/>
                  </a:lnTo>
                  <a:lnTo>
                    <a:pt x="3052" y="2637"/>
                  </a:lnTo>
                  <a:lnTo>
                    <a:pt x="3043" y="2658"/>
                  </a:lnTo>
                  <a:lnTo>
                    <a:pt x="3033" y="2680"/>
                  </a:lnTo>
                  <a:lnTo>
                    <a:pt x="3024" y="2696"/>
                  </a:lnTo>
                  <a:lnTo>
                    <a:pt x="3012" y="2708"/>
                  </a:lnTo>
                  <a:lnTo>
                    <a:pt x="2998" y="2720"/>
                  </a:lnTo>
                  <a:lnTo>
                    <a:pt x="2982" y="2731"/>
                  </a:lnTo>
                  <a:lnTo>
                    <a:pt x="2969" y="2739"/>
                  </a:lnTo>
                  <a:lnTo>
                    <a:pt x="2957" y="2740"/>
                  </a:lnTo>
                  <a:lnTo>
                    <a:pt x="2942" y="2740"/>
                  </a:lnTo>
                  <a:lnTo>
                    <a:pt x="2927" y="2739"/>
                  </a:lnTo>
                  <a:lnTo>
                    <a:pt x="2912" y="2740"/>
                  </a:lnTo>
                  <a:lnTo>
                    <a:pt x="2901" y="2743"/>
                  </a:lnTo>
                  <a:lnTo>
                    <a:pt x="2892" y="2753"/>
                  </a:lnTo>
                  <a:lnTo>
                    <a:pt x="2884" y="2767"/>
                  </a:lnTo>
                  <a:lnTo>
                    <a:pt x="2876" y="2782"/>
                  </a:lnTo>
                  <a:lnTo>
                    <a:pt x="2868" y="2798"/>
                  </a:lnTo>
                  <a:lnTo>
                    <a:pt x="2860" y="2809"/>
                  </a:lnTo>
                  <a:lnTo>
                    <a:pt x="2850" y="2815"/>
                  </a:lnTo>
                  <a:lnTo>
                    <a:pt x="2838" y="2819"/>
                  </a:lnTo>
                  <a:lnTo>
                    <a:pt x="2826" y="2824"/>
                  </a:lnTo>
                  <a:lnTo>
                    <a:pt x="2818" y="2829"/>
                  </a:lnTo>
                  <a:lnTo>
                    <a:pt x="2811" y="2839"/>
                  </a:lnTo>
                  <a:lnTo>
                    <a:pt x="2806" y="2852"/>
                  </a:lnTo>
                  <a:lnTo>
                    <a:pt x="2802" y="2866"/>
                  </a:lnTo>
                  <a:lnTo>
                    <a:pt x="2799" y="2878"/>
                  </a:lnTo>
                  <a:lnTo>
                    <a:pt x="2800" y="2890"/>
                  </a:lnTo>
                  <a:lnTo>
                    <a:pt x="2803" y="2903"/>
                  </a:lnTo>
                  <a:lnTo>
                    <a:pt x="2807" y="2918"/>
                  </a:lnTo>
                  <a:lnTo>
                    <a:pt x="2807" y="2930"/>
                  </a:lnTo>
                  <a:lnTo>
                    <a:pt x="2802" y="2944"/>
                  </a:lnTo>
                  <a:lnTo>
                    <a:pt x="2792" y="2959"/>
                  </a:lnTo>
                  <a:lnTo>
                    <a:pt x="2781" y="2973"/>
                  </a:lnTo>
                  <a:lnTo>
                    <a:pt x="2771" y="2983"/>
                  </a:lnTo>
                  <a:lnTo>
                    <a:pt x="2759" y="2990"/>
                  </a:lnTo>
                  <a:lnTo>
                    <a:pt x="2741" y="2994"/>
                  </a:lnTo>
                  <a:lnTo>
                    <a:pt x="2728" y="2996"/>
                  </a:lnTo>
                  <a:lnTo>
                    <a:pt x="2711" y="2996"/>
                  </a:lnTo>
                  <a:lnTo>
                    <a:pt x="2692" y="2996"/>
                  </a:lnTo>
                  <a:lnTo>
                    <a:pt x="2674" y="2994"/>
                  </a:lnTo>
                  <a:lnTo>
                    <a:pt x="2655" y="2992"/>
                  </a:lnTo>
                  <a:lnTo>
                    <a:pt x="2639" y="2990"/>
                  </a:lnTo>
                  <a:lnTo>
                    <a:pt x="2626" y="2988"/>
                  </a:lnTo>
                  <a:lnTo>
                    <a:pt x="2612" y="2986"/>
                  </a:lnTo>
                  <a:lnTo>
                    <a:pt x="2595" y="2983"/>
                  </a:lnTo>
                  <a:lnTo>
                    <a:pt x="2583" y="2982"/>
                  </a:lnTo>
                  <a:lnTo>
                    <a:pt x="2569" y="2983"/>
                  </a:lnTo>
                  <a:lnTo>
                    <a:pt x="2552" y="2986"/>
                  </a:lnTo>
                  <a:lnTo>
                    <a:pt x="2533" y="2990"/>
                  </a:lnTo>
                  <a:lnTo>
                    <a:pt x="2517" y="2994"/>
                  </a:lnTo>
                  <a:lnTo>
                    <a:pt x="2507" y="3000"/>
                  </a:lnTo>
                  <a:lnTo>
                    <a:pt x="2498" y="3010"/>
                  </a:lnTo>
                  <a:lnTo>
                    <a:pt x="2492" y="3021"/>
                  </a:lnTo>
                  <a:lnTo>
                    <a:pt x="2486" y="3034"/>
                  </a:lnTo>
                  <a:lnTo>
                    <a:pt x="2482" y="3048"/>
                  </a:lnTo>
                  <a:lnTo>
                    <a:pt x="2465" y="3042"/>
                  </a:lnTo>
                  <a:lnTo>
                    <a:pt x="2451" y="3039"/>
                  </a:lnTo>
                  <a:lnTo>
                    <a:pt x="2435" y="3037"/>
                  </a:lnTo>
                  <a:lnTo>
                    <a:pt x="2415" y="3034"/>
                  </a:lnTo>
                  <a:lnTo>
                    <a:pt x="2393" y="3031"/>
                  </a:lnTo>
                  <a:lnTo>
                    <a:pt x="2377" y="3029"/>
                  </a:lnTo>
                  <a:lnTo>
                    <a:pt x="2360" y="3023"/>
                  </a:lnTo>
                  <a:lnTo>
                    <a:pt x="2339" y="3017"/>
                  </a:lnTo>
                  <a:lnTo>
                    <a:pt x="2319" y="3009"/>
                  </a:lnTo>
                  <a:lnTo>
                    <a:pt x="2304" y="2999"/>
                  </a:lnTo>
                  <a:lnTo>
                    <a:pt x="2296" y="2991"/>
                  </a:lnTo>
                  <a:lnTo>
                    <a:pt x="2290" y="2980"/>
                  </a:lnTo>
                  <a:lnTo>
                    <a:pt x="2283" y="2968"/>
                  </a:lnTo>
                  <a:lnTo>
                    <a:pt x="2280" y="2957"/>
                  </a:lnTo>
                  <a:lnTo>
                    <a:pt x="2279" y="2945"/>
                  </a:lnTo>
                  <a:lnTo>
                    <a:pt x="2281" y="2930"/>
                  </a:lnTo>
                  <a:lnTo>
                    <a:pt x="2286" y="2916"/>
                  </a:lnTo>
                  <a:lnTo>
                    <a:pt x="2288" y="2901"/>
                  </a:lnTo>
                  <a:lnTo>
                    <a:pt x="2288" y="2889"/>
                  </a:lnTo>
                  <a:lnTo>
                    <a:pt x="2287" y="2876"/>
                  </a:lnTo>
                  <a:lnTo>
                    <a:pt x="2284" y="2863"/>
                  </a:lnTo>
                  <a:lnTo>
                    <a:pt x="2279" y="2850"/>
                  </a:lnTo>
                  <a:lnTo>
                    <a:pt x="2275" y="2839"/>
                  </a:lnTo>
                  <a:lnTo>
                    <a:pt x="2268" y="2832"/>
                  </a:lnTo>
                  <a:lnTo>
                    <a:pt x="2259" y="2824"/>
                  </a:lnTo>
                  <a:lnTo>
                    <a:pt x="2248" y="2817"/>
                  </a:lnTo>
                  <a:lnTo>
                    <a:pt x="2240" y="2813"/>
                  </a:lnTo>
                  <a:lnTo>
                    <a:pt x="2228" y="2810"/>
                  </a:lnTo>
                  <a:lnTo>
                    <a:pt x="2214" y="2809"/>
                  </a:lnTo>
                  <a:lnTo>
                    <a:pt x="2203" y="2809"/>
                  </a:lnTo>
                  <a:lnTo>
                    <a:pt x="2193" y="2812"/>
                  </a:lnTo>
                  <a:lnTo>
                    <a:pt x="2180" y="2815"/>
                  </a:lnTo>
                  <a:lnTo>
                    <a:pt x="2168" y="2820"/>
                  </a:lnTo>
                  <a:lnTo>
                    <a:pt x="2159" y="2824"/>
                  </a:lnTo>
                  <a:lnTo>
                    <a:pt x="2156" y="2827"/>
                  </a:lnTo>
                  <a:lnTo>
                    <a:pt x="2153" y="2829"/>
                  </a:lnTo>
                  <a:lnTo>
                    <a:pt x="2151" y="2833"/>
                  </a:lnTo>
                  <a:lnTo>
                    <a:pt x="2148" y="2836"/>
                  </a:lnTo>
                  <a:lnTo>
                    <a:pt x="2145" y="2839"/>
                  </a:lnTo>
                  <a:lnTo>
                    <a:pt x="2136" y="2837"/>
                  </a:lnTo>
                  <a:lnTo>
                    <a:pt x="2126" y="2833"/>
                  </a:lnTo>
                  <a:lnTo>
                    <a:pt x="2118" y="2829"/>
                  </a:lnTo>
                  <a:lnTo>
                    <a:pt x="2114" y="2827"/>
                  </a:lnTo>
                  <a:lnTo>
                    <a:pt x="2109" y="2823"/>
                  </a:lnTo>
                  <a:lnTo>
                    <a:pt x="2105" y="2819"/>
                  </a:lnTo>
                  <a:lnTo>
                    <a:pt x="2101" y="2815"/>
                  </a:lnTo>
                  <a:lnTo>
                    <a:pt x="2098" y="2812"/>
                  </a:lnTo>
                  <a:lnTo>
                    <a:pt x="2094" y="2804"/>
                  </a:lnTo>
                  <a:lnTo>
                    <a:pt x="2091" y="2793"/>
                  </a:lnTo>
                  <a:lnTo>
                    <a:pt x="2087" y="2784"/>
                  </a:lnTo>
                  <a:lnTo>
                    <a:pt x="2082" y="2777"/>
                  </a:lnTo>
                  <a:lnTo>
                    <a:pt x="2079" y="2777"/>
                  </a:lnTo>
                  <a:lnTo>
                    <a:pt x="2075" y="2777"/>
                  </a:lnTo>
                  <a:lnTo>
                    <a:pt x="2071" y="2777"/>
                  </a:lnTo>
                  <a:lnTo>
                    <a:pt x="2067" y="2777"/>
                  </a:lnTo>
                  <a:lnTo>
                    <a:pt x="2064" y="2778"/>
                  </a:lnTo>
                  <a:lnTo>
                    <a:pt x="2062" y="2779"/>
                  </a:lnTo>
                  <a:lnTo>
                    <a:pt x="2052" y="2784"/>
                  </a:lnTo>
                  <a:lnTo>
                    <a:pt x="2043" y="2789"/>
                  </a:lnTo>
                  <a:lnTo>
                    <a:pt x="2035" y="2793"/>
                  </a:lnTo>
                  <a:lnTo>
                    <a:pt x="2020" y="2797"/>
                  </a:lnTo>
                  <a:lnTo>
                    <a:pt x="2001" y="2801"/>
                  </a:lnTo>
                  <a:lnTo>
                    <a:pt x="1982" y="2802"/>
                  </a:lnTo>
                  <a:lnTo>
                    <a:pt x="1966" y="2804"/>
                  </a:lnTo>
                  <a:lnTo>
                    <a:pt x="1942" y="2802"/>
                  </a:lnTo>
                  <a:lnTo>
                    <a:pt x="1915" y="2800"/>
                  </a:lnTo>
                  <a:lnTo>
                    <a:pt x="1885" y="2794"/>
                  </a:lnTo>
                  <a:lnTo>
                    <a:pt x="1857" y="2789"/>
                  </a:lnTo>
                  <a:lnTo>
                    <a:pt x="1835" y="2782"/>
                  </a:lnTo>
                  <a:lnTo>
                    <a:pt x="1822" y="2777"/>
                  </a:lnTo>
                  <a:lnTo>
                    <a:pt x="1806" y="2767"/>
                  </a:lnTo>
                  <a:lnTo>
                    <a:pt x="1791" y="2758"/>
                  </a:lnTo>
                  <a:lnTo>
                    <a:pt x="1779" y="2749"/>
                  </a:lnTo>
                  <a:lnTo>
                    <a:pt x="1767" y="2738"/>
                  </a:lnTo>
                  <a:lnTo>
                    <a:pt x="1755" y="2724"/>
                  </a:lnTo>
                  <a:lnTo>
                    <a:pt x="1740" y="2709"/>
                  </a:lnTo>
                  <a:lnTo>
                    <a:pt x="1728" y="2695"/>
                  </a:lnTo>
                  <a:lnTo>
                    <a:pt x="1718" y="2683"/>
                  </a:lnTo>
                  <a:lnTo>
                    <a:pt x="1707" y="2666"/>
                  </a:lnTo>
                  <a:lnTo>
                    <a:pt x="1695" y="2647"/>
                  </a:lnTo>
                  <a:lnTo>
                    <a:pt x="1683" y="2626"/>
                  </a:lnTo>
                  <a:lnTo>
                    <a:pt x="1671" y="2606"/>
                  </a:lnTo>
                  <a:lnTo>
                    <a:pt x="1660" y="2590"/>
                  </a:lnTo>
                  <a:lnTo>
                    <a:pt x="1651" y="2577"/>
                  </a:lnTo>
                  <a:lnTo>
                    <a:pt x="1639" y="2563"/>
                  </a:lnTo>
                  <a:lnTo>
                    <a:pt x="1625" y="2549"/>
                  </a:lnTo>
                  <a:lnTo>
                    <a:pt x="1614" y="2538"/>
                  </a:lnTo>
                  <a:lnTo>
                    <a:pt x="1604" y="2530"/>
                  </a:lnTo>
                  <a:lnTo>
                    <a:pt x="1590" y="2521"/>
                  </a:lnTo>
                  <a:lnTo>
                    <a:pt x="1577" y="2513"/>
                  </a:lnTo>
                  <a:lnTo>
                    <a:pt x="1565" y="2507"/>
                  </a:lnTo>
                  <a:lnTo>
                    <a:pt x="1548" y="2505"/>
                  </a:lnTo>
                  <a:lnTo>
                    <a:pt x="1529" y="2505"/>
                  </a:lnTo>
                  <a:lnTo>
                    <a:pt x="1511" y="2506"/>
                  </a:lnTo>
                  <a:lnTo>
                    <a:pt x="1496" y="2507"/>
                  </a:lnTo>
                  <a:lnTo>
                    <a:pt x="1484" y="2511"/>
                  </a:lnTo>
                  <a:lnTo>
                    <a:pt x="1470" y="2518"/>
                  </a:lnTo>
                  <a:lnTo>
                    <a:pt x="1457" y="2525"/>
                  </a:lnTo>
                  <a:lnTo>
                    <a:pt x="1447" y="2532"/>
                  </a:lnTo>
                  <a:lnTo>
                    <a:pt x="1434" y="2540"/>
                  </a:lnTo>
                  <a:lnTo>
                    <a:pt x="1420" y="2549"/>
                  </a:lnTo>
                  <a:lnTo>
                    <a:pt x="1406" y="2561"/>
                  </a:lnTo>
                  <a:lnTo>
                    <a:pt x="1391" y="2571"/>
                  </a:lnTo>
                  <a:lnTo>
                    <a:pt x="1379" y="2579"/>
                  </a:lnTo>
                  <a:lnTo>
                    <a:pt x="1364" y="2586"/>
                  </a:lnTo>
                  <a:lnTo>
                    <a:pt x="1346" y="2594"/>
                  </a:lnTo>
                  <a:lnTo>
                    <a:pt x="1327" y="2602"/>
                  </a:lnTo>
                  <a:lnTo>
                    <a:pt x="1313" y="2606"/>
                  </a:lnTo>
                  <a:lnTo>
                    <a:pt x="1296" y="2607"/>
                  </a:lnTo>
                  <a:lnTo>
                    <a:pt x="1277" y="2608"/>
                  </a:lnTo>
                  <a:lnTo>
                    <a:pt x="1259" y="2607"/>
                  </a:lnTo>
                  <a:lnTo>
                    <a:pt x="1242" y="2607"/>
                  </a:lnTo>
                  <a:lnTo>
                    <a:pt x="1224" y="2603"/>
                  </a:lnTo>
                  <a:lnTo>
                    <a:pt x="1201" y="2599"/>
                  </a:lnTo>
                  <a:lnTo>
                    <a:pt x="1178" y="2592"/>
                  </a:lnTo>
                  <a:lnTo>
                    <a:pt x="1155" y="2587"/>
                  </a:lnTo>
                  <a:lnTo>
                    <a:pt x="1136" y="2583"/>
                  </a:lnTo>
                  <a:lnTo>
                    <a:pt x="1121" y="2579"/>
                  </a:lnTo>
                  <a:lnTo>
                    <a:pt x="1104" y="2575"/>
                  </a:lnTo>
                  <a:lnTo>
                    <a:pt x="1085" y="2571"/>
                  </a:lnTo>
                  <a:lnTo>
                    <a:pt x="1066" y="2567"/>
                  </a:lnTo>
                  <a:lnTo>
                    <a:pt x="1051" y="2565"/>
                  </a:lnTo>
                  <a:lnTo>
                    <a:pt x="1039" y="2567"/>
                  </a:lnTo>
                  <a:lnTo>
                    <a:pt x="1024" y="2568"/>
                  </a:lnTo>
                  <a:lnTo>
                    <a:pt x="1011" y="2569"/>
                  </a:lnTo>
                  <a:lnTo>
                    <a:pt x="1001" y="2571"/>
                  </a:lnTo>
                  <a:lnTo>
                    <a:pt x="990" y="2573"/>
                  </a:lnTo>
                  <a:lnTo>
                    <a:pt x="980" y="2575"/>
                  </a:lnTo>
                  <a:lnTo>
                    <a:pt x="972" y="2573"/>
                  </a:lnTo>
                  <a:lnTo>
                    <a:pt x="962" y="2569"/>
                  </a:lnTo>
                  <a:lnTo>
                    <a:pt x="953" y="2563"/>
                  </a:lnTo>
                  <a:lnTo>
                    <a:pt x="945" y="2555"/>
                  </a:lnTo>
                  <a:lnTo>
                    <a:pt x="938" y="2548"/>
                  </a:lnTo>
                  <a:lnTo>
                    <a:pt x="927" y="2536"/>
                  </a:lnTo>
                  <a:lnTo>
                    <a:pt x="916" y="2519"/>
                  </a:lnTo>
                  <a:lnTo>
                    <a:pt x="906" y="2503"/>
                  </a:lnTo>
                  <a:lnTo>
                    <a:pt x="899" y="2490"/>
                  </a:lnTo>
                  <a:lnTo>
                    <a:pt x="892" y="2472"/>
                  </a:lnTo>
                  <a:lnTo>
                    <a:pt x="887" y="2451"/>
                  </a:lnTo>
                  <a:lnTo>
                    <a:pt x="881" y="2429"/>
                  </a:lnTo>
                  <a:lnTo>
                    <a:pt x="877" y="2412"/>
                  </a:lnTo>
                  <a:lnTo>
                    <a:pt x="873" y="2396"/>
                  </a:lnTo>
                  <a:lnTo>
                    <a:pt x="868" y="2378"/>
                  </a:lnTo>
                  <a:lnTo>
                    <a:pt x="862" y="2359"/>
                  </a:lnTo>
                  <a:lnTo>
                    <a:pt x="857" y="2344"/>
                  </a:lnTo>
                  <a:lnTo>
                    <a:pt x="848" y="2334"/>
                  </a:lnTo>
                  <a:lnTo>
                    <a:pt x="835" y="2320"/>
                  </a:lnTo>
                  <a:lnTo>
                    <a:pt x="823" y="2309"/>
                  </a:lnTo>
                  <a:lnTo>
                    <a:pt x="813" y="2300"/>
                  </a:lnTo>
                  <a:lnTo>
                    <a:pt x="800" y="2292"/>
                  </a:lnTo>
                  <a:lnTo>
                    <a:pt x="786" y="2282"/>
                  </a:lnTo>
                  <a:lnTo>
                    <a:pt x="772" y="2272"/>
                  </a:lnTo>
                  <a:lnTo>
                    <a:pt x="763" y="2262"/>
                  </a:lnTo>
                  <a:lnTo>
                    <a:pt x="756" y="2250"/>
                  </a:lnTo>
                  <a:lnTo>
                    <a:pt x="749" y="2235"/>
                  </a:lnTo>
                  <a:lnTo>
                    <a:pt x="745" y="2219"/>
                  </a:lnTo>
                  <a:lnTo>
                    <a:pt x="742" y="2206"/>
                  </a:lnTo>
                  <a:lnTo>
                    <a:pt x="740" y="2192"/>
                  </a:lnTo>
                  <a:lnTo>
                    <a:pt x="737" y="2175"/>
                  </a:lnTo>
                  <a:lnTo>
                    <a:pt x="737" y="2158"/>
                  </a:lnTo>
                  <a:lnTo>
                    <a:pt x="738" y="2145"/>
                  </a:lnTo>
                  <a:lnTo>
                    <a:pt x="742" y="2137"/>
                  </a:lnTo>
                  <a:lnTo>
                    <a:pt x="751" y="2126"/>
                  </a:lnTo>
                  <a:lnTo>
                    <a:pt x="759" y="2117"/>
                  </a:lnTo>
                  <a:lnTo>
                    <a:pt x="767" y="2107"/>
                  </a:lnTo>
                  <a:lnTo>
                    <a:pt x="773" y="2101"/>
                  </a:lnTo>
                  <a:lnTo>
                    <a:pt x="778" y="2098"/>
                  </a:lnTo>
                  <a:lnTo>
                    <a:pt x="780" y="2092"/>
                  </a:lnTo>
                  <a:lnTo>
                    <a:pt x="782" y="2083"/>
                  </a:lnTo>
                  <a:lnTo>
                    <a:pt x="784" y="2072"/>
                  </a:lnTo>
                  <a:lnTo>
                    <a:pt x="784" y="2064"/>
                  </a:lnTo>
                  <a:lnTo>
                    <a:pt x="780" y="2057"/>
                  </a:lnTo>
                  <a:lnTo>
                    <a:pt x="775" y="2051"/>
                  </a:lnTo>
                  <a:lnTo>
                    <a:pt x="768" y="2043"/>
                  </a:lnTo>
                  <a:lnTo>
                    <a:pt x="765" y="2036"/>
                  </a:lnTo>
                  <a:lnTo>
                    <a:pt x="767" y="2028"/>
                  </a:lnTo>
                  <a:lnTo>
                    <a:pt x="771" y="2017"/>
                  </a:lnTo>
                  <a:lnTo>
                    <a:pt x="775" y="2006"/>
                  </a:lnTo>
                  <a:lnTo>
                    <a:pt x="782" y="2000"/>
                  </a:lnTo>
                  <a:lnTo>
                    <a:pt x="791" y="1994"/>
                  </a:lnTo>
                  <a:lnTo>
                    <a:pt x="804" y="1991"/>
                  </a:lnTo>
                  <a:lnTo>
                    <a:pt x="819" y="1989"/>
                  </a:lnTo>
                  <a:lnTo>
                    <a:pt x="830" y="1986"/>
                  </a:lnTo>
                  <a:lnTo>
                    <a:pt x="840" y="1981"/>
                  </a:lnTo>
                  <a:lnTo>
                    <a:pt x="850" y="1974"/>
                  </a:lnTo>
                  <a:lnTo>
                    <a:pt x="860" y="1967"/>
                  </a:lnTo>
                  <a:lnTo>
                    <a:pt x="868" y="1960"/>
                  </a:lnTo>
                  <a:lnTo>
                    <a:pt x="876" y="1947"/>
                  </a:lnTo>
                  <a:lnTo>
                    <a:pt x="883" y="1931"/>
                  </a:lnTo>
                  <a:lnTo>
                    <a:pt x="891" y="1913"/>
                  </a:lnTo>
                  <a:lnTo>
                    <a:pt x="896" y="1896"/>
                  </a:lnTo>
                  <a:lnTo>
                    <a:pt x="900" y="1882"/>
                  </a:lnTo>
                  <a:lnTo>
                    <a:pt x="901" y="1861"/>
                  </a:lnTo>
                  <a:lnTo>
                    <a:pt x="900" y="1835"/>
                  </a:lnTo>
                  <a:lnTo>
                    <a:pt x="897" y="1808"/>
                  </a:lnTo>
                  <a:lnTo>
                    <a:pt x="893" y="1783"/>
                  </a:lnTo>
                  <a:lnTo>
                    <a:pt x="889" y="1762"/>
                  </a:lnTo>
                  <a:lnTo>
                    <a:pt x="883" y="1748"/>
                  </a:lnTo>
                  <a:lnTo>
                    <a:pt x="873" y="1731"/>
                  </a:lnTo>
                  <a:lnTo>
                    <a:pt x="864" y="1714"/>
                  </a:lnTo>
                  <a:lnTo>
                    <a:pt x="853" y="1698"/>
                  </a:lnTo>
                  <a:lnTo>
                    <a:pt x="845" y="1684"/>
                  </a:lnTo>
                  <a:lnTo>
                    <a:pt x="837" y="1674"/>
                  </a:lnTo>
                  <a:lnTo>
                    <a:pt x="827" y="1660"/>
                  </a:lnTo>
                  <a:lnTo>
                    <a:pt x="818" y="1647"/>
                  </a:lnTo>
                  <a:lnTo>
                    <a:pt x="811" y="1636"/>
                  </a:lnTo>
                  <a:lnTo>
                    <a:pt x="807" y="1625"/>
                  </a:lnTo>
                  <a:lnTo>
                    <a:pt x="804" y="1613"/>
                  </a:lnTo>
                  <a:lnTo>
                    <a:pt x="800" y="1603"/>
                  </a:lnTo>
                  <a:lnTo>
                    <a:pt x="790" y="1590"/>
                  </a:lnTo>
                  <a:lnTo>
                    <a:pt x="775" y="1577"/>
                  </a:lnTo>
                  <a:lnTo>
                    <a:pt x="760" y="1563"/>
                  </a:lnTo>
                  <a:lnTo>
                    <a:pt x="748" y="1552"/>
                  </a:lnTo>
                  <a:lnTo>
                    <a:pt x="732" y="1541"/>
                  </a:lnTo>
                  <a:lnTo>
                    <a:pt x="711" y="1529"/>
                  </a:lnTo>
                  <a:lnTo>
                    <a:pt x="691" y="1516"/>
                  </a:lnTo>
                  <a:lnTo>
                    <a:pt x="676" y="1504"/>
                  </a:lnTo>
                  <a:lnTo>
                    <a:pt x="668" y="1493"/>
                  </a:lnTo>
                  <a:lnTo>
                    <a:pt x="660" y="1478"/>
                  </a:lnTo>
                  <a:lnTo>
                    <a:pt x="652" y="1465"/>
                  </a:lnTo>
                  <a:lnTo>
                    <a:pt x="645" y="1454"/>
                  </a:lnTo>
                  <a:lnTo>
                    <a:pt x="639" y="1446"/>
                  </a:lnTo>
                  <a:lnTo>
                    <a:pt x="629" y="1438"/>
                  </a:lnTo>
                  <a:lnTo>
                    <a:pt x="620" y="1430"/>
                  </a:lnTo>
                  <a:lnTo>
                    <a:pt x="612" y="1427"/>
                  </a:lnTo>
                  <a:lnTo>
                    <a:pt x="602" y="1428"/>
                  </a:lnTo>
                  <a:lnTo>
                    <a:pt x="592" y="1434"/>
                  </a:lnTo>
                  <a:lnTo>
                    <a:pt x="581" y="1440"/>
                  </a:lnTo>
                  <a:lnTo>
                    <a:pt x="573" y="1446"/>
                  </a:lnTo>
                  <a:lnTo>
                    <a:pt x="561" y="1454"/>
                  </a:lnTo>
                  <a:lnTo>
                    <a:pt x="547" y="1466"/>
                  </a:lnTo>
                  <a:lnTo>
                    <a:pt x="534" y="1478"/>
                  </a:lnTo>
                  <a:lnTo>
                    <a:pt x="523" y="1489"/>
                  </a:lnTo>
                  <a:lnTo>
                    <a:pt x="515" y="1497"/>
                  </a:lnTo>
                  <a:lnTo>
                    <a:pt x="505" y="1508"/>
                  </a:lnTo>
                  <a:lnTo>
                    <a:pt x="496" y="1520"/>
                  </a:lnTo>
                  <a:lnTo>
                    <a:pt x="488" y="1528"/>
                  </a:lnTo>
                  <a:lnTo>
                    <a:pt x="477" y="1536"/>
                  </a:lnTo>
                  <a:lnTo>
                    <a:pt x="465" y="1547"/>
                  </a:lnTo>
                  <a:lnTo>
                    <a:pt x="453" y="1556"/>
                  </a:lnTo>
                  <a:lnTo>
                    <a:pt x="442" y="1562"/>
                  </a:lnTo>
                  <a:lnTo>
                    <a:pt x="428" y="1563"/>
                  </a:lnTo>
                  <a:lnTo>
                    <a:pt x="414" y="1562"/>
                  </a:lnTo>
                  <a:lnTo>
                    <a:pt x="399" y="1559"/>
                  </a:lnTo>
                  <a:lnTo>
                    <a:pt x="388" y="1556"/>
                  </a:lnTo>
                  <a:lnTo>
                    <a:pt x="376" y="1548"/>
                  </a:lnTo>
                  <a:lnTo>
                    <a:pt x="364" y="1539"/>
                  </a:lnTo>
                  <a:lnTo>
                    <a:pt x="350" y="1527"/>
                  </a:lnTo>
                  <a:lnTo>
                    <a:pt x="340" y="1515"/>
                  </a:lnTo>
                  <a:lnTo>
                    <a:pt x="331" y="1504"/>
                  </a:lnTo>
                  <a:lnTo>
                    <a:pt x="321" y="1490"/>
                  </a:lnTo>
                  <a:lnTo>
                    <a:pt x="310" y="1473"/>
                  </a:lnTo>
                  <a:lnTo>
                    <a:pt x="299" y="1454"/>
                  </a:lnTo>
                  <a:lnTo>
                    <a:pt x="290" y="1436"/>
                  </a:lnTo>
                  <a:lnTo>
                    <a:pt x="280" y="1422"/>
                  </a:lnTo>
                  <a:lnTo>
                    <a:pt x="272" y="1412"/>
                  </a:lnTo>
                  <a:lnTo>
                    <a:pt x="263" y="1400"/>
                  </a:lnTo>
                  <a:lnTo>
                    <a:pt x="253" y="1391"/>
                  </a:lnTo>
                  <a:lnTo>
                    <a:pt x="244" y="1384"/>
                  </a:lnTo>
                  <a:lnTo>
                    <a:pt x="233" y="1381"/>
                  </a:lnTo>
                  <a:lnTo>
                    <a:pt x="220" y="1381"/>
                  </a:lnTo>
                  <a:lnTo>
                    <a:pt x="206" y="1384"/>
                  </a:lnTo>
                  <a:lnTo>
                    <a:pt x="195" y="1385"/>
                  </a:lnTo>
                  <a:lnTo>
                    <a:pt x="190" y="1387"/>
                  </a:lnTo>
                  <a:lnTo>
                    <a:pt x="183" y="1387"/>
                  </a:lnTo>
                  <a:lnTo>
                    <a:pt x="185" y="1370"/>
                  </a:lnTo>
                  <a:lnTo>
                    <a:pt x="186" y="1356"/>
                  </a:lnTo>
                  <a:lnTo>
                    <a:pt x="187" y="1342"/>
                  </a:lnTo>
                  <a:lnTo>
                    <a:pt x="187" y="1326"/>
                  </a:lnTo>
                  <a:lnTo>
                    <a:pt x="187" y="1307"/>
                  </a:lnTo>
                  <a:lnTo>
                    <a:pt x="185" y="1290"/>
                  </a:lnTo>
                  <a:lnTo>
                    <a:pt x="183" y="1273"/>
                  </a:lnTo>
                  <a:lnTo>
                    <a:pt x="176" y="1259"/>
                  </a:lnTo>
                  <a:lnTo>
                    <a:pt x="168" y="1241"/>
                  </a:lnTo>
                  <a:lnTo>
                    <a:pt x="159" y="1224"/>
                  </a:lnTo>
                  <a:lnTo>
                    <a:pt x="150" y="1207"/>
                  </a:lnTo>
                  <a:lnTo>
                    <a:pt x="141" y="1194"/>
                  </a:lnTo>
                  <a:lnTo>
                    <a:pt x="132" y="1182"/>
                  </a:lnTo>
                  <a:lnTo>
                    <a:pt x="120" y="1168"/>
                  </a:lnTo>
                  <a:lnTo>
                    <a:pt x="108" y="1154"/>
                  </a:lnTo>
                  <a:lnTo>
                    <a:pt x="98" y="1143"/>
                  </a:lnTo>
                  <a:lnTo>
                    <a:pt x="93" y="1137"/>
                  </a:lnTo>
                  <a:lnTo>
                    <a:pt x="85" y="1132"/>
                  </a:lnTo>
                  <a:lnTo>
                    <a:pt x="77" y="1127"/>
                  </a:lnTo>
                  <a:lnTo>
                    <a:pt x="71" y="1120"/>
                  </a:lnTo>
                  <a:lnTo>
                    <a:pt x="71" y="1114"/>
                  </a:lnTo>
                  <a:lnTo>
                    <a:pt x="75" y="1110"/>
                  </a:lnTo>
                  <a:lnTo>
                    <a:pt x="82" y="1110"/>
                  </a:lnTo>
                  <a:lnTo>
                    <a:pt x="90" y="1112"/>
                  </a:lnTo>
                  <a:lnTo>
                    <a:pt x="97" y="1112"/>
                  </a:lnTo>
                  <a:lnTo>
                    <a:pt x="100" y="1112"/>
                  </a:lnTo>
                  <a:lnTo>
                    <a:pt x="102" y="1112"/>
                  </a:lnTo>
                  <a:lnTo>
                    <a:pt x="106" y="1112"/>
                  </a:lnTo>
                  <a:lnTo>
                    <a:pt x="109" y="1112"/>
                  </a:lnTo>
                  <a:lnTo>
                    <a:pt x="113" y="1112"/>
                  </a:lnTo>
                  <a:lnTo>
                    <a:pt x="114" y="1110"/>
                  </a:lnTo>
                  <a:lnTo>
                    <a:pt x="114" y="1105"/>
                  </a:lnTo>
                  <a:lnTo>
                    <a:pt x="110" y="1097"/>
                  </a:lnTo>
                  <a:lnTo>
                    <a:pt x="106" y="1090"/>
                  </a:lnTo>
                  <a:lnTo>
                    <a:pt x="105" y="1083"/>
                  </a:lnTo>
                  <a:lnTo>
                    <a:pt x="105" y="1073"/>
                  </a:lnTo>
                  <a:lnTo>
                    <a:pt x="109" y="1059"/>
                  </a:lnTo>
                  <a:lnTo>
                    <a:pt x="113" y="1047"/>
                  </a:lnTo>
                  <a:lnTo>
                    <a:pt x="119" y="1036"/>
                  </a:lnTo>
                  <a:lnTo>
                    <a:pt x="123" y="1032"/>
                  </a:lnTo>
                  <a:lnTo>
                    <a:pt x="128" y="1027"/>
                  </a:lnTo>
                  <a:lnTo>
                    <a:pt x="133" y="1021"/>
                  </a:lnTo>
                  <a:lnTo>
                    <a:pt x="137" y="1026"/>
                  </a:lnTo>
                  <a:lnTo>
                    <a:pt x="141" y="1028"/>
                  </a:lnTo>
                  <a:lnTo>
                    <a:pt x="145" y="1031"/>
                  </a:lnTo>
                  <a:lnTo>
                    <a:pt x="148" y="1032"/>
                  </a:lnTo>
                  <a:lnTo>
                    <a:pt x="158" y="1036"/>
                  </a:lnTo>
                  <a:lnTo>
                    <a:pt x="168" y="1039"/>
                  </a:lnTo>
                  <a:lnTo>
                    <a:pt x="179" y="1042"/>
                  </a:lnTo>
                  <a:lnTo>
                    <a:pt x="190" y="1040"/>
                  </a:lnTo>
                  <a:lnTo>
                    <a:pt x="198" y="1038"/>
                  </a:lnTo>
                  <a:lnTo>
                    <a:pt x="207" y="1032"/>
                  </a:lnTo>
                  <a:lnTo>
                    <a:pt x="217" y="1027"/>
                  </a:lnTo>
                  <a:lnTo>
                    <a:pt x="226" y="1021"/>
                  </a:lnTo>
                  <a:lnTo>
                    <a:pt x="236" y="1019"/>
                  </a:lnTo>
                  <a:lnTo>
                    <a:pt x="248" y="1015"/>
                  </a:lnTo>
                  <a:lnTo>
                    <a:pt x="259" y="1011"/>
                  </a:lnTo>
                  <a:lnTo>
                    <a:pt x="265" y="1007"/>
                  </a:lnTo>
                  <a:lnTo>
                    <a:pt x="275" y="1001"/>
                  </a:lnTo>
                  <a:lnTo>
                    <a:pt x="282" y="996"/>
                  </a:lnTo>
                  <a:lnTo>
                    <a:pt x="284" y="993"/>
                  </a:lnTo>
                  <a:lnTo>
                    <a:pt x="288" y="991"/>
                  </a:lnTo>
                  <a:lnTo>
                    <a:pt x="294" y="986"/>
                  </a:lnTo>
                  <a:lnTo>
                    <a:pt x="298" y="982"/>
                  </a:lnTo>
                  <a:lnTo>
                    <a:pt x="300" y="980"/>
                  </a:lnTo>
                  <a:lnTo>
                    <a:pt x="329" y="980"/>
                  </a:lnTo>
                  <a:lnTo>
                    <a:pt x="352" y="980"/>
                  </a:lnTo>
                  <a:lnTo>
                    <a:pt x="373" y="978"/>
                  </a:lnTo>
                  <a:lnTo>
                    <a:pt x="399" y="977"/>
                  </a:lnTo>
                  <a:lnTo>
                    <a:pt x="424" y="976"/>
                  </a:lnTo>
                  <a:lnTo>
                    <a:pt x="445" y="974"/>
                  </a:lnTo>
                  <a:lnTo>
                    <a:pt x="461" y="970"/>
                  </a:lnTo>
                  <a:lnTo>
                    <a:pt x="480" y="966"/>
                  </a:lnTo>
                  <a:lnTo>
                    <a:pt x="499" y="961"/>
                  </a:lnTo>
                  <a:lnTo>
                    <a:pt x="515" y="955"/>
                  </a:lnTo>
                  <a:lnTo>
                    <a:pt x="531" y="950"/>
                  </a:lnTo>
                  <a:lnTo>
                    <a:pt x="551" y="942"/>
                  </a:lnTo>
                  <a:lnTo>
                    <a:pt x="570" y="933"/>
                  </a:lnTo>
                  <a:lnTo>
                    <a:pt x="583" y="923"/>
                  </a:lnTo>
                  <a:lnTo>
                    <a:pt x="589" y="915"/>
                  </a:lnTo>
                  <a:lnTo>
                    <a:pt x="593" y="903"/>
                  </a:lnTo>
                  <a:lnTo>
                    <a:pt x="596" y="892"/>
                  </a:lnTo>
                  <a:lnTo>
                    <a:pt x="596" y="883"/>
                  </a:lnTo>
                  <a:lnTo>
                    <a:pt x="594" y="873"/>
                  </a:lnTo>
                  <a:lnTo>
                    <a:pt x="590" y="861"/>
                  </a:lnTo>
                  <a:lnTo>
                    <a:pt x="585" y="852"/>
                  </a:lnTo>
                  <a:lnTo>
                    <a:pt x="579" y="844"/>
                  </a:lnTo>
                  <a:lnTo>
                    <a:pt x="569" y="836"/>
                  </a:lnTo>
                  <a:lnTo>
                    <a:pt x="554" y="830"/>
                  </a:lnTo>
                  <a:lnTo>
                    <a:pt x="539" y="823"/>
                  </a:lnTo>
                  <a:lnTo>
                    <a:pt x="526" y="821"/>
                  </a:lnTo>
                  <a:lnTo>
                    <a:pt x="517" y="818"/>
                  </a:lnTo>
                  <a:lnTo>
                    <a:pt x="507" y="817"/>
                  </a:lnTo>
                  <a:lnTo>
                    <a:pt x="499" y="818"/>
                  </a:lnTo>
                  <a:lnTo>
                    <a:pt x="499" y="818"/>
                  </a:lnTo>
                  <a:lnTo>
                    <a:pt x="489" y="810"/>
                  </a:lnTo>
                  <a:lnTo>
                    <a:pt x="478" y="805"/>
                  </a:lnTo>
                  <a:lnTo>
                    <a:pt x="468" y="799"/>
                  </a:lnTo>
                  <a:lnTo>
                    <a:pt x="458" y="794"/>
                  </a:lnTo>
                  <a:lnTo>
                    <a:pt x="447" y="788"/>
                  </a:lnTo>
                  <a:lnTo>
                    <a:pt x="435" y="783"/>
                  </a:lnTo>
                  <a:lnTo>
                    <a:pt x="426" y="780"/>
                  </a:lnTo>
                  <a:lnTo>
                    <a:pt x="416" y="779"/>
                  </a:lnTo>
                  <a:lnTo>
                    <a:pt x="407" y="778"/>
                  </a:lnTo>
                  <a:lnTo>
                    <a:pt x="396" y="776"/>
                  </a:lnTo>
                  <a:lnTo>
                    <a:pt x="388" y="774"/>
                  </a:lnTo>
                  <a:lnTo>
                    <a:pt x="383" y="768"/>
                  </a:lnTo>
                  <a:lnTo>
                    <a:pt x="377" y="760"/>
                  </a:lnTo>
                  <a:lnTo>
                    <a:pt x="373" y="752"/>
                  </a:lnTo>
                  <a:lnTo>
                    <a:pt x="373" y="743"/>
                  </a:lnTo>
                  <a:lnTo>
                    <a:pt x="375" y="732"/>
                  </a:lnTo>
                  <a:lnTo>
                    <a:pt x="377" y="724"/>
                  </a:lnTo>
                  <a:lnTo>
                    <a:pt x="380" y="721"/>
                  </a:lnTo>
                  <a:lnTo>
                    <a:pt x="384" y="718"/>
                  </a:lnTo>
                  <a:lnTo>
                    <a:pt x="388" y="716"/>
                  </a:lnTo>
                  <a:lnTo>
                    <a:pt x="392" y="714"/>
                  </a:lnTo>
                  <a:lnTo>
                    <a:pt x="396" y="712"/>
                  </a:lnTo>
                  <a:lnTo>
                    <a:pt x="406" y="705"/>
                  </a:lnTo>
                  <a:lnTo>
                    <a:pt x="416" y="695"/>
                  </a:lnTo>
                  <a:lnTo>
                    <a:pt x="424" y="687"/>
                  </a:lnTo>
                  <a:lnTo>
                    <a:pt x="427" y="677"/>
                  </a:lnTo>
                  <a:lnTo>
                    <a:pt x="427" y="663"/>
                  </a:lnTo>
                  <a:lnTo>
                    <a:pt x="427" y="648"/>
                  </a:lnTo>
                  <a:lnTo>
                    <a:pt x="424" y="635"/>
                  </a:lnTo>
                  <a:lnTo>
                    <a:pt x="423" y="623"/>
                  </a:lnTo>
                  <a:lnTo>
                    <a:pt x="418" y="608"/>
                  </a:lnTo>
                  <a:lnTo>
                    <a:pt x="410" y="589"/>
                  </a:lnTo>
                  <a:lnTo>
                    <a:pt x="400" y="570"/>
                  </a:lnTo>
                  <a:lnTo>
                    <a:pt x="391" y="553"/>
                  </a:lnTo>
                  <a:lnTo>
                    <a:pt x="383" y="538"/>
                  </a:lnTo>
                  <a:lnTo>
                    <a:pt x="375" y="523"/>
                  </a:lnTo>
                  <a:lnTo>
                    <a:pt x="366" y="506"/>
                  </a:lnTo>
                  <a:lnTo>
                    <a:pt x="357" y="487"/>
                  </a:lnTo>
                  <a:lnTo>
                    <a:pt x="348" y="471"/>
                  </a:lnTo>
                  <a:lnTo>
                    <a:pt x="340" y="456"/>
                  </a:lnTo>
                  <a:lnTo>
                    <a:pt x="330" y="440"/>
                  </a:lnTo>
                  <a:lnTo>
                    <a:pt x="319" y="422"/>
                  </a:lnTo>
                  <a:lnTo>
                    <a:pt x="307" y="402"/>
                  </a:lnTo>
                  <a:lnTo>
                    <a:pt x="295" y="384"/>
                  </a:lnTo>
                  <a:lnTo>
                    <a:pt x="283" y="372"/>
                  </a:lnTo>
                  <a:lnTo>
                    <a:pt x="271" y="364"/>
                  </a:lnTo>
                  <a:lnTo>
                    <a:pt x="256" y="357"/>
                  </a:lnTo>
                  <a:lnTo>
                    <a:pt x="241" y="351"/>
                  </a:lnTo>
                  <a:lnTo>
                    <a:pt x="229" y="345"/>
                  </a:lnTo>
                  <a:lnTo>
                    <a:pt x="217" y="339"/>
                  </a:lnTo>
                  <a:lnTo>
                    <a:pt x="202" y="329"/>
                  </a:lnTo>
                  <a:lnTo>
                    <a:pt x="189" y="321"/>
                  </a:lnTo>
                  <a:lnTo>
                    <a:pt x="176" y="314"/>
                  </a:lnTo>
                  <a:lnTo>
                    <a:pt x="160" y="309"/>
                  </a:lnTo>
                  <a:lnTo>
                    <a:pt x="141" y="303"/>
                  </a:lnTo>
                  <a:lnTo>
                    <a:pt x="123" y="298"/>
                  </a:lnTo>
                  <a:lnTo>
                    <a:pt x="106" y="293"/>
                  </a:lnTo>
                  <a:lnTo>
                    <a:pt x="92" y="287"/>
                  </a:lnTo>
                  <a:lnTo>
                    <a:pt x="74" y="281"/>
                  </a:lnTo>
                  <a:lnTo>
                    <a:pt x="58" y="274"/>
                  </a:lnTo>
                  <a:lnTo>
                    <a:pt x="44" y="264"/>
                  </a:lnTo>
                  <a:lnTo>
                    <a:pt x="39" y="259"/>
                  </a:lnTo>
                  <a:lnTo>
                    <a:pt x="34" y="250"/>
                  </a:lnTo>
                  <a:lnTo>
                    <a:pt x="28" y="240"/>
                  </a:lnTo>
                  <a:lnTo>
                    <a:pt x="23" y="231"/>
                  </a:lnTo>
                  <a:lnTo>
                    <a:pt x="19" y="224"/>
                  </a:lnTo>
                  <a:lnTo>
                    <a:pt x="17" y="221"/>
                  </a:lnTo>
                  <a:lnTo>
                    <a:pt x="17" y="220"/>
                  </a:lnTo>
                  <a:lnTo>
                    <a:pt x="15" y="217"/>
                  </a:lnTo>
                  <a:lnTo>
                    <a:pt x="12" y="215"/>
                  </a:lnTo>
                  <a:lnTo>
                    <a:pt x="8" y="211"/>
                  </a:lnTo>
                  <a:lnTo>
                    <a:pt x="4" y="206"/>
                  </a:lnTo>
                  <a:lnTo>
                    <a:pt x="0" y="201"/>
                  </a:lnTo>
                  <a:lnTo>
                    <a:pt x="3" y="198"/>
                  </a:lnTo>
                  <a:lnTo>
                    <a:pt x="5" y="194"/>
                  </a:lnTo>
                  <a:lnTo>
                    <a:pt x="9" y="192"/>
                  </a:lnTo>
                  <a:lnTo>
                    <a:pt x="13" y="190"/>
                  </a:lnTo>
                  <a:lnTo>
                    <a:pt x="22" y="189"/>
                  </a:lnTo>
                  <a:lnTo>
                    <a:pt x="32" y="190"/>
                  </a:lnTo>
                  <a:lnTo>
                    <a:pt x="43" y="192"/>
                  </a:lnTo>
                  <a:lnTo>
                    <a:pt x="51" y="190"/>
                  </a:lnTo>
                  <a:lnTo>
                    <a:pt x="54" y="188"/>
                  </a:lnTo>
                  <a:lnTo>
                    <a:pt x="57" y="184"/>
                  </a:lnTo>
                  <a:lnTo>
                    <a:pt x="59" y="180"/>
                  </a:lnTo>
                  <a:lnTo>
                    <a:pt x="62" y="176"/>
                  </a:lnTo>
                  <a:lnTo>
                    <a:pt x="65" y="173"/>
                  </a:lnTo>
                  <a:lnTo>
                    <a:pt x="75" y="169"/>
                  </a:lnTo>
                  <a:lnTo>
                    <a:pt x="90" y="165"/>
                  </a:lnTo>
                  <a:lnTo>
                    <a:pt x="102" y="165"/>
                  </a:lnTo>
                  <a:lnTo>
                    <a:pt x="110" y="167"/>
                  </a:lnTo>
                  <a:lnTo>
                    <a:pt x="121" y="171"/>
                  </a:lnTo>
                  <a:lnTo>
                    <a:pt x="131" y="176"/>
                  </a:lnTo>
                  <a:lnTo>
                    <a:pt x="139" y="180"/>
                  </a:lnTo>
                  <a:lnTo>
                    <a:pt x="147" y="186"/>
                  </a:lnTo>
                  <a:lnTo>
                    <a:pt x="156" y="196"/>
                  </a:lnTo>
                  <a:lnTo>
                    <a:pt x="166" y="200"/>
                  </a:lnTo>
                  <a:lnTo>
                    <a:pt x="174" y="201"/>
                  </a:lnTo>
                  <a:lnTo>
                    <a:pt x="183" y="200"/>
                  </a:lnTo>
                  <a:lnTo>
                    <a:pt x="194" y="197"/>
                  </a:lnTo>
                  <a:lnTo>
                    <a:pt x="202" y="194"/>
                  </a:lnTo>
                  <a:lnTo>
                    <a:pt x="212" y="190"/>
                  </a:lnTo>
                  <a:lnTo>
                    <a:pt x="224" y="184"/>
                  </a:lnTo>
                  <a:lnTo>
                    <a:pt x="233" y="178"/>
                  </a:lnTo>
                  <a:lnTo>
                    <a:pt x="241" y="173"/>
                  </a:lnTo>
                  <a:lnTo>
                    <a:pt x="252" y="167"/>
                  </a:lnTo>
                  <a:lnTo>
                    <a:pt x="260" y="161"/>
                  </a:lnTo>
                  <a:lnTo>
                    <a:pt x="267" y="154"/>
                  </a:lnTo>
                  <a:lnTo>
                    <a:pt x="275" y="143"/>
                  </a:lnTo>
                  <a:lnTo>
                    <a:pt x="283" y="132"/>
                  </a:lnTo>
                  <a:lnTo>
                    <a:pt x="290" y="124"/>
                  </a:lnTo>
                  <a:lnTo>
                    <a:pt x="295" y="116"/>
                  </a:lnTo>
                  <a:lnTo>
                    <a:pt x="300" y="105"/>
                  </a:lnTo>
                  <a:lnTo>
                    <a:pt x="307" y="97"/>
                  </a:lnTo>
                  <a:lnTo>
                    <a:pt x="318" y="92"/>
                  </a:lnTo>
                  <a:lnTo>
                    <a:pt x="331" y="85"/>
                  </a:lnTo>
                  <a:lnTo>
                    <a:pt x="345" y="81"/>
                  </a:lnTo>
                  <a:lnTo>
                    <a:pt x="353" y="80"/>
                  </a:lnTo>
                  <a:lnTo>
                    <a:pt x="365" y="80"/>
                  </a:lnTo>
                  <a:lnTo>
                    <a:pt x="376" y="80"/>
                  </a:lnTo>
                  <a:lnTo>
                    <a:pt x="385" y="77"/>
                  </a:lnTo>
                  <a:lnTo>
                    <a:pt x="395" y="70"/>
                  </a:lnTo>
                  <a:lnTo>
                    <a:pt x="406" y="61"/>
                  </a:lnTo>
                  <a:lnTo>
                    <a:pt x="415" y="53"/>
                  </a:lnTo>
                  <a:lnTo>
                    <a:pt x="418" y="52"/>
                  </a:lnTo>
                  <a:lnTo>
                    <a:pt x="420" y="50"/>
                  </a:lnTo>
                  <a:lnTo>
                    <a:pt x="424" y="49"/>
                  </a:lnTo>
                  <a:lnTo>
                    <a:pt x="428" y="48"/>
                  </a:lnTo>
                  <a:lnTo>
                    <a:pt x="431" y="48"/>
                  </a:lnTo>
                  <a:lnTo>
                    <a:pt x="441" y="52"/>
                  </a:lnTo>
                  <a:lnTo>
                    <a:pt x="450" y="58"/>
                  </a:lnTo>
                  <a:lnTo>
                    <a:pt x="459" y="68"/>
                  </a:lnTo>
                  <a:lnTo>
                    <a:pt x="468" y="73"/>
                  </a:lnTo>
                  <a:lnTo>
                    <a:pt x="477" y="80"/>
                  </a:lnTo>
                  <a:lnTo>
                    <a:pt x="488" y="87"/>
                  </a:lnTo>
                  <a:lnTo>
                    <a:pt x="500" y="93"/>
                  </a:lnTo>
                  <a:lnTo>
                    <a:pt x="509" y="99"/>
                  </a:lnTo>
                  <a:lnTo>
                    <a:pt x="520" y="105"/>
                  </a:lnTo>
                  <a:lnTo>
                    <a:pt x="532" y="115"/>
                  </a:lnTo>
                  <a:lnTo>
                    <a:pt x="546" y="123"/>
                  </a:lnTo>
                  <a:lnTo>
                    <a:pt x="559" y="131"/>
                  </a:lnTo>
                  <a:lnTo>
                    <a:pt x="571" y="134"/>
                  </a:lnTo>
                  <a:lnTo>
                    <a:pt x="585" y="135"/>
                  </a:lnTo>
                  <a:lnTo>
                    <a:pt x="601" y="132"/>
                  </a:lnTo>
                  <a:lnTo>
                    <a:pt x="617" y="128"/>
                  </a:lnTo>
                  <a:lnTo>
                    <a:pt x="629" y="123"/>
                  </a:lnTo>
                  <a:lnTo>
                    <a:pt x="636" y="115"/>
                  </a:lnTo>
                  <a:lnTo>
                    <a:pt x="643" y="104"/>
                  </a:lnTo>
                  <a:lnTo>
                    <a:pt x="649" y="91"/>
                  </a:lnTo>
                  <a:lnTo>
                    <a:pt x="655" y="81"/>
                  </a:lnTo>
                  <a:lnTo>
                    <a:pt x="658" y="70"/>
                  </a:lnTo>
                  <a:lnTo>
                    <a:pt x="662" y="57"/>
                  </a:lnTo>
                  <a:lnTo>
                    <a:pt x="667" y="45"/>
                  </a:lnTo>
                  <a:lnTo>
                    <a:pt x="674" y="37"/>
                  </a:lnTo>
                  <a:lnTo>
                    <a:pt x="683" y="34"/>
                  </a:lnTo>
                  <a:lnTo>
                    <a:pt x="697" y="35"/>
                  </a:lnTo>
                  <a:lnTo>
                    <a:pt x="709" y="37"/>
                  </a:lnTo>
                  <a:lnTo>
                    <a:pt x="720" y="38"/>
                  </a:lnTo>
                  <a:lnTo>
                    <a:pt x="734" y="38"/>
                  </a:lnTo>
                  <a:lnTo>
                    <a:pt x="751" y="37"/>
                  </a:lnTo>
                  <a:lnTo>
                    <a:pt x="765" y="35"/>
                  </a:lnTo>
                  <a:lnTo>
                    <a:pt x="776" y="31"/>
                  </a:lnTo>
                  <a:lnTo>
                    <a:pt x="790" y="26"/>
                  </a:lnTo>
                  <a:lnTo>
                    <a:pt x="800" y="22"/>
                  </a:lnTo>
                  <a:lnTo>
                    <a:pt x="814" y="18"/>
                  </a:lnTo>
                  <a:lnTo>
                    <a:pt x="830" y="13"/>
                  </a:lnTo>
                  <a:lnTo>
                    <a:pt x="848" y="6"/>
                  </a:lnTo>
                  <a:lnTo>
                    <a:pt x="861" y="0"/>
                  </a:lnTo>
                  <a:lnTo>
                    <a:pt x="873" y="15"/>
                  </a:lnTo>
                  <a:lnTo>
                    <a:pt x="885" y="29"/>
                  </a:lnTo>
                  <a:lnTo>
                    <a:pt x="896" y="39"/>
                  </a:lnTo>
                  <a:lnTo>
                    <a:pt x="911" y="54"/>
                  </a:lnTo>
                  <a:lnTo>
                    <a:pt x="930" y="72"/>
                  </a:lnTo>
                  <a:lnTo>
                    <a:pt x="950" y="91"/>
                  </a:lnTo>
                  <a:lnTo>
                    <a:pt x="970" y="108"/>
                  </a:lnTo>
                  <a:lnTo>
                    <a:pt x="986" y="122"/>
                  </a:lnTo>
                  <a:lnTo>
                    <a:pt x="996" y="132"/>
                  </a:lnTo>
                  <a:lnTo>
                    <a:pt x="1009" y="143"/>
                  </a:lnTo>
                  <a:lnTo>
                    <a:pt x="1023" y="157"/>
                  </a:lnTo>
                  <a:lnTo>
                    <a:pt x="1035" y="169"/>
                  </a:lnTo>
                  <a:lnTo>
                    <a:pt x="1043" y="180"/>
                  </a:lnTo>
                  <a:lnTo>
                    <a:pt x="1048" y="190"/>
                  </a:lnTo>
                  <a:lnTo>
                    <a:pt x="1054" y="204"/>
                  </a:lnTo>
                  <a:lnTo>
                    <a:pt x="1059" y="219"/>
                  </a:lnTo>
                  <a:lnTo>
                    <a:pt x="1062" y="233"/>
                  </a:lnTo>
                  <a:lnTo>
                    <a:pt x="1063" y="244"/>
                  </a:lnTo>
                  <a:lnTo>
                    <a:pt x="1061" y="256"/>
                  </a:lnTo>
                  <a:lnTo>
                    <a:pt x="1054" y="270"/>
                  </a:lnTo>
                  <a:lnTo>
                    <a:pt x="1047" y="283"/>
                  </a:lnTo>
                  <a:lnTo>
                    <a:pt x="1040" y="293"/>
                  </a:lnTo>
                  <a:lnTo>
                    <a:pt x="1032" y="301"/>
                  </a:lnTo>
                  <a:lnTo>
                    <a:pt x="1023" y="309"/>
                  </a:lnTo>
                  <a:lnTo>
                    <a:pt x="1012" y="317"/>
                  </a:lnTo>
                  <a:lnTo>
                    <a:pt x="1004" y="324"/>
                  </a:lnTo>
                  <a:lnTo>
                    <a:pt x="990" y="329"/>
                  </a:lnTo>
                  <a:lnTo>
                    <a:pt x="974" y="336"/>
                  </a:lnTo>
                  <a:lnTo>
                    <a:pt x="958" y="341"/>
                  </a:lnTo>
                  <a:lnTo>
                    <a:pt x="945" y="347"/>
                  </a:lnTo>
                  <a:lnTo>
                    <a:pt x="935" y="353"/>
                  </a:lnTo>
                  <a:lnTo>
                    <a:pt x="923" y="360"/>
                  </a:lnTo>
                  <a:lnTo>
                    <a:pt x="912" y="368"/>
                  </a:lnTo>
                  <a:lnTo>
                    <a:pt x="904" y="375"/>
                  </a:lnTo>
                  <a:lnTo>
                    <a:pt x="897" y="384"/>
                  </a:lnTo>
                  <a:lnTo>
                    <a:pt x="889" y="395"/>
                  </a:lnTo>
                  <a:lnTo>
                    <a:pt x="884" y="407"/>
                  </a:lnTo>
                  <a:lnTo>
                    <a:pt x="880" y="418"/>
                  </a:lnTo>
                  <a:lnTo>
                    <a:pt x="879" y="431"/>
                  </a:lnTo>
                  <a:lnTo>
                    <a:pt x="879" y="448"/>
                  </a:lnTo>
                  <a:lnTo>
                    <a:pt x="880" y="465"/>
                  </a:lnTo>
                  <a:lnTo>
                    <a:pt x="881" y="481"/>
                  </a:lnTo>
                  <a:lnTo>
                    <a:pt x="884" y="495"/>
                  </a:lnTo>
                  <a:lnTo>
                    <a:pt x="888" y="512"/>
                  </a:lnTo>
                  <a:lnTo>
                    <a:pt x="895" y="534"/>
                  </a:lnTo>
                  <a:lnTo>
                    <a:pt x="903" y="555"/>
                  </a:lnTo>
                  <a:lnTo>
                    <a:pt x="910" y="577"/>
                  </a:lnTo>
                  <a:lnTo>
                    <a:pt x="916" y="594"/>
                  </a:lnTo>
                  <a:lnTo>
                    <a:pt x="922" y="611"/>
                  </a:lnTo>
                  <a:lnTo>
                    <a:pt x="927" y="631"/>
                  </a:lnTo>
                  <a:lnTo>
                    <a:pt x="934" y="646"/>
                  </a:lnTo>
                  <a:lnTo>
                    <a:pt x="941" y="658"/>
                  </a:lnTo>
                  <a:lnTo>
                    <a:pt x="949" y="671"/>
                  </a:lnTo>
                  <a:lnTo>
                    <a:pt x="959" y="685"/>
                  </a:lnTo>
                  <a:lnTo>
                    <a:pt x="968" y="695"/>
                  </a:lnTo>
                  <a:lnTo>
                    <a:pt x="974" y="704"/>
                  </a:lnTo>
                  <a:lnTo>
                    <a:pt x="984" y="713"/>
                  </a:lnTo>
                  <a:lnTo>
                    <a:pt x="994" y="722"/>
                  </a:lnTo>
                  <a:lnTo>
                    <a:pt x="1004" y="726"/>
                  </a:lnTo>
                  <a:lnTo>
                    <a:pt x="1013" y="726"/>
                  </a:lnTo>
                  <a:lnTo>
                    <a:pt x="1024" y="724"/>
                  </a:lnTo>
                  <a:lnTo>
                    <a:pt x="1032" y="718"/>
                  </a:lnTo>
                  <a:lnTo>
                    <a:pt x="1038" y="712"/>
                  </a:lnTo>
                  <a:lnTo>
                    <a:pt x="1043" y="701"/>
                  </a:lnTo>
                  <a:lnTo>
                    <a:pt x="1048" y="694"/>
                  </a:lnTo>
                  <a:lnTo>
                    <a:pt x="1058" y="690"/>
                  </a:lnTo>
                  <a:lnTo>
                    <a:pt x="1073" y="687"/>
                  </a:lnTo>
                  <a:lnTo>
                    <a:pt x="1085" y="686"/>
                  </a:lnTo>
                  <a:lnTo>
                    <a:pt x="1094" y="690"/>
                  </a:lnTo>
                  <a:lnTo>
                    <a:pt x="1106" y="695"/>
                  </a:lnTo>
                  <a:lnTo>
                    <a:pt x="1116" y="701"/>
                  </a:lnTo>
                  <a:lnTo>
                    <a:pt x="1125" y="709"/>
                  </a:lnTo>
                  <a:lnTo>
                    <a:pt x="1136" y="718"/>
                  </a:lnTo>
                  <a:lnTo>
                    <a:pt x="1147" y="729"/>
                  </a:lnTo>
                  <a:lnTo>
                    <a:pt x="1156" y="737"/>
                  </a:lnTo>
                  <a:lnTo>
                    <a:pt x="1164" y="744"/>
                  </a:lnTo>
                  <a:lnTo>
                    <a:pt x="1174" y="752"/>
                  </a:lnTo>
                  <a:lnTo>
                    <a:pt x="1183" y="760"/>
                  </a:lnTo>
                  <a:lnTo>
                    <a:pt x="1191" y="764"/>
                  </a:lnTo>
                  <a:lnTo>
                    <a:pt x="1203" y="768"/>
                  </a:lnTo>
                  <a:lnTo>
                    <a:pt x="1220" y="771"/>
                  </a:lnTo>
                  <a:lnTo>
                    <a:pt x="1236" y="772"/>
                  </a:lnTo>
                  <a:lnTo>
                    <a:pt x="1249" y="772"/>
                  </a:lnTo>
                  <a:lnTo>
                    <a:pt x="1257" y="771"/>
                  </a:lnTo>
                  <a:lnTo>
                    <a:pt x="1268" y="767"/>
                  </a:lnTo>
                  <a:lnTo>
                    <a:pt x="1277" y="764"/>
                  </a:lnTo>
                  <a:lnTo>
                    <a:pt x="1287" y="762"/>
                  </a:lnTo>
                  <a:lnTo>
                    <a:pt x="1299" y="763"/>
                  </a:lnTo>
                  <a:lnTo>
                    <a:pt x="1314" y="766"/>
                  </a:lnTo>
                  <a:lnTo>
                    <a:pt x="1329" y="768"/>
                  </a:lnTo>
                  <a:lnTo>
                    <a:pt x="1341" y="772"/>
                  </a:lnTo>
                  <a:lnTo>
                    <a:pt x="1350" y="776"/>
                  </a:lnTo>
                  <a:lnTo>
                    <a:pt x="1360" y="783"/>
                  </a:lnTo>
                  <a:lnTo>
                    <a:pt x="1369" y="790"/>
                  </a:lnTo>
                  <a:lnTo>
                    <a:pt x="1379" y="795"/>
                  </a:lnTo>
                  <a:lnTo>
                    <a:pt x="1388" y="803"/>
                  </a:lnTo>
                  <a:lnTo>
                    <a:pt x="1401" y="814"/>
                  </a:lnTo>
                  <a:lnTo>
                    <a:pt x="1412" y="823"/>
                  </a:lnTo>
                  <a:lnTo>
                    <a:pt x="1423" y="833"/>
                  </a:lnTo>
                  <a:lnTo>
                    <a:pt x="1430" y="842"/>
                  </a:lnTo>
                  <a:lnTo>
                    <a:pt x="1438" y="853"/>
                  </a:lnTo>
                  <a:lnTo>
                    <a:pt x="1446" y="865"/>
                  </a:lnTo>
                  <a:lnTo>
                    <a:pt x="1453" y="875"/>
                  </a:lnTo>
                  <a:lnTo>
                    <a:pt x="1462" y="889"/>
                  </a:lnTo>
                  <a:lnTo>
                    <a:pt x="1473" y="908"/>
                  </a:lnTo>
                  <a:lnTo>
                    <a:pt x="1485" y="925"/>
                  </a:lnTo>
                  <a:lnTo>
                    <a:pt x="1496" y="938"/>
                  </a:lnTo>
                  <a:lnTo>
                    <a:pt x="1504" y="946"/>
                  </a:lnTo>
                  <a:lnTo>
                    <a:pt x="1513" y="955"/>
                  </a:lnTo>
                  <a:lnTo>
                    <a:pt x="1523" y="962"/>
                  </a:lnTo>
                  <a:lnTo>
                    <a:pt x="1534" y="966"/>
                  </a:lnTo>
                  <a:lnTo>
                    <a:pt x="1542" y="968"/>
                  </a:lnTo>
                  <a:lnTo>
                    <a:pt x="1551" y="965"/>
                  </a:lnTo>
                  <a:lnTo>
                    <a:pt x="1562" y="962"/>
                  </a:lnTo>
                  <a:lnTo>
                    <a:pt x="1570" y="958"/>
                  </a:lnTo>
                  <a:lnTo>
                    <a:pt x="1577" y="950"/>
                  </a:lnTo>
                  <a:lnTo>
                    <a:pt x="1585" y="939"/>
                  </a:lnTo>
                  <a:lnTo>
                    <a:pt x="1593" y="930"/>
                  </a:lnTo>
                  <a:lnTo>
                    <a:pt x="1598" y="926"/>
                  </a:lnTo>
                  <a:lnTo>
                    <a:pt x="1606" y="922"/>
                  </a:lnTo>
                  <a:lnTo>
                    <a:pt x="1614" y="918"/>
                  </a:lnTo>
                  <a:lnTo>
                    <a:pt x="1622" y="916"/>
                  </a:lnTo>
                  <a:lnTo>
                    <a:pt x="1631" y="919"/>
                  </a:lnTo>
                  <a:lnTo>
                    <a:pt x="1639" y="923"/>
                  </a:lnTo>
                  <a:lnTo>
                    <a:pt x="1648" y="929"/>
                  </a:lnTo>
                  <a:lnTo>
                    <a:pt x="1655" y="934"/>
                  </a:lnTo>
                  <a:lnTo>
                    <a:pt x="1660" y="942"/>
                  </a:lnTo>
                  <a:lnTo>
                    <a:pt x="1666" y="951"/>
                  </a:lnTo>
                  <a:lnTo>
                    <a:pt x="1672" y="958"/>
                  </a:lnTo>
                  <a:lnTo>
                    <a:pt x="1679" y="962"/>
                  </a:lnTo>
                  <a:lnTo>
                    <a:pt x="1687" y="966"/>
                  </a:lnTo>
                  <a:lnTo>
                    <a:pt x="1697" y="969"/>
                  </a:lnTo>
                  <a:lnTo>
                    <a:pt x="1705" y="969"/>
                  </a:lnTo>
                  <a:lnTo>
                    <a:pt x="1707" y="968"/>
                  </a:lnTo>
                  <a:lnTo>
                    <a:pt x="1711" y="965"/>
                  </a:lnTo>
                  <a:lnTo>
                    <a:pt x="1715" y="962"/>
                  </a:lnTo>
                  <a:lnTo>
                    <a:pt x="1718" y="960"/>
                  </a:lnTo>
                  <a:lnTo>
                    <a:pt x="1721" y="957"/>
                  </a:lnTo>
                  <a:lnTo>
                    <a:pt x="1722" y="949"/>
                  </a:lnTo>
                  <a:lnTo>
                    <a:pt x="1725" y="941"/>
                  </a:lnTo>
                  <a:lnTo>
                    <a:pt x="1728" y="933"/>
                  </a:lnTo>
                  <a:lnTo>
                    <a:pt x="1730" y="931"/>
                  </a:lnTo>
                  <a:lnTo>
                    <a:pt x="1734" y="931"/>
                  </a:lnTo>
                  <a:lnTo>
                    <a:pt x="1737" y="930"/>
                  </a:lnTo>
                  <a:lnTo>
                    <a:pt x="1741" y="930"/>
                  </a:lnTo>
                  <a:lnTo>
                    <a:pt x="1745" y="930"/>
                  </a:lnTo>
                  <a:lnTo>
                    <a:pt x="1753" y="933"/>
                  </a:lnTo>
                  <a:lnTo>
                    <a:pt x="1764" y="937"/>
                  </a:lnTo>
                  <a:lnTo>
                    <a:pt x="1773" y="941"/>
                  </a:lnTo>
                  <a:lnTo>
                    <a:pt x="1783" y="949"/>
                  </a:lnTo>
                  <a:lnTo>
                    <a:pt x="1794" y="958"/>
                  </a:lnTo>
                  <a:lnTo>
                    <a:pt x="1804" y="965"/>
                  </a:lnTo>
                  <a:lnTo>
                    <a:pt x="1812" y="969"/>
                  </a:lnTo>
                  <a:lnTo>
                    <a:pt x="1822" y="972"/>
                  </a:lnTo>
                  <a:lnTo>
                    <a:pt x="1831" y="972"/>
                  </a:lnTo>
                  <a:lnTo>
                    <a:pt x="1841" y="968"/>
                  </a:lnTo>
                  <a:lnTo>
                    <a:pt x="1850" y="961"/>
                  </a:lnTo>
                  <a:lnTo>
                    <a:pt x="1857" y="953"/>
                  </a:lnTo>
                  <a:lnTo>
                    <a:pt x="1858" y="945"/>
                  </a:lnTo>
                  <a:lnTo>
                    <a:pt x="1858" y="934"/>
                  </a:lnTo>
                  <a:lnTo>
                    <a:pt x="1857" y="923"/>
                  </a:lnTo>
                  <a:lnTo>
                    <a:pt x="1856" y="914"/>
                  </a:lnTo>
                  <a:lnTo>
                    <a:pt x="1853" y="904"/>
                  </a:lnTo>
                  <a:lnTo>
                    <a:pt x="1850" y="892"/>
                  </a:lnTo>
                  <a:lnTo>
                    <a:pt x="1848" y="880"/>
                  </a:lnTo>
                  <a:lnTo>
                    <a:pt x="1846" y="869"/>
                  </a:lnTo>
                  <a:lnTo>
                    <a:pt x="1848" y="860"/>
                  </a:lnTo>
                  <a:lnTo>
                    <a:pt x="1850" y="848"/>
                  </a:lnTo>
                  <a:lnTo>
                    <a:pt x="1854" y="836"/>
                  </a:lnTo>
                  <a:lnTo>
                    <a:pt x="1858" y="826"/>
                  </a:lnTo>
                  <a:lnTo>
                    <a:pt x="1861" y="822"/>
                  </a:lnTo>
                  <a:lnTo>
                    <a:pt x="1864" y="819"/>
                  </a:lnTo>
                  <a:lnTo>
                    <a:pt x="1869" y="811"/>
                  </a:lnTo>
                  <a:lnTo>
                    <a:pt x="1876" y="803"/>
                  </a:lnTo>
                  <a:lnTo>
                    <a:pt x="1884" y="794"/>
                  </a:lnTo>
                  <a:lnTo>
                    <a:pt x="1889" y="787"/>
                  </a:lnTo>
                  <a:lnTo>
                    <a:pt x="1900" y="780"/>
                  </a:lnTo>
                  <a:lnTo>
                    <a:pt x="1912" y="774"/>
                  </a:lnTo>
                  <a:lnTo>
                    <a:pt x="1926" y="766"/>
                  </a:lnTo>
                  <a:lnTo>
                    <a:pt x="1936" y="759"/>
                  </a:lnTo>
                  <a:lnTo>
                    <a:pt x="1943" y="751"/>
                  </a:lnTo>
                  <a:lnTo>
                    <a:pt x="1951" y="740"/>
                  </a:lnTo>
                  <a:lnTo>
                    <a:pt x="1959" y="732"/>
                  </a:lnTo>
                  <a:lnTo>
                    <a:pt x="1970" y="729"/>
                  </a:lnTo>
                  <a:lnTo>
                    <a:pt x="1986" y="726"/>
                  </a:lnTo>
                  <a:lnTo>
                    <a:pt x="2003" y="725"/>
                  </a:lnTo>
                  <a:lnTo>
                    <a:pt x="2016" y="725"/>
                  </a:lnTo>
                  <a:lnTo>
                    <a:pt x="2029" y="725"/>
                  </a:lnTo>
                  <a:lnTo>
                    <a:pt x="2047" y="726"/>
                  </a:lnTo>
                  <a:lnTo>
                    <a:pt x="2063" y="726"/>
                  </a:lnTo>
                  <a:lnTo>
                    <a:pt x="2078" y="728"/>
                  </a:lnTo>
                  <a:lnTo>
                    <a:pt x="2090" y="728"/>
                  </a:lnTo>
                  <a:lnTo>
                    <a:pt x="2106" y="728"/>
                  </a:lnTo>
                  <a:lnTo>
                    <a:pt x="2122" y="728"/>
                  </a:lnTo>
                  <a:lnTo>
                    <a:pt x="2136" y="729"/>
                  </a:lnTo>
                  <a:lnTo>
                    <a:pt x="2151" y="735"/>
                  </a:lnTo>
                  <a:lnTo>
                    <a:pt x="2168" y="743"/>
                  </a:lnTo>
                  <a:lnTo>
                    <a:pt x="2186" y="751"/>
                  </a:lnTo>
                  <a:lnTo>
                    <a:pt x="2201" y="757"/>
                  </a:lnTo>
                  <a:lnTo>
                    <a:pt x="2213" y="764"/>
                  </a:lnTo>
                  <a:lnTo>
                    <a:pt x="2229" y="770"/>
                  </a:lnTo>
                  <a:lnTo>
                    <a:pt x="2245" y="776"/>
                  </a:lnTo>
                  <a:lnTo>
                    <a:pt x="2257" y="783"/>
                  </a:lnTo>
                  <a:lnTo>
                    <a:pt x="2267" y="788"/>
                  </a:lnTo>
                  <a:lnTo>
                    <a:pt x="2277" y="797"/>
                  </a:lnTo>
                  <a:lnTo>
                    <a:pt x="2288" y="803"/>
                  </a:lnTo>
                  <a:lnTo>
                    <a:pt x="2298" y="811"/>
                  </a:lnTo>
                  <a:lnTo>
                    <a:pt x="2306" y="823"/>
                  </a:lnTo>
                  <a:lnTo>
                    <a:pt x="2314" y="841"/>
                  </a:lnTo>
                  <a:lnTo>
                    <a:pt x="2321" y="858"/>
                  </a:lnTo>
                  <a:lnTo>
                    <a:pt x="2329" y="875"/>
                  </a:lnTo>
                  <a:lnTo>
                    <a:pt x="2337" y="888"/>
                  </a:lnTo>
                  <a:lnTo>
                    <a:pt x="2343" y="895"/>
                  </a:lnTo>
                  <a:lnTo>
                    <a:pt x="2354" y="902"/>
                  </a:lnTo>
                  <a:lnTo>
                    <a:pt x="2365" y="908"/>
                  </a:lnTo>
                  <a:lnTo>
                    <a:pt x="2364" y="914"/>
                  </a:lnTo>
                  <a:lnTo>
                    <a:pt x="2362" y="918"/>
                  </a:lnTo>
                  <a:lnTo>
                    <a:pt x="2361" y="922"/>
                  </a:lnTo>
                  <a:lnTo>
                    <a:pt x="2362" y="931"/>
                  </a:lnTo>
                  <a:lnTo>
                    <a:pt x="2364" y="943"/>
                  </a:lnTo>
                  <a:lnTo>
                    <a:pt x="2368" y="957"/>
                  </a:lnTo>
                  <a:lnTo>
                    <a:pt x="2370" y="969"/>
                  </a:lnTo>
                  <a:lnTo>
                    <a:pt x="2373" y="978"/>
                  </a:lnTo>
                  <a:lnTo>
                    <a:pt x="2374" y="982"/>
                  </a:lnTo>
                  <a:lnTo>
                    <a:pt x="2373" y="986"/>
                  </a:lnTo>
                  <a:lnTo>
                    <a:pt x="2368" y="993"/>
                  </a:lnTo>
                  <a:lnTo>
                    <a:pt x="2361" y="1003"/>
                  </a:lnTo>
                  <a:lnTo>
                    <a:pt x="2354" y="1012"/>
                  </a:lnTo>
                  <a:lnTo>
                    <a:pt x="2349" y="1023"/>
                  </a:lnTo>
                  <a:lnTo>
                    <a:pt x="2347" y="1031"/>
                  </a:lnTo>
                  <a:lnTo>
                    <a:pt x="2349" y="1040"/>
                  </a:lnTo>
                  <a:lnTo>
                    <a:pt x="2354" y="1051"/>
                  </a:lnTo>
                  <a:lnTo>
                    <a:pt x="2362" y="1062"/>
                  </a:lnTo>
                  <a:lnTo>
                    <a:pt x="2369" y="1073"/>
                  </a:lnTo>
                  <a:lnTo>
                    <a:pt x="2377" y="1081"/>
                  </a:lnTo>
                  <a:lnTo>
                    <a:pt x="2384" y="1089"/>
                  </a:lnTo>
                  <a:lnTo>
                    <a:pt x="2395" y="1097"/>
                  </a:lnTo>
                  <a:lnTo>
                    <a:pt x="2405" y="1105"/>
                  </a:lnTo>
                  <a:lnTo>
                    <a:pt x="2415" y="1110"/>
                  </a:lnTo>
                  <a:lnTo>
                    <a:pt x="2427" y="1116"/>
                  </a:lnTo>
                  <a:lnTo>
                    <a:pt x="2440" y="1121"/>
                  </a:lnTo>
                  <a:lnTo>
                    <a:pt x="2455" y="1127"/>
                  </a:lnTo>
                  <a:lnTo>
                    <a:pt x="2466" y="1133"/>
                  </a:lnTo>
                  <a:lnTo>
                    <a:pt x="2473" y="1140"/>
                  </a:lnTo>
                  <a:lnTo>
                    <a:pt x="2481" y="1149"/>
                  </a:lnTo>
                  <a:lnTo>
                    <a:pt x="2488" y="1159"/>
                  </a:lnTo>
                  <a:lnTo>
                    <a:pt x="2490" y="1168"/>
                  </a:lnTo>
                  <a:lnTo>
                    <a:pt x="2486" y="1174"/>
                  </a:lnTo>
                  <a:lnTo>
                    <a:pt x="2478" y="1178"/>
                  </a:lnTo>
                  <a:lnTo>
                    <a:pt x="2469" y="1182"/>
                  </a:lnTo>
                  <a:lnTo>
                    <a:pt x="2462" y="1183"/>
                  </a:lnTo>
                  <a:lnTo>
                    <a:pt x="2450" y="1183"/>
                  </a:lnTo>
                  <a:lnTo>
                    <a:pt x="2436" y="1180"/>
                  </a:lnTo>
                  <a:lnTo>
                    <a:pt x="2426" y="1176"/>
                  </a:lnTo>
                  <a:lnTo>
                    <a:pt x="2419" y="1172"/>
                  </a:lnTo>
                  <a:lnTo>
                    <a:pt x="2411" y="1166"/>
                  </a:lnTo>
                  <a:lnTo>
                    <a:pt x="2404" y="1163"/>
                  </a:lnTo>
                  <a:lnTo>
                    <a:pt x="2395" y="1164"/>
                  </a:lnTo>
                  <a:lnTo>
                    <a:pt x="2384" y="1168"/>
                  </a:lnTo>
                  <a:lnTo>
                    <a:pt x="2373" y="1174"/>
                  </a:lnTo>
                  <a:lnTo>
                    <a:pt x="2365" y="1180"/>
                  </a:lnTo>
                  <a:lnTo>
                    <a:pt x="2360" y="1189"/>
                  </a:lnTo>
                  <a:lnTo>
                    <a:pt x="2361" y="1195"/>
                  </a:lnTo>
                  <a:lnTo>
                    <a:pt x="2365" y="1203"/>
                  </a:lnTo>
                  <a:lnTo>
                    <a:pt x="2370" y="1211"/>
                  </a:lnTo>
                  <a:lnTo>
                    <a:pt x="2372" y="1220"/>
                  </a:lnTo>
                  <a:lnTo>
                    <a:pt x="2366" y="1226"/>
                  </a:lnTo>
                  <a:lnTo>
                    <a:pt x="2358" y="1233"/>
                  </a:lnTo>
                  <a:lnTo>
                    <a:pt x="2350" y="1238"/>
                  </a:lnTo>
                  <a:lnTo>
                    <a:pt x="2339" y="1240"/>
                  </a:lnTo>
                  <a:lnTo>
                    <a:pt x="2326" y="1238"/>
                  </a:lnTo>
                  <a:lnTo>
                    <a:pt x="2316" y="1236"/>
                  </a:lnTo>
                  <a:lnTo>
                    <a:pt x="2314" y="1234"/>
                  </a:lnTo>
                  <a:lnTo>
                    <a:pt x="2310" y="1230"/>
                  </a:lnTo>
                  <a:lnTo>
                    <a:pt x="2307" y="1226"/>
                  </a:lnTo>
                  <a:lnTo>
                    <a:pt x="2303" y="1224"/>
                  </a:lnTo>
                  <a:lnTo>
                    <a:pt x="2300" y="1222"/>
                  </a:lnTo>
                  <a:lnTo>
                    <a:pt x="2292" y="1221"/>
                  </a:lnTo>
                  <a:lnTo>
                    <a:pt x="2283" y="1222"/>
                  </a:lnTo>
                  <a:lnTo>
                    <a:pt x="2275" y="1225"/>
                  </a:lnTo>
                  <a:lnTo>
                    <a:pt x="2269" y="1230"/>
                  </a:lnTo>
                  <a:lnTo>
                    <a:pt x="2267" y="1237"/>
                  </a:lnTo>
                  <a:lnTo>
                    <a:pt x="2268" y="1245"/>
                  </a:lnTo>
                  <a:lnTo>
                    <a:pt x="2271" y="1255"/>
                  </a:lnTo>
                  <a:lnTo>
                    <a:pt x="2273" y="1261"/>
                  </a:lnTo>
                  <a:lnTo>
                    <a:pt x="2280" y="1268"/>
                  </a:lnTo>
                  <a:lnTo>
                    <a:pt x="2291" y="1273"/>
                  </a:lnTo>
                  <a:lnTo>
                    <a:pt x="2300" y="1279"/>
                  </a:lnTo>
                  <a:lnTo>
                    <a:pt x="2308" y="1284"/>
                  </a:lnTo>
                  <a:lnTo>
                    <a:pt x="2315" y="1295"/>
                  </a:lnTo>
                  <a:lnTo>
                    <a:pt x="2321" y="1310"/>
                  </a:lnTo>
                  <a:lnTo>
                    <a:pt x="2325" y="1325"/>
                  </a:lnTo>
                  <a:lnTo>
                    <a:pt x="2326" y="1337"/>
                  </a:lnTo>
                  <a:lnTo>
                    <a:pt x="2322" y="1346"/>
                  </a:lnTo>
                  <a:lnTo>
                    <a:pt x="2316" y="1356"/>
                  </a:lnTo>
                  <a:lnTo>
                    <a:pt x="2310" y="1365"/>
                  </a:lnTo>
                  <a:lnTo>
                    <a:pt x="2307" y="1374"/>
                  </a:lnTo>
                  <a:lnTo>
                    <a:pt x="2307" y="1388"/>
                  </a:lnTo>
                  <a:lnTo>
                    <a:pt x="2310" y="1404"/>
                  </a:lnTo>
                  <a:lnTo>
                    <a:pt x="2314" y="1422"/>
                  </a:lnTo>
                  <a:lnTo>
                    <a:pt x="2318" y="1438"/>
                  </a:lnTo>
                  <a:lnTo>
                    <a:pt x="2322" y="1451"/>
                  </a:lnTo>
                  <a:lnTo>
                    <a:pt x="2323" y="1462"/>
                  </a:lnTo>
                  <a:lnTo>
                    <a:pt x="2326" y="1474"/>
                  </a:lnTo>
                  <a:lnTo>
                    <a:pt x="2330" y="1486"/>
                  </a:lnTo>
                  <a:lnTo>
                    <a:pt x="2334" y="1496"/>
                  </a:lnTo>
                  <a:lnTo>
                    <a:pt x="2342" y="1501"/>
                  </a:lnTo>
                  <a:lnTo>
                    <a:pt x="2354" y="1504"/>
                  </a:lnTo>
                  <a:lnTo>
                    <a:pt x="2366" y="1508"/>
                  </a:lnTo>
                  <a:lnTo>
                    <a:pt x="2376" y="1511"/>
                  </a:lnTo>
                  <a:lnTo>
                    <a:pt x="2385" y="1517"/>
                  </a:lnTo>
                  <a:lnTo>
                    <a:pt x="2396" y="1525"/>
                  </a:lnTo>
                  <a:lnTo>
                    <a:pt x="2407" y="1533"/>
                  </a:lnTo>
                  <a:lnTo>
                    <a:pt x="2415" y="1540"/>
                  </a:lnTo>
                  <a:lnTo>
                    <a:pt x="2427" y="1551"/>
                  </a:lnTo>
                  <a:lnTo>
                    <a:pt x="2440" y="1563"/>
                  </a:lnTo>
                  <a:lnTo>
                    <a:pt x="2455" y="1578"/>
                  </a:lnTo>
                  <a:lnTo>
                    <a:pt x="2469" y="1590"/>
                  </a:lnTo>
                  <a:lnTo>
                    <a:pt x="2482" y="1598"/>
                  </a:lnTo>
                  <a:lnTo>
                    <a:pt x="2496" y="1605"/>
                  </a:lnTo>
                  <a:lnTo>
                    <a:pt x="2515" y="1612"/>
                  </a:lnTo>
                  <a:lnTo>
                    <a:pt x="2533" y="1617"/>
                  </a:lnTo>
                  <a:lnTo>
                    <a:pt x="2550" y="1620"/>
                  </a:lnTo>
                  <a:lnTo>
                    <a:pt x="2564" y="1620"/>
                  </a:lnTo>
                  <a:lnTo>
                    <a:pt x="2582" y="1618"/>
                  </a:lnTo>
                  <a:lnTo>
                    <a:pt x="2599" y="1617"/>
                  </a:lnTo>
                  <a:lnTo>
                    <a:pt x="2617" y="1616"/>
                  </a:lnTo>
                  <a:lnTo>
                    <a:pt x="2632" y="1614"/>
                  </a:lnTo>
                  <a:lnTo>
                    <a:pt x="2651" y="1614"/>
                  </a:lnTo>
                  <a:lnTo>
                    <a:pt x="2675" y="1616"/>
                  </a:lnTo>
                  <a:lnTo>
                    <a:pt x="2698" y="1617"/>
                  </a:lnTo>
                  <a:lnTo>
                    <a:pt x="2718" y="1621"/>
                  </a:lnTo>
                  <a:lnTo>
                    <a:pt x="2733" y="1625"/>
                  </a:lnTo>
                  <a:lnTo>
                    <a:pt x="2749" y="1630"/>
                  </a:lnTo>
                  <a:lnTo>
                    <a:pt x="2768" y="1638"/>
                  </a:lnTo>
                  <a:lnTo>
                    <a:pt x="2784" y="1645"/>
                  </a:lnTo>
                  <a:lnTo>
                    <a:pt x="2798" y="1651"/>
                  </a:lnTo>
                  <a:lnTo>
                    <a:pt x="2811" y="1659"/>
                  </a:lnTo>
                  <a:lnTo>
                    <a:pt x="2827" y="1668"/>
                  </a:lnTo>
                  <a:lnTo>
                    <a:pt x="2845" y="1678"/>
                  </a:lnTo>
                  <a:lnTo>
                    <a:pt x="2861" y="1686"/>
                  </a:lnTo>
                  <a:lnTo>
                    <a:pt x="2876" y="1692"/>
                  </a:lnTo>
                  <a:lnTo>
                    <a:pt x="2887" y="1696"/>
                  </a:lnTo>
                  <a:lnTo>
                    <a:pt x="2901" y="1700"/>
                  </a:lnTo>
                  <a:lnTo>
                    <a:pt x="2916" y="1703"/>
                  </a:lnTo>
                  <a:lnTo>
                    <a:pt x="2931" y="1706"/>
                  </a:lnTo>
                  <a:lnTo>
                    <a:pt x="2943" y="1704"/>
                  </a:lnTo>
                  <a:lnTo>
                    <a:pt x="2954" y="1698"/>
                  </a:lnTo>
                  <a:lnTo>
                    <a:pt x="2966" y="1687"/>
                  </a:lnTo>
                  <a:lnTo>
                    <a:pt x="2978" y="1674"/>
                  </a:lnTo>
                  <a:lnTo>
                    <a:pt x="2988" y="1660"/>
                  </a:lnTo>
                  <a:lnTo>
                    <a:pt x="2997" y="1649"/>
                  </a:lnTo>
                  <a:lnTo>
                    <a:pt x="3004" y="1637"/>
                  </a:lnTo>
                  <a:lnTo>
                    <a:pt x="3011" y="1621"/>
                  </a:lnTo>
                  <a:lnTo>
                    <a:pt x="3019" y="1605"/>
                  </a:lnTo>
                  <a:lnTo>
                    <a:pt x="3028" y="1594"/>
                  </a:lnTo>
                  <a:lnTo>
                    <a:pt x="3036" y="1587"/>
                  </a:lnTo>
                  <a:lnTo>
                    <a:pt x="3048" y="1581"/>
                  </a:lnTo>
                  <a:lnTo>
                    <a:pt x="3062" y="1574"/>
                  </a:lnTo>
                  <a:lnTo>
                    <a:pt x="3074" y="1571"/>
                  </a:lnTo>
                  <a:lnTo>
                    <a:pt x="3083" y="1572"/>
                  </a:lnTo>
                  <a:lnTo>
                    <a:pt x="3091" y="1579"/>
                  </a:lnTo>
                  <a:lnTo>
                    <a:pt x="3097" y="1591"/>
                  </a:lnTo>
                  <a:lnTo>
                    <a:pt x="3101" y="1606"/>
                  </a:lnTo>
                  <a:lnTo>
                    <a:pt x="3105" y="1621"/>
                  </a:lnTo>
                  <a:lnTo>
                    <a:pt x="3108" y="1633"/>
                  </a:lnTo>
                  <a:lnTo>
                    <a:pt x="3109" y="1647"/>
                  </a:lnTo>
                  <a:lnTo>
                    <a:pt x="3109" y="1663"/>
                  </a:lnTo>
                  <a:lnTo>
                    <a:pt x="3109" y="1679"/>
                  </a:lnTo>
                  <a:lnTo>
                    <a:pt x="3110" y="1695"/>
                  </a:lnTo>
                  <a:lnTo>
                    <a:pt x="3114" y="1707"/>
                  </a:lnTo>
                  <a:lnTo>
                    <a:pt x="3122" y="1715"/>
                  </a:lnTo>
                  <a:lnTo>
                    <a:pt x="3135" y="1722"/>
                  </a:lnTo>
                  <a:lnTo>
                    <a:pt x="3148" y="1729"/>
                  </a:lnTo>
                  <a:lnTo>
                    <a:pt x="3163" y="1735"/>
                  </a:lnTo>
                  <a:lnTo>
                    <a:pt x="3175" y="1742"/>
                  </a:lnTo>
                  <a:lnTo>
                    <a:pt x="3183" y="1750"/>
                  </a:lnTo>
                  <a:lnTo>
                    <a:pt x="3184" y="1758"/>
                  </a:lnTo>
                  <a:lnTo>
                    <a:pt x="3183" y="1769"/>
                  </a:lnTo>
                  <a:lnTo>
                    <a:pt x="3182" y="1781"/>
                  </a:lnTo>
                  <a:lnTo>
                    <a:pt x="3180" y="1791"/>
                  </a:lnTo>
                  <a:lnTo>
                    <a:pt x="3183" y="1799"/>
                  </a:lnTo>
                  <a:lnTo>
                    <a:pt x="3190" y="1807"/>
                  </a:lnTo>
                  <a:lnTo>
                    <a:pt x="3202" y="1814"/>
                  </a:lnTo>
                  <a:lnTo>
                    <a:pt x="3215" y="1819"/>
                  </a:lnTo>
                  <a:lnTo>
                    <a:pt x="3230" y="1824"/>
                  </a:lnTo>
                  <a:lnTo>
                    <a:pt x="3242" y="1830"/>
                  </a:lnTo>
                  <a:lnTo>
                    <a:pt x="3253" y="1837"/>
                  </a:lnTo>
                  <a:lnTo>
                    <a:pt x="3263" y="1847"/>
                  </a:lnTo>
                  <a:lnTo>
                    <a:pt x="3272" y="1862"/>
                  </a:lnTo>
                  <a:lnTo>
                    <a:pt x="3281" y="1877"/>
                  </a:lnTo>
                  <a:lnTo>
                    <a:pt x="3287" y="1890"/>
                  </a:lnTo>
                  <a:close/>
                </a:path>
              </a:pathLst>
            </a:custGeom>
            <a:grpFill/>
            <a:ln w="6350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" name="Gelderland">
              <a:extLst>
                <a:ext uri="{FF2B5EF4-FFF2-40B4-BE49-F238E27FC236}">
                  <a16:creationId xmlns:a16="http://schemas.microsoft.com/office/drawing/2014/main" id="{CEAB453C-7C0E-4E0E-A852-D338C55A6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7738" y="2731442"/>
              <a:ext cx="2172951" cy="1504458"/>
            </a:xfrm>
            <a:custGeom>
              <a:avLst/>
              <a:gdLst>
                <a:gd name="T0" fmla="*/ 176 w 4710"/>
                <a:gd name="T1" fmla="*/ 2762 h 3262"/>
                <a:gd name="T2" fmla="*/ 300 w 4710"/>
                <a:gd name="T3" fmla="*/ 2597 h 3262"/>
                <a:gd name="T4" fmla="*/ 469 w 4710"/>
                <a:gd name="T5" fmla="*/ 2328 h 3262"/>
                <a:gd name="T6" fmla="*/ 674 w 4710"/>
                <a:gd name="T7" fmla="*/ 2309 h 3262"/>
                <a:gd name="T8" fmla="*/ 926 w 4710"/>
                <a:gd name="T9" fmla="*/ 2286 h 3262"/>
                <a:gd name="T10" fmla="*/ 1157 w 4710"/>
                <a:gd name="T11" fmla="*/ 2240 h 3262"/>
                <a:gd name="T12" fmla="*/ 1458 w 4710"/>
                <a:gd name="T13" fmla="*/ 2382 h 3262"/>
                <a:gd name="T14" fmla="*/ 1558 w 4710"/>
                <a:gd name="T15" fmla="*/ 2243 h 3262"/>
                <a:gd name="T16" fmla="*/ 1431 w 4710"/>
                <a:gd name="T17" fmla="*/ 1999 h 3262"/>
                <a:gd name="T18" fmla="*/ 1377 w 4710"/>
                <a:gd name="T19" fmla="*/ 1743 h 3262"/>
                <a:gd name="T20" fmla="*/ 1222 w 4710"/>
                <a:gd name="T21" fmla="*/ 1878 h 3262"/>
                <a:gd name="T22" fmla="*/ 1284 w 4710"/>
                <a:gd name="T23" fmla="*/ 1708 h 3262"/>
                <a:gd name="T24" fmla="*/ 1075 w 4710"/>
                <a:gd name="T25" fmla="*/ 1516 h 3262"/>
                <a:gd name="T26" fmla="*/ 1070 w 4710"/>
                <a:gd name="T27" fmla="*/ 1326 h 3262"/>
                <a:gd name="T28" fmla="*/ 1079 w 4710"/>
                <a:gd name="T29" fmla="*/ 1149 h 3262"/>
                <a:gd name="T30" fmla="*/ 1396 w 4710"/>
                <a:gd name="T31" fmla="*/ 1017 h 3262"/>
                <a:gd name="T32" fmla="*/ 1515 w 4710"/>
                <a:gd name="T33" fmla="*/ 763 h 3262"/>
                <a:gd name="T34" fmla="*/ 1706 w 4710"/>
                <a:gd name="T35" fmla="*/ 609 h 3262"/>
                <a:gd name="T36" fmla="*/ 2025 w 4710"/>
                <a:gd name="T37" fmla="*/ 364 h 3262"/>
                <a:gd name="T38" fmla="*/ 2170 w 4710"/>
                <a:gd name="T39" fmla="*/ 24 h 3262"/>
                <a:gd name="T40" fmla="*/ 2365 w 4710"/>
                <a:gd name="T41" fmla="*/ 167 h 3262"/>
                <a:gd name="T42" fmla="*/ 2591 w 4710"/>
                <a:gd name="T43" fmla="*/ 47 h 3262"/>
                <a:gd name="T44" fmla="*/ 2800 w 4710"/>
                <a:gd name="T45" fmla="*/ 255 h 3262"/>
                <a:gd name="T46" fmla="*/ 2849 w 4710"/>
                <a:gd name="T47" fmla="*/ 586 h 3262"/>
                <a:gd name="T48" fmla="*/ 2762 w 4710"/>
                <a:gd name="T49" fmla="*/ 720 h 3262"/>
                <a:gd name="T50" fmla="*/ 2837 w 4710"/>
                <a:gd name="T51" fmla="*/ 953 h 3262"/>
                <a:gd name="T52" fmla="*/ 2990 w 4710"/>
                <a:gd name="T53" fmla="*/ 1190 h 3262"/>
                <a:gd name="T54" fmla="*/ 3335 w 4710"/>
                <a:gd name="T55" fmla="*/ 1213 h 3262"/>
                <a:gd name="T56" fmla="*/ 3614 w 4710"/>
                <a:gd name="T57" fmla="*/ 1168 h 3262"/>
                <a:gd name="T58" fmla="*/ 3904 w 4710"/>
                <a:gd name="T59" fmla="*/ 1419 h 3262"/>
                <a:gd name="T60" fmla="*/ 4090 w 4710"/>
                <a:gd name="T61" fmla="*/ 1434 h 3262"/>
                <a:gd name="T62" fmla="*/ 4237 w 4710"/>
                <a:gd name="T63" fmla="*/ 1436 h 3262"/>
                <a:gd name="T64" fmla="*/ 4366 w 4710"/>
                <a:gd name="T65" fmla="*/ 1648 h 3262"/>
                <a:gd name="T66" fmla="*/ 4436 w 4710"/>
                <a:gd name="T67" fmla="*/ 1811 h 3262"/>
                <a:gd name="T68" fmla="*/ 4389 w 4710"/>
                <a:gd name="T69" fmla="*/ 1976 h 3262"/>
                <a:gd name="T70" fmla="*/ 4676 w 4710"/>
                <a:gd name="T71" fmla="*/ 2169 h 3262"/>
                <a:gd name="T72" fmla="*/ 4599 w 4710"/>
                <a:gd name="T73" fmla="*/ 2362 h 3262"/>
                <a:gd name="T74" fmla="*/ 4374 w 4710"/>
                <a:gd name="T75" fmla="*/ 2488 h 3262"/>
                <a:gd name="T76" fmla="*/ 4078 w 4710"/>
                <a:gd name="T77" fmla="*/ 2593 h 3262"/>
                <a:gd name="T78" fmla="*/ 3849 w 4710"/>
                <a:gd name="T79" fmla="*/ 2729 h 3262"/>
                <a:gd name="T80" fmla="*/ 3651 w 4710"/>
                <a:gd name="T81" fmla="*/ 2686 h 3262"/>
                <a:gd name="T82" fmla="*/ 3630 w 4710"/>
                <a:gd name="T83" fmla="*/ 2767 h 3262"/>
                <a:gd name="T84" fmla="*/ 3493 w 4710"/>
                <a:gd name="T85" fmla="*/ 2781 h 3262"/>
                <a:gd name="T86" fmla="*/ 3310 w 4710"/>
                <a:gd name="T87" fmla="*/ 2684 h 3262"/>
                <a:gd name="T88" fmla="*/ 3086 w 4710"/>
                <a:gd name="T89" fmla="*/ 2659 h 3262"/>
                <a:gd name="T90" fmla="*/ 2912 w 4710"/>
                <a:gd name="T91" fmla="*/ 2556 h 3262"/>
                <a:gd name="T92" fmla="*/ 2986 w 4710"/>
                <a:gd name="T93" fmla="*/ 2716 h 3262"/>
                <a:gd name="T94" fmla="*/ 2807 w 4710"/>
                <a:gd name="T95" fmla="*/ 2762 h 3262"/>
                <a:gd name="T96" fmla="*/ 2621 w 4710"/>
                <a:gd name="T97" fmla="*/ 2839 h 3262"/>
                <a:gd name="T98" fmla="*/ 2455 w 4710"/>
                <a:gd name="T99" fmla="*/ 2938 h 3262"/>
                <a:gd name="T100" fmla="*/ 2490 w 4710"/>
                <a:gd name="T101" fmla="*/ 3148 h 3262"/>
                <a:gd name="T102" fmla="*/ 2339 w 4710"/>
                <a:gd name="T103" fmla="*/ 3187 h 3262"/>
                <a:gd name="T104" fmla="*/ 2202 w 4710"/>
                <a:gd name="T105" fmla="*/ 3140 h 3262"/>
                <a:gd name="T106" fmla="*/ 1986 w 4710"/>
                <a:gd name="T107" fmla="*/ 3212 h 3262"/>
                <a:gd name="T108" fmla="*/ 1734 w 4710"/>
                <a:gd name="T109" fmla="*/ 3030 h 3262"/>
                <a:gd name="T110" fmla="*/ 1420 w 4710"/>
                <a:gd name="T111" fmla="*/ 2906 h 3262"/>
                <a:gd name="T112" fmla="*/ 1210 w 4710"/>
                <a:gd name="T113" fmla="*/ 2919 h 3262"/>
                <a:gd name="T114" fmla="*/ 1001 w 4710"/>
                <a:gd name="T115" fmla="*/ 2967 h 3262"/>
                <a:gd name="T116" fmla="*/ 899 w 4710"/>
                <a:gd name="T117" fmla="*/ 3187 h 3262"/>
                <a:gd name="T118" fmla="*/ 551 w 4710"/>
                <a:gd name="T119" fmla="*/ 3256 h 3262"/>
                <a:gd name="T120" fmla="*/ 314 w 4710"/>
                <a:gd name="T121" fmla="*/ 3113 h 3262"/>
                <a:gd name="T122" fmla="*/ 162 w 4710"/>
                <a:gd name="T123" fmla="*/ 3100 h 3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710" h="3262">
                  <a:moveTo>
                    <a:pt x="8" y="2933"/>
                  </a:moveTo>
                  <a:lnTo>
                    <a:pt x="3" y="2919"/>
                  </a:lnTo>
                  <a:lnTo>
                    <a:pt x="0" y="2907"/>
                  </a:lnTo>
                  <a:lnTo>
                    <a:pt x="1" y="2896"/>
                  </a:lnTo>
                  <a:lnTo>
                    <a:pt x="4" y="2884"/>
                  </a:lnTo>
                  <a:lnTo>
                    <a:pt x="8" y="2872"/>
                  </a:lnTo>
                  <a:lnTo>
                    <a:pt x="12" y="2861"/>
                  </a:lnTo>
                  <a:lnTo>
                    <a:pt x="15" y="2855"/>
                  </a:lnTo>
                  <a:lnTo>
                    <a:pt x="17" y="2847"/>
                  </a:lnTo>
                  <a:lnTo>
                    <a:pt x="21" y="2840"/>
                  </a:lnTo>
                  <a:lnTo>
                    <a:pt x="31" y="2829"/>
                  </a:lnTo>
                  <a:lnTo>
                    <a:pt x="43" y="2817"/>
                  </a:lnTo>
                  <a:lnTo>
                    <a:pt x="56" y="2806"/>
                  </a:lnTo>
                  <a:lnTo>
                    <a:pt x="71" y="2795"/>
                  </a:lnTo>
                  <a:lnTo>
                    <a:pt x="82" y="2789"/>
                  </a:lnTo>
                  <a:lnTo>
                    <a:pt x="100" y="2782"/>
                  </a:lnTo>
                  <a:lnTo>
                    <a:pt x="120" y="2778"/>
                  </a:lnTo>
                  <a:lnTo>
                    <a:pt x="141" y="2773"/>
                  </a:lnTo>
                  <a:lnTo>
                    <a:pt x="158" y="2769"/>
                  </a:lnTo>
                  <a:lnTo>
                    <a:pt x="176" y="2762"/>
                  </a:lnTo>
                  <a:lnTo>
                    <a:pt x="197" y="2754"/>
                  </a:lnTo>
                  <a:lnTo>
                    <a:pt x="220" y="2744"/>
                  </a:lnTo>
                  <a:lnTo>
                    <a:pt x="240" y="2735"/>
                  </a:lnTo>
                  <a:lnTo>
                    <a:pt x="256" y="2727"/>
                  </a:lnTo>
                  <a:lnTo>
                    <a:pt x="267" y="2720"/>
                  </a:lnTo>
                  <a:lnTo>
                    <a:pt x="280" y="2712"/>
                  </a:lnTo>
                  <a:lnTo>
                    <a:pt x="292" y="2703"/>
                  </a:lnTo>
                  <a:lnTo>
                    <a:pt x="299" y="2693"/>
                  </a:lnTo>
                  <a:lnTo>
                    <a:pt x="300" y="2686"/>
                  </a:lnTo>
                  <a:lnTo>
                    <a:pt x="300" y="2677"/>
                  </a:lnTo>
                  <a:lnTo>
                    <a:pt x="299" y="2667"/>
                  </a:lnTo>
                  <a:lnTo>
                    <a:pt x="298" y="2659"/>
                  </a:lnTo>
                  <a:lnTo>
                    <a:pt x="294" y="2654"/>
                  </a:lnTo>
                  <a:lnTo>
                    <a:pt x="288" y="2647"/>
                  </a:lnTo>
                  <a:lnTo>
                    <a:pt x="283" y="2641"/>
                  </a:lnTo>
                  <a:lnTo>
                    <a:pt x="280" y="2635"/>
                  </a:lnTo>
                  <a:lnTo>
                    <a:pt x="283" y="2626"/>
                  </a:lnTo>
                  <a:lnTo>
                    <a:pt x="288" y="2615"/>
                  </a:lnTo>
                  <a:lnTo>
                    <a:pt x="295" y="2606"/>
                  </a:lnTo>
                  <a:lnTo>
                    <a:pt x="300" y="2597"/>
                  </a:lnTo>
                  <a:lnTo>
                    <a:pt x="310" y="2584"/>
                  </a:lnTo>
                  <a:lnTo>
                    <a:pt x="322" y="2569"/>
                  </a:lnTo>
                  <a:lnTo>
                    <a:pt x="335" y="2553"/>
                  </a:lnTo>
                  <a:lnTo>
                    <a:pt x="346" y="2537"/>
                  </a:lnTo>
                  <a:lnTo>
                    <a:pt x="356" y="2525"/>
                  </a:lnTo>
                  <a:lnTo>
                    <a:pt x="364" y="2511"/>
                  </a:lnTo>
                  <a:lnTo>
                    <a:pt x="372" y="2494"/>
                  </a:lnTo>
                  <a:lnTo>
                    <a:pt x="380" y="2478"/>
                  </a:lnTo>
                  <a:lnTo>
                    <a:pt x="387" y="2463"/>
                  </a:lnTo>
                  <a:lnTo>
                    <a:pt x="393" y="2447"/>
                  </a:lnTo>
                  <a:lnTo>
                    <a:pt x="400" y="2426"/>
                  </a:lnTo>
                  <a:lnTo>
                    <a:pt x="407" y="2403"/>
                  </a:lnTo>
                  <a:lnTo>
                    <a:pt x="415" y="2383"/>
                  </a:lnTo>
                  <a:lnTo>
                    <a:pt x="422" y="2368"/>
                  </a:lnTo>
                  <a:lnTo>
                    <a:pt x="428" y="2359"/>
                  </a:lnTo>
                  <a:lnTo>
                    <a:pt x="438" y="2348"/>
                  </a:lnTo>
                  <a:lnTo>
                    <a:pt x="447" y="2339"/>
                  </a:lnTo>
                  <a:lnTo>
                    <a:pt x="457" y="2331"/>
                  </a:lnTo>
                  <a:lnTo>
                    <a:pt x="459" y="2331"/>
                  </a:lnTo>
                  <a:lnTo>
                    <a:pt x="469" y="2328"/>
                  </a:lnTo>
                  <a:lnTo>
                    <a:pt x="482" y="2329"/>
                  </a:lnTo>
                  <a:lnTo>
                    <a:pt x="494" y="2331"/>
                  </a:lnTo>
                  <a:lnTo>
                    <a:pt x="505" y="2332"/>
                  </a:lnTo>
                  <a:lnTo>
                    <a:pt x="515" y="2333"/>
                  </a:lnTo>
                  <a:lnTo>
                    <a:pt x="527" y="2335"/>
                  </a:lnTo>
                  <a:lnTo>
                    <a:pt x="540" y="2337"/>
                  </a:lnTo>
                  <a:lnTo>
                    <a:pt x="552" y="2337"/>
                  </a:lnTo>
                  <a:lnTo>
                    <a:pt x="562" y="2336"/>
                  </a:lnTo>
                  <a:lnTo>
                    <a:pt x="570" y="2328"/>
                  </a:lnTo>
                  <a:lnTo>
                    <a:pt x="579" y="2317"/>
                  </a:lnTo>
                  <a:lnTo>
                    <a:pt x="587" y="2305"/>
                  </a:lnTo>
                  <a:lnTo>
                    <a:pt x="596" y="2296"/>
                  </a:lnTo>
                  <a:lnTo>
                    <a:pt x="604" y="2290"/>
                  </a:lnTo>
                  <a:lnTo>
                    <a:pt x="614" y="2285"/>
                  </a:lnTo>
                  <a:lnTo>
                    <a:pt x="625" y="2280"/>
                  </a:lnTo>
                  <a:lnTo>
                    <a:pt x="635" y="2278"/>
                  </a:lnTo>
                  <a:lnTo>
                    <a:pt x="644" y="2282"/>
                  </a:lnTo>
                  <a:lnTo>
                    <a:pt x="655" y="2292"/>
                  </a:lnTo>
                  <a:lnTo>
                    <a:pt x="664" y="2301"/>
                  </a:lnTo>
                  <a:lnTo>
                    <a:pt x="674" y="2309"/>
                  </a:lnTo>
                  <a:lnTo>
                    <a:pt x="684" y="2316"/>
                  </a:lnTo>
                  <a:lnTo>
                    <a:pt x="698" y="2324"/>
                  </a:lnTo>
                  <a:lnTo>
                    <a:pt x="713" y="2331"/>
                  </a:lnTo>
                  <a:lnTo>
                    <a:pt x="725" y="2337"/>
                  </a:lnTo>
                  <a:lnTo>
                    <a:pt x="734" y="2341"/>
                  </a:lnTo>
                  <a:lnTo>
                    <a:pt x="748" y="2347"/>
                  </a:lnTo>
                  <a:lnTo>
                    <a:pt x="761" y="2352"/>
                  </a:lnTo>
                  <a:lnTo>
                    <a:pt x="772" y="2355"/>
                  </a:lnTo>
                  <a:lnTo>
                    <a:pt x="787" y="2354"/>
                  </a:lnTo>
                  <a:lnTo>
                    <a:pt x="804" y="2351"/>
                  </a:lnTo>
                  <a:lnTo>
                    <a:pt x="822" y="2346"/>
                  </a:lnTo>
                  <a:lnTo>
                    <a:pt x="837" y="2340"/>
                  </a:lnTo>
                  <a:lnTo>
                    <a:pt x="845" y="2332"/>
                  </a:lnTo>
                  <a:lnTo>
                    <a:pt x="856" y="2320"/>
                  </a:lnTo>
                  <a:lnTo>
                    <a:pt x="865" y="2309"/>
                  </a:lnTo>
                  <a:lnTo>
                    <a:pt x="874" y="2301"/>
                  </a:lnTo>
                  <a:lnTo>
                    <a:pt x="885" y="2296"/>
                  </a:lnTo>
                  <a:lnTo>
                    <a:pt x="900" y="2292"/>
                  </a:lnTo>
                  <a:lnTo>
                    <a:pt x="914" y="2288"/>
                  </a:lnTo>
                  <a:lnTo>
                    <a:pt x="926" y="2286"/>
                  </a:lnTo>
                  <a:lnTo>
                    <a:pt x="939" y="2286"/>
                  </a:lnTo>
                  <a:lnTo>
                    <a:pt x="955" y="2286"/>
                  </a:lnTo>
                  <a:lnTo>
                    <a:pt x="969" y="2289"/>
                  </a:lnTo>
                  <a:lnTo>
                    <a:pt x="978" y="2293"/>
                  </a:lnTo>
                  <a:lnTo>
                    <a:pt x="990" y="2300"/>
                  </a:lnTo>
                  <a:lnTo>
                    <a:pt x="1002" y="2305"/>
                  </a:lnTo>
                  <a:lnTo>
                    <a:pt x="1013" y="2309"/>
                  </a:lnTo>
                  <a:lnTo>
                    <a:pt x="1023" y="2308"/>
                  </a:lnTo>
                  <a:lnTo>
                    <a:pt x="1035" y="2305"/>
                  </a:lnTo>
                  <a:lnTo>
                    <a:pt x="1046" y="2302"/>
                  </a:lnTo>
                  <a:lnTo>
                    <a:pt x="1056" y="2300"/>
                  </a:lnTo>
                  <a:lnTo>
                    <a:pt x="1067" y="2294"/>
                  </a:lnTo>
                  <a:lnTo>
                    <a:pt x="1079" y="2286"/>
                  </a:lnTo>
                  <a:lnTo>
                    <a:pt x="1091" y="2278"/>
                  </a:lnTo>
                  <a:lnTo>
                    <a:pt x="1102" y="2271"/>
                  </a:lnTo>
                  <a:lnTo>
                    <a:pt x="1112" y="2265"/>
                  </a:lnTo>
                  <a:lnTo>
                    <a:pt x="1122" y="2255"/>
                  </a:lnTo>
                  <a:lnTo>
                    <a:pt x="1133" y="2247"/>
                  </a:lnTo>
                  <a:lnTo>
                    <a:pt x="1144" y="2242"/>
                  </a:lnTo>
                  <a:lnTo>
                    <a:pt x="1157" y="2240"/>
                  </a:lnTo>
                  <a:lnTo>
                    <a:pt x="1175" y="2242"/>
                  </a:lnTo>
                  <a:lnTo>
                    <a:pt x="1192" y="2244"/>
                  </a:lnTo>
                  <a:lnTo>
                    <a:pt x="1207" y="2247"/>
                  </a:lnTo>
                  <a:lnTo>
                    <a:pt x="1225" y="2250"/>
                  </a:lnTo>
                  <a:lnTo>
                    <a:pt x="1245" y="2255"/>
                  </a:lnTo>
                  <a:lnTo>
                    <a:pt x="1267" y="2261"/>
                  </a:lnTo>
                  <a:lnTo>
                    <a:pt x="1283" y="2266"/>
                  </a:lnTo>
                  <a:lnTo>
                    <a:pt x="1300" y="2271"/>
                  </a:lnTo>
                  <a:lnTo>
                    <a:pt x="1321" y="2281"/>
                  </a:lnTo>
                  <a:lnTo>
                    <a:pt x="1339" y="2290"/>
                  </a:lnTo>
                  <a:lnTo>
                    <a:pt x="1356" y="2300"/>
                  </a:lnTo>
                  <a:lnTo>
                    <a:pt x="1365" y="2308"/>
                  </a:lnTo>
                  <a:lnTo>
                    <a:pt x="1376" y="2319"/>
                  </a:lnTo>
                  <a:lnTo>
                    <a:pt x="1385" y="2329"/>
                  </a:lnTo>
                  <a:lnTo>
                    <a:pt x="1395" y="2339"/>
                  </a:lnTo>
                  <a:lnTo>
                    <a:pt x="1405" y="2347"/>
                  </a:lnTo>
                  <a:lnTo>
                    <a:pt x="1420" y="2359"/>
                  </a:lnTo>
                  <a:lnTo>
                    <a:pt x="1435" y="2368"/>
                  </a:lnTo>
                  <a:lnTo>
                    <a:pt x="1447" y="2377"/>
                  </a:lnTo>
                  <a:lnTo>
                    <a:pt x="1458" y="2382"/>
                  </a:lnTo>
                  <a:lnTo>
                    <a:pt x="1473" y="2386"/>
                  </a:lnTo>
                  <a:lnTo>
                    <a:pt x="1485" y="2390"/>
                  </a:lnTo>
                  <a:lnTo>
                    <a:pt x="1493" y="2391"/>
                  </a:lnTo>
                  <a:lnTo>
                    <a:pt x="1502" y="2395"/>
                  </a:lnTo>
                  <a:lnTo>
                    <a:pt x="1513" y="2398"/>
                  </a:lnTo>
                  <a:lnTo>
                    <a:pt x="1523" y="2398"/>
                  </a:lnTo>
                  <a:lnTo>
                    <a:pt x="1533" y="2395"/>
                  </a:lnTo>
                  <a:lnTo>
                    <a:pt x="1547" y="2391"/>
                  </a:lnTo>
                  <a:lnTo>
                    <a:pt x="1559" y="2385"/>
                  </a:lnTo>
                  <a:lnTo>
                    <a:pt x="1568" y="2378"/>
                  </a:lnTo>
                  <a:lnTo>
                    <a:pt x="1573" y="2367"/>
                  </a:lnTo>
                  <a:lnTo>
                    <a:pt x="1575" y="2355"/>
                  </a:lnTo>
                  <a:lnTo>
                    <a:pt x="1577" y="2340"/>
                  </a:lnTo>
                  <a:lnTo>
                    <a:pt x="1578" y="2327"/>
                  </a:lnTo>
                  <a:lnTo>
                    <a:pt x="1578" y="2316"/>
                  </a:lnTo>
                  <a:lnTo>
                    <a:pt x="1577" y="2301"/>
                  </a:lnTo>
                  <a:lnTo>
                    <a:pt x="1574" y="2285"/>
                  </a:lnTo>
                  <a:lnTo>
                    <a:pt x="1570" y="2269"/>
                  </a:lnTo>
                  <a:lnTo>
                    <a:pt x="1566" y="2257"/>
                  </a:lnTo>
                  <a:lnTo>
                    <a:pt x="1558" y="2243"/>
                  </a:lnTo>
                  <a:lnTo>
                    <a:pt x="1548" y="2228"/>
                  </a:lnTo>
                  <a:lnTo>
                    <a:pt x="1536" y="2215"/>
                  </a:lnTo>
                  <a:lnTo>
                    <a:pt x="1527" y="2204"/>
                  </a:lnTo>
                  <a:lnTo>
                    <a:pt x="1517" y="2195"/>
                  </a:lnTo>
                  <a:lnTo>
                    <a:pt x="1504" y="2185"/>
                  </a:lnTo>
                  <a:lnTo>
                    <a:pt x="1492" y="2176"/>
                  </a:lnTo>
                  <a:lnTo>
                    <a:pt x="1481" y="2168"/>
                  </a:lnTo>
                  <a:lnTo>
                    <a:pt x="1473" y="2158"/>
                  </a:lnTo>
                  <a:lnTo>
                    <a:pt x="1462" y="2147"/>
                  </a:lnTo>
                  <a:lnTo>
                    <a:pt x="1454" y="2137"/>
                  </a:lnTo>
                  <a:lnTo>
                    <a:pt x="1449" y="2127"/>
                  </a:lnTo>
                  <a:lnTo>
                    <a:pt x="1446" y="2115"/>
                  </a:lnTo>
                  <a:lnTo>
                    <a:pt x="1447" y="2100"/>
                  </a:lnTo>
                  <a:lnTo>
                    <a:pt x="1449" y="2086"/>
                  </a:lnTo>
                  <a:lnTo>
                    <a:pt x="1449" y="2075"/>
                  </a:lnTo>
                  <a:lnTo>
                    <a:pt x="1445" y="2061"/>
                  </a:lnTo>
                  <a:lnTo>
                    <a:pt x="1440" y="2046"/>
                  </a:lnTo>
                  <a:lnTo>
                    <a:pt x="1435" y="2032"/>
                  </a:lnTo>
                  <a:lnTo>
                    <a:pt x="1432" y="2020"/>
                  </a:lnTo>
                  <a:lnTo>
                    <a:pt x="1431" y="1999"/>
                  </a:lnTo>
                  <a:lnTo>
                    <a:pt x="1430" y="1976"/>
                  </a:lnTo>
                  <a:lnTo>
                    <a:pt x="1430" y="1951"/>
                  </a:lnTo>
                  <a:lnTo>
                    <a:pt x="1431" y="1928"/>
                  </a:lnTo>
                  <a:lnTo>
                    <a:pt x="1431" y="1908"/>
                  </a:lnTo>
                  <a:lnTo>
                    <a:pt x="1432" y="1889"/>
                  </a:lnTo>
                  <a:lnTo>
                    <a:pt x="1434" y="1866"/>
                  </a:lnTo>
                  <a:lnTo>
                    <a:pt x="1436" y="1843"/>
                  </a:lnTo>
                  <a:lnTo>
                    <a:pt x="1436" y="1824"/>
                  </a:lnTo>
                  <a:lnTo>
                    <a:pt x="1435" y="1812"/>
                  </a:lnTo>
                  <a:lnTo>
                    <a:pt x="1434" y="1796"/>
                  </a:lnTo>
                  <a:lnTo>
                    <a:pt x="1431" y="1781"/>
                  </a:lnTo>
                  <a:lnTo>
                    <a:pt x="1428" y="1770"/>
                  </a:lnTo>
                  <a:lnTo>
                    <a:pt x="1423" y="1761"/>
                  </a:lnTo>
                  <a:lnTo>
                    <a:pt x="1416" y="1750"/>
                  </a:lnTo>
                  <a:lnTo>
                    <a:pt x="1409" y="1743"/>
                  </a:lnTo>
                  <a:lnTo>
                    <a:pt x="1401" y="1739"/>
                  </a:lnTo>
                  <a:lnTo>
                    <a:pt x="1392" y="1738"/>
                  </a:lnTo>
                  <a:lnTo>
                    <a:pt x="1384" y="1738"/>
                  </a:lnTo>
                  <a:lnTo>
                    <a:pt x="1380" y="1739"/>
                  </a:lnTo>
                  <a:lnTo>
                    <a:pt x="1377" y="1743"/>
                  </a:lnTo>
                  <a:lnTo>
                    <a:pt x="1374" y="1747"/>
                  </a:lnTo>
                  <a:lnTo>
                    <a:pt x="1372" y="1751"/>
                  </a:lnTo>
                  <a:lnTo>
                    <a:pt x="1370" y="1754"/>
                  </a:lnTo>
                  <a:lnTo>
                    <a:pt x="1362" y="1765"/>
                  </a:lnTo>
                  <a:lnTo>
                    <a:pt x="1356" y="1777"/>
                  </a:lnTo>
                  <a:lnTo>
                    <a:pt x="1350" y="1788"/>
                  </a:lnTo>
                  <a:lnTo>
                    <a:pt x="1347" y="1800"/>
                  </a:lnTo>
                  <a:lnTo>
                    <a:pt x="1346" y="1815"/>
                  </a:lnTo>
                  <a:lnTo>
                    <a:pt x="1343" y="1828"/>
                  </a:lnTo>
                  <a:lnTo>
                    <a:pt x="1338" y="1838"/>
                  </a:lnTo>
                  <a:lnTo>
                    <a:pt x="1330" y="1850"/>
                  </a:lnTo>
                  <a:lnTo>
                    <a:pt x="1322" y="1861"/>
                  </a:lnTo>
                  <a:lnTo>
                    <a:pt x="1314" y="1870"/>
                  </a:lnTo>
                  <a:lnTo>
                    <a:pt x="1303" y="1875"/>
                  </a:lnTo>
                  <a:lnTo>
                    <a:pt x="1290" y="1881"/>
                  </a:lnTo>
                  <a:lnTo>
                    <a:pt x="1275" y="1885"/>
                  </a:lnTo>
                  <a:lnTo>
                    <a:pt x="1263" y="1888"/>
                  </a:lnTo>
                  <a:lnTo>
                    <a:pt x="1250" y="1886"/>
                  </a:lnTo>
                  <a:lnTo>
                    <a:pt x="1236" y="1883"/>
                  </a:lnTo>
                  <a:lnTo>
                    <a:pt x="1222" y="1878"/>
                  </a:lnTo>
                  <a:lnTo>
                    <a:pt x="1211" y="1874"/>
                  </a:lnTo>
                  <a:lnTo>
                    <a:pt x="1207" y="1871"/>
                  </a:lnTo>
                  <a:lnTo>
                    <a:pt x="1205" y="1869"/>
                  </a:lnTo>
                  <a:lnTo>
                    <a:pt x="1202" y="1865"/>
                  </a:lnTo>
                  <a:lnTo>
                    <a:pt x="1199" y="1861"/>
                  </a:lnTo>
                  <a:lnTo>
                    <a:pt x="1198" y="1857"/>
                  </a:lnTo>
                  <a:lnTo>
                    <a:pt x="1197" y="1854"/>
                  </a:lnTo>
                  <a:lnTo>
                    <a:pt x="1198" y="1843"/>
                  </a:lnTo>
                  <a:lnTo>
                    <a:pt x="1203" y="1831"/>
                  </a:lnTo>
                  <a:lnTo>
                    <a:pt x="1210" y="1819"/>
                  </a:lnTo>
                  <a:lnTo>
                    <a:pt x="1217" y="1809"/>
                  </a:lnTo>
                  <a:lnTo>
                    <a:pt x="1225" y="1797"/>
                  </a:lnTo>
                  <a:lnTo>
                    <a:pt x="1236" y="1782"/>
                  </a:lnTo>
                  <a:lnTo>
                    <a:pt x="1246" y="1769"/>
                  </a:lnTo>
                  <a:lnTo>
                    <a:pt x="1256" y="1758"/>
                  </a:lnTo>
                  <a:lnTo>
                    <a:pt x="1264" y="1747"/>
                  </a:lnTo>
                  <a:lnTo>
                    <a:pt x="1273" y="1737"/>
                  </a:lnTo>
                  <a:lnTo>
                    <a:pt x="1280" y="1727"/>
                  </a:lnTo>
                  <a:lnTo>
                    <a:pt x="1283" y="1718"/>
                  </a:lnTo>
                  <a:lnTo>
                    <a:pt x="1284" y="1708"/>
                  </a:lnTo>
                  <a:lnTo>
                    <a:pt x="1285" y="1700"/>
                  </a:lnTo>
                  <a:lnTo>
                    <a:pt x="1284" y="1687"/>
                  </a:lnTo>
                  <a:lnTo>
                    <a:pt x="1280" y="1672"/>
                  </a:lnTo>
                  <a:lnTo>
                    <a:pt x="1276" y="1658"/>
                  </a:lnTo>
                  <a:lnTo>
                    <a:pt x="1271" y="1648"/>
                  </a:lnTo>
                  <a:lnTo>
                    <a:pt x="1263" y="1638"/>
                  </a:lnTo>
                  <a:lnTo>
                    <a:pt x="1252" y="1629"/>
                  </a:lnTo>
                  <a:lnTo>
                    <a:pt x="1240" y="1621"/>
                  </a:lnTo>
                  <a:lnTo>
                    <a:pt x="1229" y="1614"/>
                  </a:lnTo>
                  <a:lnTo>
                    <a:pt x="1215" y="1606"/>
                  </a:lnTo>
                  <a:lnTo>
                    <a:pt x="1198" y="1598"/>
                  </a:lnTo>
                  <a:lnTo>
                    <a:pt x="1184" y="1591"/>
                  </a:lnTo>
                  <a:lnTo>
                    <a:pt x="1171" y="1583"/>
                  </a:lnTo>
                  <a:lnTo>
                    <a:pt x="1155" y="1574"/>
                  </a:lnTo>
                  <a:lnTo>
                    <a:pt x="1139" y="1563"/>
                  </a:lnTo>
                  <a:lnTo>
                    <a:pt x="1126" y="1555"/>
                  </a:lnTo>
                  <a:lnTo>
                    <a:pt x="1113" y="1547"/>
                  </a:lnTo>
                  <a:lnTo>
                    <a:pt x="1100" y="1537"/>
                  </a:lnTo>
                  <a:lnTo>
                    <a:pt x="1085" y="1526"/>
                  </a:lnTo>
                  <a:lnTo>
                    <a:pt x="1075" y="1516"/>
                  </a:lnTo>
                  <a:lnTo>
                    <a:pt x="1071" y="1506"/>
                  </a:lnTo>
                  <a:lnTo>
                    <a:pt x="1066" y="1495"/>
                  </a:lnTo>
                  <a:lnTo>
                    <a:pt x="1063" y="1483"/>
                  </a:lnTo>
                  <a:lnTo>
                    <a:pt x="1062" y="1473"/>
                  </a:lnTo>
                  <a:lnTo>
                    <a:pt x="1062" y="1462"/>
                  </a:lnTo>
                  <a:lnTo>
                    <a:pt x="1062" y="1450"/>
                  </a:lnTo>
                  <a:lnTo>
                    <a:pt x="1064" y="1436"/>
                  </a:lnTo>
                  <a:lnTo>
                    <a:pt x="1069" y="1427"/>
                  </a:lnTo>
                  <a:lnTo>
                    <a:pt x="1075" y="1421"/>
                  </a:lnTo>
                  <a:lnTo>
                    <a:pt x="1085" y="1416"/>
                  </a:lnTo>
                  <a:lnTo>
                    <a:pt x="1093" y="1412"/>
                  </a:lnTo>
                  <a:lnTo>
                    <a:pt x="1100" y="1405"/>
                  </a:lnTo>
                  <a:lnTo>
                    <a:pt x="1104" y="1394"/>
                  </a:lnTo>
                  <a:lnTo>
                    <a:pt x="1105" y="1380"/>
                  </a:lnTo>
                  <a:lnTo>
                    <a:pt x="1105" y="1365"/>
                  </a:lnTo>
                  <a:lnTo>
                    <a:pt x="1104" y="1353"/>
                  </a:lnTo>
                  <a:lnTo>
                    <a:pt x="1097" y="1345"/>
                  </a:lnTo>
                  <a:lnTo>
                    <a:pt x="1089" y="1337"/>
                  </a:lnTo>
                  <a:lnTo>
                    <a:pt x="1081" y="1330"/>
                  </a:lnTo>
                  <a:lnTo>
                    <a:pt x="1070" y="1326"/>
                  </a:lnTo>
                  <a:lnTo>
                    <a:pt x="1058" y="1320"/>
                  </a:lnTo>
                  <a:lnTo>
                    <a:pt x="1046" y="1316"/>
                  </a:lnTo>
                  <a:lnTo>
                    <a:pt x="1036" y="1311"/>
                  </a:lnTo>
                  <a:lnTo>
                    <a:pt x="1028" y="1304"/>
                  </a:lnTo>
                  <a:lnTo>
                    <a:pt x="1020" y="1296"/>
                  </a:lnTo>
                  <a:lnTo>
                    <a:pt x="1012" y="1285"/>
                  </a:lnTo>
                  <a:lnTo>
                    <a:pt x="1008" y="1277"/>
                  </a:lnTo>
                  <a:lnTo>
                    <a:pt x="1004" y="1265"/>
                  </a:lnTo>
                  <a:lnTo>
                    <a:pt x="1002" y="1249"/>
                  </a:lnTo>
                  <a:lnTo>
                    <a:pt x="1002" y="1233"/>
                  </a:lnTo>
                  <a:lnTo>
                    <a:pt x="1004" y="1219"/>
                  </a:lnTo>
                  <a:lnTo>
                    <a:pt x="1007" y="1207"/>
                  </a:lnTo>
                  <a:lnTo>
                    <a:pt x="1011" y="1192"/>
                  </a:lnTo>
                  <a:lnTo>
                    <a:pt x="1016" y="1180"/>
                  </a:lnTo>
                  <a:lnTo>
                    <a:pt x="1021" y="1169"/>
                  </a:lnTo>
                  <a:lnTo>
                    <a:pt x="1029" y="1157"/>
                  </a:lnTo>
                  <a:lnTo>
                    <a:pt x="1042" y="1156"/>
                  </a:lnTo>
                  <a:lnTo>
                    <a:pt x="1054" y="1153"/>
                  </a:lnTo>
                  <a:lnTo>
                    <a:pt x="1064" y="1151"/>
                  </a:lnTo>
                  <a:lnTo>
                    <a:pt x="1079" y="1149"/>
                  </a:lnTo>
                  <a:lnTo>
                    <a:pt x="1098" y="1148"/>
                  </a:lnTo>
                  <a:lnTo>
                    <a:pt x="1117" y="1147"/>
                  </a:lnTo>
                  <a:lnTo>
                    <a:pt x="1132" y="1144"/>
                  </a:lnTo>
                  <a:lnTo>
                    <a:pt x="1147" y="1141"/>
                  </a:lnTo>
                  <a:lnTo>
                    <a:pt x="1163" y="1136"/>
                  </a:lnTo>
                  <a:lnTo>
                    <a:pt x="1179" y="1132"/>
                  </a:lnTo>
                  <a:lnTo>
                    <a:pt x="1194" y="1126"/>
                  </a:lnTo>
                  <a:lnTo>
                    <a:pt x="1210" y="1121"/>
                  </a:lnTo>
                  <a:lnTo>
                    <a:pt x="1230" y="1112"/>
                  </a:lnTo>
                  <a:lnTo>
                    <a:pt x="1252" y="1102"/>
                  </a:lnTo>
                  <a:lnTo>
                    <a:pt x="1272" y="1094"/>
                  </a:lnTo>
                  <a:lnTo>
                    <a:pt x="1290" y="1086"/>
                  </a:lnTo>
                  <a:lnTo>
                    <a:pt x="1302" y="1081"/>
                  </a:lnTo>
                  <a:lnTo>
                    <a:pt x="1315" y="1075"/>
                  </a:lnTo>
                  <a:lnTo>
                    <a:pt x="1330" y="1068"/>
                  </a:lnTo>
                  <a:lnTo>
                    <a:pt x="1342" y="1062"/>
                  </a:lnTo>
                  <a:lnTo>
                    <a:pt x="1354" y="1054"/>
                  </a:lnTo>
                  <a:lnTo>
                    <a:pt x="1370" y="1042"/>
                  </a:lnTo>
                  <a:lnTo>
                    <a:pt x="1385" y="1028"/>
                  </a:lnTo>
                  <a:lnTo>
                    <a:pt x="1396" y="1017"/>
                  </a:lnTo>
                  <a:lnTo>
                    <a:pt x="1403" y="1011"/>
                  </a:lnTo>
                  <a:lnTo>
                    <a:pt x="1408" y="1001"/>
                  </a:lnTo>
                  <a:lnTo>
                    <a:pt x="1412" y="993"/>
                  </a:lnTo>
                  <a:lnTo>
                    <a:pt x="1415" y="980"/>
                  </a:lnTo>
                  <a:lnTo>
                    <a:pt x="1416" y="963"/>
                  </a:lnTo>
                  <a:lnTo>
                    <a:pt x="1416" y="946"/>
                  </a:lnTo>
                  <a:lnTo>
                    <a:pt x="1418" y="932"/>
                  </a:lnTo>
                  <a:lnTo>
                    <a:pt x="1419" y="919"/>
                  </a:lnTo>
                  <a:lnTo>
                    <a:pt x="1423" y="905"/>
                  </a:lnTo>
                  <a:lnTo>
                    <a:pt x="1427" y="892"/>
                  </a:lnTo>
                  <a:lnTo>
                    <a:pt x="1431" y="877"/>
                  </a:lnTo>
                  <a:lnTo>
                    <a:pt x="1435" y="858"/>
                  </a:lnTo>
                  <a:lnTo>
                    <a:pt x="1442" y="843"/>
                  </a:lnTo>
                  <a:lnTo>
                    <a:pt x="1447" y="833"/>
                  </a:lnTo>
                  <a:lnTo>
                    <a:pt x="1457" y="821"/>
                  </a:lnTo>
                  <a:lnTo>
                    <a:pt x="1466" y="808"/>
                  </a:lnTo>
                  <a:lnTo>
                    <a:pt x="1474" y="799"/>
                  </a:lnTo>
                  <a:lnTo>
                    <a:pt x="1486" y="788"/>
                  </a:lnTo>
                  <a:lnTo>
                    <a:pt x="1500" y="775"/>
                  </a:lnTo>
                  <a:lnTo>
                    <a:pt x="1515" y="763"/>
                  </a:lnTo>
                  <a:lnTo>
                    <a:pt x="1527" y="752"/>
                  </a:lnTo>
                  <a:lnTo>
                    <a:pt x="1536" y="742"/>
                  </a:lnTo>
                  <a:lnTo>
                    <a:pt x="1547" y="730"/>
                  </a:lnTo>
                  <a:lnTo>
                    <a:pt x="1559" y="720"/>
                  </a:lnTo>
                  <a:lnTo>
                    <a:pt x="1568" y="710"/>
                  </a:lnTo>
                  <a:lnTo>
                    <a:pt x="1578" y="703"/>
                  </a:lnTo>
                  <a:lnTo>
                    <a:pt x="1590" y="694"/>
                  </a:lnTo>
                  <a:lnTo>
                    <a:pt x="1601" y="686"/>
                  </a:lnTo>
                  <a:lnTo>
                    <a:pt x="1610" y="678"/>
                  </a:lnTo>
                  <a:lnTo>
                    <a:pt x="1617" y="670"/>
                  </a:lnTo>
                  <a:lnTo>
                    <a:pt x="1624" y="659"/>
                  </a:lnTo>
                  <a:lnTo>
                    <a:pt x="1632" y="651"/>
                  </a:lnTo>
                  <a:lnTo>
                    <a:pt x="1639" y="648"/>
                  </a:lnTo>
                  <a:lnTo>
                    <a:pt x="1648" y="647"/>
                  </a:lnTo>
                  <a:lnTo>
                    <a:pt x="1657" y="647"/>
                  </a:lnTo>
                  <a:lnTo>
                    <a:pt x="1666" y="644"/>
                  </a:lnTo>
                  <a:lnTo>
                    <a:pt x="1675" y="637"/>
                  </a:lnTo>
                  <a:lnTo>
                    <a:pt x="1686" y="627"/>
                  </a:lnTo>
                  <a:lnTo>
                    <a:pt x="1697" y="617"/>
                  </a:lnTo>
                  <a:lnTo>
                    <a:pt x="1706" y="609"/>
                  </a:lnTo>
                  <a:lnTo>
                    <a:pt x="1719" y="601"/>
                  </a:lnTo>
                  <a:lnTo>
                    <a:pt x="1736" y="592"/>
                  </a:lnTo>
                  <a:lnTo>
                    <a:pt x="1754" y="582"/>
                  </a:lnTo>
                  <a:lnTo>
                    <a:pt x="1771" y="574"/>
                  </a:lnTo>
                  <a:lnTo>
                    <a:pt x="1785" y="566"/>
                  </a:lnTo>
                  <a:lnTo>
                    <a:pt x="1804" y="557"/>
                  </a:lnTo>
                  <a:lnTo>
                    <a:pt x="1826" y="543"/>
                  </a:lnTo>
                  <a:lnTo>
                    <a:pt x="1849" y="531"/>
                  </a:lnTo>
                  <a:lnTo>
                    <a:pt x="1870" y="517"/>
                  </a:lnTo>
                  <a:lnTo>
                    <a:pt x="1889" y="505"/>
                  </a:lnTo>
                  <a:lnTo>
                    <a:pt x="1904" y="493"/>
                  </a:lnTo>
                  <a:lnTo>
                    <a:pt x="1922" y="478"/>
                  </a:lnTo>
                  <a:lnTo>
                    <a:pt x="1940" y="462"/>
                  </a:lnTo>
                  <a:lnTo>
                    <a:pt x="1958" y="446"/>
                  </a:lnTo>
                  <a:lnTo>
                    <a:pt x="1975" y="430"/>
                  </a:lnTo>
                  <a:lnTo>
                    <a:pt x="1989" y="416"/>
                  </a:lnTo>
                  <a:lnTo>
                    <a:pt x="1997" y="406"/>
                  </a:lnTo>
                  <a:lnTo>
                    <a:pt x="2008" y="391"/>
                  </a:lnTo>
                  <a:lnTo>
                    <a:pt x="2017" y="376"/>
                  </a:lnTo>
                  <a:lnTo>
                    <a:pt x="2025" y="364"/>
                  </a:lnTo>
                  <a:lnTo>
                    <a:pt x="2035" y="349"/>
                  </a:lnTo>
                  <a:lnTo>
                    <a:pt x="2047" y="332"/>
                  </a:lnTo>
                  <a:lnTo>
                    <a:pt x="2060" y="313"/>
                  </a:lnTo>
                  <a:lnTo>
                    <a:pt x="2072" y="294"/>
                  </a:lnTo>
                  <a:lnTo>
                    <a:pt x="2082" y="279"/>
                  </a:lnTo>
                  <a:lnTo>
                    <a:pt x="2089" y="266"/>
                  </a:lnTo>
                  <a:lnTo>
                    <a:pt x="2098" y="249"/>
                  </a:lnTo>
                  <a:lnTo>
                    <a:pt x="2108" y="233"/>
                  </a:lnTo>
                  <a:lnTo>
                    <a:pt x="2116" y="217"/>
                  </a:lnTo>
                  <a:lnTo>
                    <a:pt x="2121" y="202"/>
                  </a:lnTo>
                  <a:lnTo>
                    <a:pt x="2128" y="183"/>
                  </a:lnTo>
                  <a:lnTo>
                    <a:pt x="2136" y="160"/>
                  </a:lnTo>
                  <a:lnTo>
                    <a:pt x="2144" y="136"/>
                  </a:lnTo>
                  <a:lnTo>
                    <a:pt x="2151" y="112"/>
                  </a:lnTo>
                  <a:lnTo>
                    <a:pt x="2156" y="93"/>
                  </a:lnTo>
                  <a:lnTo>
                    <a:pt x="2159" y="81"/>
                  </a:lnTo>
                  <a:lnTo>
                    <a:pt x="2161" y="66"/>
                  </a:lnTo>
                  <a:lnTo>
                    <a:pt x="2164" y="51"/>
                  </a:lnTo>
                  <a:lnTo>
                    <a:pt x="2167" y="39"/>
                  </a:lnTo>
                  <a:lnTo>
                    <a:pt x="2170" y="24"/>
                  </a:lnTo>
                  <a:lnTo>
                    <a:pt x="2172" y="6"/>
                  </a:lnTo>
                  <a:lnTo>
                    <a:pt x="2179" y="6"/>
                  </a:lnTo>
                  <a:lnTo>
                    <a:pt x="2184" y="4"/>
                  </a:lnTo>
                  <a:lnTo>
                    <a:pt x="2195" y="3"/>
                  </a:lnTo>
                  <a:lnTo>
                    <a:pt x="2209" y="0"/>
                  </a:lnTo>
                  <a:lnTo>
                    <a:pt x="2222" y="0"/>
                  </a:lnTo>
                  <a:lnTo>
                    <a:pt x="2233" y="3"/>
                  </a:lnTo>
                  <a:lnTo>
                    <a:pt x="2242" y="10"/>
                  </a:lnTo>
                  <a:lnTo>
                    <a:pt x="2252" y="19"/>
                  </a:lnTo>
                  <a:lnTo>
                    <a:pt x="2261" y="31"/>
                  </a:lnTo>
                  <a:lnTo>
                    <a:pt x="2269" y="41"/>
                  </a:lnTo>
                  <a:lnTo>
                    <a:pt x="2279" y="55"/>
                  </a:lnTo>
                  <a:lnTo>
                    <a:pt x="2288" y="73"/>
                  </a:lnTo>
                  <a:lnTo>
                    <a:pt x="2299" y="92"/>
                  </a:lnTo>
                  <a:lnTo>
                    <a:pt x="2310" y="109"/>
                  </a:lnTo>
                  <a:lnTo>
                    <a:pt x="2320" y="123"/>
                  </a:lnTo>
                  <a:lnTo>
                    <a:pt x="2329" y="134"/>
                  </a:lnTo>
                  <a:lnTo>
                    <a:pt x="2339" y="146"/>
                  </a:lnTo>
                  <a:lnTo>
                    <a:pt x="2353" y="158"/>
                  </a:lnTo>
                  <a:lnTo>
                    <a:pt x="2365" y="167"/>
                  </a:lnTo>
                  <a:lnTo>
                    <a:pt x="2377" y="175"/>
                  </a:lnTo>
                  <a:lnTo>
                    <a:pt x="2388" y="178"/>
                  </a:lnTo>
                  <a:lnTo>
                    <a:pt x="2403" y="181"/>
                  </a:lnTo>
                  <a:lnTo>
                    <a:pt x="2417" y="182"/>
                  </a:lnTo>
                  <a:lnTo>
                    <a:pt x="2431" y="181"/>
                  </a:lnTo>
                  <a:lnTo>
                    <a:pt x="2442" y="175"/>
                  </a:lnTo>
                  <a:lnTo>
                    <a:pt x="2454" y="166"/>
                  </a:lnTo>
                  <a:lnTo>
                    <a:pt x="2466" y="155"/>
                  </a:lnTo>
                  <a:lnTo>
                    <a:pt x="2477" y="147"/>
                  </a:lnTo>
                  <a:lnTo>
                    <a:pt x="2485" y="139"/>
                  </a:lnTo>
                  <a:lnTo>
                    <a:pt x="2494" y="127"/>
                  </a:lnTo>
                  <a:lnTo>
                    <a:pt x="2504" y="116"/>
                  </a:lnTo>
                  <a:lnTo>
                    <a:pt x="2512" y="108"/>
                  </a:lnTo>
                  <a:lnTo>
                    <a:pt x="2523" y="97"/>
                  </a:lnTo>
                  <a:lnTo>
                    <a:pt x="2536" y="85"/>
                  </a:lnTo>
                  <a:lnTo>
                    <a:pt x="2550" y="73"/>
                  </a:lnTo>
                  <a:lnTo>
                    <a:pt x="2562" y="65"/>
                  </a:lnTo>
                  <a:lnTo>
                    <a:pt x="2570" y="59"/>
                  </a:lnTo>
                  <a:lnTo>
                    <a:pt x="2581" y="53"/>
                  </a:lnTo>
                  <a:lnTo>
                    <a:pt x="2591" y="47"/>
                  </a:lnTo>
                  <a:lnTo>
                    <a:pt x="2601" y="46"/>
                  </a:lnTo>
                  <a:lnTo>
                    <a:pt x="2609" y="49"/>
                  </a:lnTo>
                  <a:lnTo>
                    <a:pt x="2618" y="57"/>
                  </a:lnTo>
                  <a:lnTo>
                    <a:pt x="2628" y="65"/>
                  </a:lnTo>
                  <a:lnTo>
                    <a:pt x="2634" y="73"/>
                  </a:lnTo>
                  <a:lnTo>
                    <a:pt x="2641" y="84"/>
                  </a:lnTo>
                  <a:lnTo>
                    <a:pt x="2649" y="97"/>
                  </a:lnTo>
                  <a:lnTo>
                    <a:pt x="2657" y="112"/>
                  </a:lnTo>
                  <a:lnTo>
                    <a:pt x="2665" y="123"/>
                  </a:lnTo>
                  <a:lnTo>
                    <a:pt x="2680" y="135"/>
                  </a:lnTo>
                  <a:lnTo>
                    <a:pt x="2700" y="148"/>
                  </a:lnTo>
                  <a:lnTo>
                    <a:pt x="2721" y="160"/>
                  </a:lnTo>
                  <a:lnTo>
                    <a:pt x="2737" y="171"/>
                  </a:lnTo>
                  <a:lnTo>
                    <a:pt x="2749" y="182"/>
                  </a:lnTo>
                  <a:lnTo>
                    <a:pt x="2764" y="196"/>
                  </a:lnTo>
                  <a:lnTo>
                    <a:pt x="2779" y="209"/>
                  </a:lnTo>
                  <a:lnTo>
                    <a:pt x="2789" y="222"/>
                  </a:lnTo>
                  <a:lnTo>
                    <a:pt x="2793" y="232"/>
                  </a:lnTo>
                  <a:lnTo>
                    <a:pt x="2796" y="244"/>
                  </a:lnTo>
                  <a:lnTo>
                    <a:pt x="2800" y="255"/>
                  </a:lnTo>
                  <a:lnTo>
                    <a:pt x="2807" y="266"/>
                  </a:lnTo>
                  <a:lnTo>
                    <a:pt x="2816" y="279"/>
                  </a:lnTo>
                  <a:lnTo>
                    <a:pt x="2826" y="293"/>
                  </a:lnTo>
                  <a:lnTo>
                    <a:pt x="2834" y="303"/>
                  </a:lnTo>
                  <a:lnTo>
                    <a:pt x="2842" y="317"/>
                  </a:lnTo>
                  <a:lnTo>
                    <a:pt x="2853" y="333"/>
                  </a:lnTo>
                  <a:lnTo>
                    <a:pt x="2862" y="350"/>
                  </a:lnTo>
                  <a:lnTo>
                    <a:pt x="2872" y="367"/>
                  </a:lnTo>
                  <a:lnTo>
                    <a:pt x="2878" y="381"/>
                  </a:lnTo>
                  <a:lnTo>
                    <a:pt x="2882" y="402"/>
                  </a:lnTo>
                  <a:lnTo>
                    <a:pt x="2886" y="427"/>
                  </a:lnTo>
                  <a:lnTo>
                    <a:pt x="2889" y="454"/>
                  </a:lnTo>
                  <a:lnTo>
                    <a:pt x="2890" y="480"/>
                  </a:lnTo>
                  <a:lnTo>
                    <a:pt x="2889" y="501"/>
                  </a:lnTo>
                  <a:lnTo>
                    <a:pt x="2885" y="515"/>
                  </a:lnTo>
                  <a:lnTo>
                    <a:pt x="2880" y="532"/>
                  </a:lnTo>
                  <a:lnTo>
                    <a:pt x="2872" y="550"/>
                  </a:lnTo>
                  <a:lnTo>
                    <a:pt x="2865" y="566"/>
                  </a:lnTo>
                  <a:lnTo>
                    <a:pt x="2857" y="579"/>
                  </a:lnTo>
                  <a:lnTo>
                    <a:pt x="2849" y="586"/>
                  </a:lnTo>
                  <a:lnTo>
                    <a:pt x="2839" y="593"/>
                  </a:lnTo>
                  <a:lnTo>
                    <a:pt x="2829" y="600"/>
                  </a:lnTo>
                  <a:lnTo>
                    <a:pt x="2819" y="605"/>
                  </a:lnTo>
                  <a:lnTo>
                    <a:pt x="2808" y="608"/>
                  </a:lnTo>
                  <a:lnTo>
                    <a:pt x="2793" y="610"/>
                  </a:lnTo>
                  <a:lnTo>
                    <a:pt x="2780" y="613"/>
                  </a:lnTo>
                  <a:lnTo>
                    <a:pt x="2771" y="619"/>
                  </a:lnTo>
                  <a:lnTo>
                    <a:pt x="2764" y="625"/>
                  </a:lnTo>
                  <a:lnTo>
                    <a:pt x="2760" y="636"/>
                  </a:lnTo>
                  <a:lnTo>
                    <a:pt x="2756" y="647"/>
                  </a:lnTo>
                  <a:lnTo>
                    <a:pt x="2754" y="655"/>
                  </a:lnTo>
                  <a:lnTo>
                    <a:pt x="2757" y="662"/>
                  </a:lnTo>
                  <a:lnTo>
                    <a:pt x="2764" y="670"/>
                  </a:lnTo>
                  <a:lnTo>
                    <a:pt x="2769" y="676"/>
                  </a:lnTo>
                  <a:lnTo>
                    <a:pt x="2773" y="683"/>
                  </a:lnTo>
                  <a:lnTo>
                    <a:pt x="2773" y="691"/>
                  </a:lnTo>
                  <a:lnTo>
                    <a:pt x="2771" y="702"/>
                  </a:lnTo>
                  <a:lnTo>
                    <a:pt x="2769" y="711"/>
                  </a:lnTo>
                  <a:lnTo>
                    <a:pt x="2767" y="717"/>
                  </a:lnTo>
                  <a:lnTo>
                    <a:pt x="2762" y="720"/>
                  </a:lnTo>
                  <a:lnTo>
                    <a:pt x="2756" y="726"/>
                  </a:lnTo>
                  <a:lnTo>
                    <a:pt x="2748" y="736"/>
                  </a:lnTo>
                  <a:lnTo>
                    <a:pt x="2740" y="745"/>
                  </a:lnTo>
                  <a:lnTo>
                    <a:pt x="2731" y="756"/>
                  </a:lnTo>
                  <a:lnTo>
                    <a:pt x="2727" y="764"/>
                  </a:lnTo>
                  <a:lnTo>
                    <a:pt x="2726" y="777"/>
                  </a:lnTo>
                  <a:lnTo>
                    <a:pt x="2726" y="794"/>
                  </a:lnTo>
                  <a:lnTo>
                    <a:pt x="2729" y="811"/>
                  </a:lnTo>
                  <a:lnTo>
                    <a:pt x="2731" y="825"/>
                  </a:lnTo>
                  <a:lnTo>
                    <a:pt x="2734" y="838"/>
                  </a:lnTo>
                  <a:lnTo>
                    <a:pt x="2738" y="854"/>
                  </a:lnTo>
                  <a:lnTo>
                    <a:pt x="2745" y="869"/>
                  </a:lnTo>
                  <a:lnTo>
                    <a:pt x="2752" y="881"/>
                  </a:lnTo>
                  <a:lnTo>
                    <a:pt x="2761" y="891"/>
                  </a:lnTo>
                  <a:lnTo>
                    <a:pt x="2775" y="901"/>
                  </a:lnTo>
                  <a:lnTo>
                    <a:pt x="2789" y="911"/>
                  </a:lnTo>
                  <a:lnTo>
                    <a:pt x="2802" y="919"/>
                  </a:lnTo>
                  <a:lnTo>
                    <a:pt x="2812" y="928"/>
                  </a:lnTo>
                  <a:lnTo>
                    <a:pt x="2824" y="939"/>
                  </a:lnTo>
                  <a:lnTo>
                    <a:pt x="2837" y="953"/>
                  </a:lnTo>
                  <a:lnTo>
                    <a:pt x="2846" y="963"/>
                  </a:lnTo>
                  <a:lnTo>
                    <a:pt x="2851" y="978"/>
                  </a:lnTo>
                  <a:lnTo>
                    <a:pt x="2857" y="997"/>
                  </a:lnTo>
                  <a:lnTo>
                    <a:pt x="2862" y="1015"/>
                  </a:lnTo>
                  <a:lnTo>
                    <a:pt x="2866" y="1031"/>
                  </a:lnTo>
                  <a:lnTo>
                    <a:pt x="2870" y="1048"/>
                  </a:lnTo>
                  <a:lnTo>
                    <a:pt x="2876" y="1070"/>
                  </a:lnTo>
                  <a:lnTo>
                    <a:pt x="2881" y="1091"/>
                  </a:lnTo>
                  <a:lnTo>
                    <a:pt x="2888" y="1109"/>
                  </a:lnTo>
                  <a:lnTo>
                    <a:pt x="2895" y="1122"/>
                  </a:lnTo>
                  <a:lnTo>
                    <a:pt x="2905" y="1138"/>
                  </a:lnTo>
                  <a:lnTo>
                    <a:pt x="2916" y="1155"/>
                  </a:lnTo>
                  <a:lnTo>
                    <a:pt x="2927" y="1167"/>
                  </a:lnTo>
                  <a:lnTo>
                    <a:pt x="2934" y="1174"/>
                  </a:lnTo>
                  <a:lnTo>
                    <a:pt x="2942" y="1182"/>
                  </a:lnTo>
                  <a:lnTo>
                    <a:pt x="2951" y="1188"/>
                  </a:lnTo>
                  <a:lnTo>
                    <a:pt x="2961" y="1192"/>
                  </a:lnTo>
                  <a:lnTo>
                    <a:pt x="2969" y="1194"/>
                  </a:lnTo>
                  <a:lnTo>
                    <a:pt x="2979" y="1192"/>
                  </a:lnTo>
                  <a:lnTo>
                    <a:pt x="2990" y="1190"/>
                  </a:lnTo>
                  <a:lnTo>
                    <a:pt x="3000" y="1188"/>
                  </a:lnTo>
                  <a:lnTo>
                    <a:pt x="3013" y="1187"/>
                  </a:lnTo>
                  <a:lnTo>
                    <a:pt x="3028" y="1186"/>
                  </a:lnTo>
                  <a:lnTo>
                    <a:pt x="3040" y="1184"/>
                  </a:lnTo>
                  <a:lnTo>
                    <a:pt x="3055" y="1186"/>
                  </a:lnTo>
                  <a:lnTo>
                    <a:pt x="3074" y="1190"/>
                  </a:lnTo>
                  <a:lnTo>
                    <a:pt x="3093" y="1194"/>
                  </a:lnTo>
                  <a:lnTo>
                    <a:pt x="3110" y="1198"/>
                  </a:lnTo>
                  <a:lnTo>
                    <a:pt x="3125" y="1202"/>
                  </a:lnTo>
                  <a:lnTo>
                    <a:pt x="3144" y="1206"/>
                  </a:lnTo>
                  <a:lnTo>
                    <a:pt x="3167" y="1211"/>
                  </a:lnTo>
                  <a:lnTo>
                    <a:pt x="3190" y="1218"/>
                  </a:lnTo>
                  <a:lnTo>
                    <a:pt x="3213" y="1222"/>
                  </a:lnTo>
                  <a:lnTo>
                    <a:pt x="3231" y="1226"/>
                  </a:lnTo>
                  <a:lnTo>
                    <a:pt x="3248" y="1226"/>
                  </a:lnTo>
                  <a:lnTo>
                    <a:pt x="3266" y="1227"/>
                  </a:lnTo>
                  <a:lnTo>
                    <a:pt x="3285" y="1226"/>
                  </a:lnTo>
                  <a:lnTo>
                    <a:pt x="3302" y="1225"/>
                  </a:lnTo>
                  <a:lnTo>
                    <a:pt x="3316" y="1221"/>
                  </a:lnTo>
                  <a:lnTo>
                    <a:pt x="3335" y="1213"/>
                  </a:lnTo>
                  <a:lnTo>
                    <a:pt x="3353" y="1205"/>
                  </a:lnTo>
                  <a:lnTo>
                    <a:pt x="3368" y="1198"/>
                  </a:lnTo>
                  <a:lnTo>
                    <a:pt x="3380" y="1190"/>
                  </a:lnTo>
                  <a:lnTo>
                    <a:pt x="3395" y="1180"/>
                  </a:lnTo>
                  <a:lnTo>
                    <a:pt x="3409" y="1168"/>
                  </a:lnTo>
                  <a:lnTo>
                    <a:pt x="3423" y="1159"/>
                  </a:lnTo>
                  <a:lnTo>
                    <a:pt x="3436" y="1151"/>
                  </a:lnTo>
                  <a:lnTo>
                    <a:pt x="3446" y="1144"/>
                  </a:lnTo>
                  <a:lnTo>
                    <a:pt x="3459" y="1137"/>
                  </a:lnTo>
                  <a:lnTo>
                    <a:pt x="3473" y="1130"/>
                  </a:lnTo>
                  <a:lnTo>
                    <a:pt x="3485" y="1126"/>
                  </a:lnTo>
                  <a:lnTo>
                    <a:pt x="3500" y="1125"/>
                  </a:lnTo>
                  <a:lnTo>
                    <a:pt x="3518" y="1124"/>
                  </a:lnTo>
                  <a:lnTo>
                    <a:pt x="3537" y="1124"/>
                  </a:lnTo>
                  <a:lnTo>
                    <a:pt x="3554" y="1126"/>
                  </a:lnTo>
                  <a:lnTo>
                    <a:pt x="3566" y="1132"/>
                  </a:lnTo>
                  <a:lnTo>
                    <a:pt x="3579" y="1140"/>
                  </a:lnTo>
                  <a:lnTo>
                    <a:pt x="3593" y="1149"/>
                  </a:lnTo>
                  <a:lnTo>
                    <a:pt x="3603" y="1157"/>
                  </a:lnTo>
                  <a:lnTo>
                    <a:pt x="3614" y="1168"/>
                  </a:lnTo>
                  <a:lnTo>
                    <a:pt x="3628" y="1182"/>
                  </a:lnTo>
                  <a:lnTo>
                    <a:pt x="3640" y="1196"/>
                  </a:lnTo>
                  <a:lnTo>
                    <a:pt x="3649" y="1209"/>
                  </a:lnTo>
                  <a:lnTo>
                    <a:pt x="3660" y="1225"/>
                  </a:lnTo>
                  <a:lnTo>
                    <a:pt x="3672" y="1245"/>
                  </a:lnTo>
                  <a:lnTo>
                    <a:pt x="3684" y="1266"/>
                  </a:lnTo>
                  <a:lnTo>
                    <a:pt x="3696" y="1285"/>
                  </a:lnTo>
                  <a:lnTo>
                    <a:pt x="3707" y="1302"/>
                  </a:lnTo>
                  <a:lnTo>
                    <a:pt x="3717" y="1314"/>
                  </a:lnTo>
                  <a:lnTo>
                    <a:pt x="3729" y="1328"/>
                  </a:lnTo>
                  <a:lnTo>
                    <a:pt x="3744" y="1343"/>
                  </a:lnTo>
                  <a:lnTo>
                    <a:pt x="3756" y="1357"/>
                  </a:lnTo>
                  <a:lnTo>
                    <a:pt x="3768" y="1368"/>
                  </a:lnTo>
                  <a:lnTo>
                    <a:pt x="3780" y="1377"/>
                  </a:lnTo>
                  <a:lnTo>
                    <a:pt x="3795" y="1386"/>
                  </a:lnTo>
                  <a:lnTo>
                    <a:pt x="3811" y="1396"/>
                  </a:lnTo>
                  <a:lnTo>
                    <a:pt x="3824" y="1401"/>
                  </a:lnTo>
                  <a:lnTo>
                    <a:pt x="3846" y="1408"/>
                  </a:lnTo>
                  <a:lnTo>
                    <a:pt x="3874" y="1413"/>
                  </a:lnTo>
                  <a:lnTo>
                    <a:pt x="3904" y="1419"/>
                  </a:lnTo>
                  <a:lnTo>
                    <a:pt x="3931" y="1421"/>
                  </a:lnTo>
                  <a:lnTo>
                    <a:pt x="3955" y="1423"/>
                  </a:lnTo>
                  <a:lnTo>
                    <a:pt x="3971" y="1421"/>
                  </a:lnTo>
                  <a:lnTo>
                    <a:pt x="3990" y="1420"/>
                  </a:lnTo>
                  <a:lnTo>
                    <a:pt x="4009" y="1416"/>
                  </a:lnTo>
                  <a:lnTo>
                    <a:pt x="4024" y="1412"/>
                  </a:lnTo>
                  <a:lnTo>
                    <a:pt x="4032" y="1408"/>
                  </a:lnTo>
                  <a:lnTo>
                    <a:pt x="4041" y="1403"/>
                  </a:lnTo>
                  <a:lnTo>
                    <a:pt x="4051" y="1398"/>
                  </a:lnTo>
                  <a:lnTo>
                    <a:pt x="4053" y="1397"/>
                  </a:lnTo>
                  <a:lnTo>
                    <a:pt x="4056" y="1396"/>
                  </a:lnTo>
                  <a:lnTo>
                    <a:pt x="4060" y="1396"/>
                  </a:lnTo>
                  <a:lnTo>
                    <a:pt x="4064" y="1396"/>
                  </a:lnTo>
                  <a:lnTo>
                    <a:pt x="4068" y="1396"/>
                  </a:lnTo>
                  <a:lnTo>
                    <a:pt x="4071" y="1396"/>
                  </a:lnTo>
                  <a:lnTo>
                    <a:pt x="4076" y="1403"/>
                  </a:lnTo>
                  <a:lnTo>
                    <a:pt x="4080" y="1412"/>
                  </a:lnTo>
                  <a:lnTo>
                    <a:pt x="4083" y="1423"/>
                  </a:lnTo>
                  <a:lnTo>
                    <a:pt x="4087" y="1431"/>
                  </a:lnTo>
                  <a:lnTo>
                    <a:pt x="4090" y="1434"/>
                  </a:lnTo>
                  <a:lnTo>
                    <a:pt x="4094" y="1438"/>
                  </a:lnTo>
                  <a:lnTo>
                    <a:pt x="4098" y="1442"/>
                  </a:lnTo>
                  <a:lnTo>
                    <a:pt x="4103" y="1446"/>
                  </a:lnTo>
                  <a:lnTo>
                    <a:pt x="4107" y="1448"/>
                  </a:lnTo>
                  <a:lnTo>
                    <a:pt x="4115" y="1452"/>
                  </a:lnTo>
                  <a:lnTo>
                    <a:pt x="4125" y="1456"/>
                  </a:lnTo>
                  <a:lnTo>
                    <a:pt x="4134" y="1458"/>
                  </a:lnTo>
                  <a:lnTo>
                    <a:pt x="4137" y="1455"/>
                  </a:lnTo>
                  <a:lnTo>
                    <a:pt x="4140" y="1452"/>
                  </a:lnTo>
                  <a:lnTo>
                    <a:pt x="4142" y="1448"/>
                  </a:lnTo>
                  <a:lnTo>
                    <a:pt x="4145" y="1446"/>
                  </a:lnTo>
                  <a:lnTo>
                    <a:pt x="4148" y="1443"/>
                  </a:lnTo>
                  <a:lnTo>
                    <a:pt x="4157" y="1439"/>
                  </a:lnTo>
                  <a:lnTo>
                    <a:pt x="4169" y="1434"/>
                  </a:lnTo>
                  <a:lnTo>
                    <a:pt x="4182" y="1431"/>
                  </a:lnTo>
                  <a:lnTo>
                    <a:pt x="4192" y="1428"/>
                  </a:lnTo>
                  <a:lnTo>
                    <a:pt x="4203" y="1428"/>
                  </a:lnTo>
                  <a:lnTo>
                    <a:pt x="4217" y="1429"/>
                  </a:lnTo>
                  <a:lnTo>
                    <a:pt x="4229" y="1432"/>
                  </a:lnTo>
                  <a:lnTo>
                    <a:pt x="4237" y="1436"/>
                  </a:lnTo>
                  <a:lnTo>
                    <a:pt x="4248" y="1443"/>
                  </a:lnTo>
                  <a:lnTo>
                    <a:pt x="4257" y="1451"/>
                  </a:lnTo>
                  <a:lnTo>
                    <a:pt x="4264" y="1458"/>
                  </a:lnTo>
                  <a:lnTo>
                    <a:pt x="4268" y="1469"/>
                  </a:lnTo>
                  <a:lnTo>
                    <a:pt x="4273" y="1482"/>
                  </a:lnTo>
                  <a:lnTo>
                    <a:pt x="4276" y="1495"/>
                  </a:lnTo>
                  <a:lnTo>
                    <a:pt x="4277" y="1508"/>
                  </a:lnTo>
                  <a:lnTo>
                    <a:pt x="4277" y="1520"/>
                  </a:lnTo>
                  <a:lnTo>
                    <a:pt x="4275" y="1535"/>
                  </a:lnTo>
                  <a:lnTo>
                    <a:pt x="4270" y="1549"/>
                  </a:lnTo>
                  <a:lnTo>
                    <a:pt x="4268" y="1564"/>
                  </a:lnTo>
                  <a:lnTo>
                    <a:pt x="4269" y="1576"/>
                  </a:lnTo>
                  <a:lnTo>
                    <a:pt x="4272" y="1587"/>
                  </a:lnTo>
                  <a:lnTo>
                    <a:pt x="4279" y="1599"/>
                  </a:lnTo>
                  <a:lnTo>
                    <a:pt x="4285" y="1610"/>
                  </a:lnTo>
                  <a:lnTo>
                    <a:pt x="4293" y="1618"/>
                  </a:lnTo>
                  <a:lnTo>
                    <a:pt x="4308" y="1628"/>
                  </a:lnTo>
                  <a:lnTo>
                    <a:pt x="4328" y="1636"/>
                  </a:lnTo>
                  <a:lnTo>
                    <a:pt x="4349" y="1642"/>
                  </a:lnTo>
                  <a:lnTo>
                    <a:pt x="4366" y="1648"/>
                  </a:lnTo>
                  <a:lnTo>
                    <a:pt x="4382" y="1650"/>
                  </a:lnTo>
                  <a:lnTo>
                    <a:pt x="4404" y="1653"/>
                  </a:lnTo>
                  <a:lnTo>
                    <a:pt x="4424" y="1656"/>
                  </a:lnTo>
                  <a:lnTo>
                    <a:pt x="4440" y="1658"/>
                  </a:lnTo>
                  <a:lnTo>
                    <a:pt x="4454" y="1661"/>
                  </a:lnTo>
                  <a:lnTo>
                    <a:pt x="4471" y="1667"/>
                  </a:lnTo>
                  <a:lnTo>
                    <a:pt x="4469" y="1673"/>
                  </a:lnTo>
                  <a:lnTo>
                    <a:pt x="4465" y="1685"/>
                  </a:lnTo>
                  <a:lnTo>
                    <a:pt x="4460" y="1702"/>
                  </a:lnTo>
                  <a:lnTo>
                    <a:pt x="4458" y="1718"/>
                  </a:lnTo>
                  <a:lnTo>
                    <a:pt x="4458" y="1730"/>
                  </a:lnTo>
                  <a:lnTo>
                    <a:pt x="4459" y="1741"/>
                  </a:lnTo>
                  <a:lnTo>
                    <a:pt x="4465" y="1751"/>
                  </a:lnTo>
                  <a:lnTo>
                    <a:pt x="4470" y="1764"/>
                  </a:lnTo>
                  <a:lnTo>
                    <a:pt x="4471" y="1773"/>
                  </a:lnTo>
                  <a:lnTo>
                    <a:pt x="4467" y="1782"/>
                  </a:lnTo>
                  <a:lnTo>
                    <a:pt x="4460" y="1793"/>
                  </a:lnTo>
                  <a:lnTo>
                    <a:pt x="4452" y="1803"/>
                  </a:lnTo>
                  <a:lnTo>
                    <a:pt x="4444" y="1808"/>
                  </a:lnTo>
                  <a:lnTo>
                    <a:pt x="4436" y="1811"/>
                  </a:lnTo>
                  <a:lnTo>
                    <a:pt x="4425" y="1809"/>
                  </a:lnTo>
                  <a:lnTo>
                    <a:pt x="4413" y="1808"/>
                  </a:lnTo>
                  <a:lnTo>
                    <a:pt x="4403" y="1807"/>
                  </a:lnTo>
                  <a:lnTo>
                    <a:pt x="4393" y="1808"/>
                  </a:lnTo>
                  <a:lnTo>
                    <a:pt x="4381" y="1813"/>
                  </a:lnTo>
                  <a:lnTo>
                    <a:pt x="4366" y="1821"/>
                  </a:lnTo>
                  <a:lnTo>
                    <a:pt x="4353" y="1832"/>
                  </a:lnTo>
                  <a:lnTo>
                    <a:pt x="4345" y="1842"/>
                  </a:lnTo>
                  <a:lnTo>
                    <a:pt x="4336" y="1857"/>
                  </a:lnTo>
                  <a:lnTo>
                    <a:pt x="4330" y="1874"/>
                  </a:lnTo>
                  <a:lnTo>
                    <a:pt x="4326" y="1894"/>
                  </a:lnTo>
                  <a:lnTo>
                    <a:pt x="4326" y="1910"/>
                  </a:lnTo>
                  <a:lnTo>
                    <a:pt x="4326" y="1923"/>
                  </a:lnTo>
                  <a:lnTo>
                    <a:pt x="4330" y="1937"/>
                  </a:lnTo>
                  <a:lnTo>
                    <a:pt x="4334" y="1952"/>
                  </a:lnTo>
                  <a:lnTo>
                    <a:pt x="4341" y="1966"/>
                  </a:lnTo>
                  <a:lnTo>
                    <a:pt x="4349" y="1975"/>
                  </a:lnTo>
                  <a:lnTo>
                    <a:pt x="4359" y="1978"/>
                  </a:lnTo>
                  <a:lnTo>
                    <a:pt x="4373" y="1979"/>
                  </a:lnTo>
                  <a:lnTo>
                    <a:pt x="4389" y="1976"/>
                  </a:lnTo>
                  <a:lnTo>
                    <a:pt x="4405" y="1975"/>
                  </a:lnTo>
                  <a:lnTo>
                    <a:pt x="4420" y="1974"/>
                  </a:lnTo>
                  <a:lnTo>
                    <a:pt x="4432" y="1975"/>
                  </a:lnTo>
                  <a:lnTo>
                    <a:pt x="4446" y="1980"/>
                  </a:lnTo>
                  <a:lnTo>
                    <a:pt x="4460" y="1990"/>
                  </a:lnTo>
                  <a:lnTo>
                    <a:pt x="4475" y="2001"/>
                  </a:lnTo>
                  <a:lnTo>
                    <a:pt x="4489" y="2011"/>
                  </a:lnTo>
                  <a:lnTo>
                    <a:pt x="4501" y="2021"/>
                  </a:lnTo>
                  <a:lnTo>
                    <a:pt x="4514" y="2029"/>
                  </a:lnTo>
                  <a:lnTo>
                    <a:pt x="4531" y="2038"/>
                  </a:lnTo>
                  <a:lnTo>
                    <a:pt x="4548" y="2049"/>
                  </a:lnTo>
                  <a:lnTo>
                    <a:pt x="4564" y="2060"/>
                  </a:lnTo>
                  <a:lnTo>
                    <a:pt x="4576" y="2069"/>
                  </a:lnTo>
                  <a:lnTo>
                    <a:pt x="4590" y="2081"/>
                  </a:lnTo>
                  <a:lnTo>
                    <a:pt x="4606" y="2098"/>
                  </a:lnTo>
                  <a:lnTo>
                    <a:pt x="4622" y="2114"/>
                  </a:lnTo>
                  <a:lnTo>
                    <a:pt x="4637" y="2131"/>
                  </a:lnTo>
                  <a:lnTo>
                    <a:pt x="4649" y="2145"/>
                  </a:lnTo>
                  <a:lnTo>
                    <a:pt x="4661" y="2156"/>
                  </a:lnTo>
                  <a:lnTo>
                    <a:pt x="4676" y="2169"/>
                  </a:lnTo>
                  <a:lnTo>
                    <a:pt x="4691" y="2183"/>
                  </a:lnTo>
                  <a:lnTo>
                    <a:pt x="4703" y="2197"/>
                  </a:lnTo>
                  <a:lnTo>
                    <a:pt x="4710" y="2211"/>
                  </a:lnTo>
                  <a:lnTo>
                    <a:pt x="4710" y="2220"/>
                  </a:lnTo>
                  <a:lnTo>
                    <a:pt x="4708" y="2232"/>
                  </a:lnTo>
                  <a:lnTo>
                    <a:pt x="4704" y="2244"/>
                  </a:lnTo>
                  <a:lnTo>
                    <a:pt x="4699" y="2255"/>
                  </a:lnTo>
                  <a:lnTo>
                    <a:pt x="4692" y="2263"/>
                  </a:lnTo>
                  <a:lnTo>
                    <a:pt x="4684" y="2266"/>
                  </a:lnTo>
                  <a:lnTo>
                    <a:pt x="4672" y="2266"/>
                  </a:lnTo>
                  <a:lnTo>
                    <a:pt x="4659" y="2265"/>
                  </a:lnTo>
                  <a:lnTo>
                    <a:pt x="4646" y="2265"/>
                  </a:lnTo>
                  <a:lnTo>
                    <a:pt x="4637" y="2266"/>
                  </a:lnTo>
                  <a:lnTo>
                    <a:pt x="4628" y="2275"/>
                  </a:lnTo>
                  <a:lnTo>
                    <a:pt x="4619" y="2288"/>
                  </a:lnTo>
                  <a:lnTo>
                    <a:pt x="4611" y="2301"/>
                  </a:lnTo>
                  <a:lnTo>
                    <a:pt x="4606" y="2313"/>
                  </a:lnTo>
                  <a:lnTo>
                    <a:pt x="4603" y="2327"/>
                  </a:lnTo>
                  <a:lnTo>
                    <a:pt x="4601" y="2344"/>
                  </a:lnTo>
                  <a:lnTo>
                    <a:pt x="4599" y="2362"/>
                  </a:lnTo>
                  <a:lnTo>
                    <a:pt x="4597" y="2379"/>
                  </a:lnTo>
                  <a:lnTo>
                    <a:pt x="4594" y="2393"/>
                  </a:lnTo>
                  <a:lnTo>
                    <a:pt x="4586" y="2407"/>
                  </a:lnTo>
                  <a:lnTo>
                    <a:pt x="4575" y="2425"/>
                  </a:lnTo>
                  <a:lnTo>
                    <a:pt x="4563" y="2441"/>
                  </a:lnTo>
                  <a:lnTo>
                    <a:pt x="4551" y="2457"/>
                  </a:lnTo>
                  <a:lnTo>
                    <a:pt x="4539" y="2468"/>
                  </a:lnTo>
                  <a:lnTo>
                    <a:pt x="4524" y="2479"/>
                  </a:lnTo>
                  <a:lnTo>
                    <a:pt x="4504" y="2490"/>
                  </a:lnTo>
                  <a:lnTo>
                    <a:pt x="4483" y="2499"/>
                  </a:lnTo>
                  <a:lnTo>
                    <a:pt x="4466" y="2507"/>
                  </a:lnTo>
                  <a:lnTo>
                    <a:pt x="4456" y="2513"/>
                  </a:lnTo>
                  <a:lnTo>
                    <a:pt x="4443" y="2518"/>
                  </a:lnTo>
                  <a:lnTo>
                    <a:pt x="4431" y="2522"/>
                  </a:lnTo>
                  <a:lnTo>
                    <a:pt x="4420" y="2523"/>
                  </a:lnTo>
                  <a:lnTo>
                    <a:pt x="4411" y="2521"/>
                  </a:lnTo>
                  <a:lnTo>
                    <a:pt x="4400" y="2514"/>
                  </a:lnTo>
                  <a:lnTo>
                    <a:pt x="4390" y="2507"/>
                  </a:lnTo>
                  <a:lnTo>
                    <a:pt x="4382" y="2499"/>
                  </a:lnTo>
                  <a:lnTo>
                    <a:pt x="4374" y="2488"/>
                  </a:lnTo>
                  <a:lnTo>
                    <a:pt x="4366" y="2480"/>
                  </a:lnTo>
                  <a:lnTo>
                    <a:pt x="4357" y="2478"/>
                  </a:lnTo>
                  <a:lnTo>
                    <a:pt x="4345" y="2476"/>
                  </a:lnTo>
                  <a:lnTo>
                    <a:pt x="4332" y="2476"/>
                  </a:lnTo>
                  <a:lnTo>
                    <a:pt x="4323" y="2476"/>
                  </a:lnTo>
                  <a:lnTo>
                    <a:pt x="4305" y="2479"/>
                  </a:lnTo>
                  <a:lnTo>
                    <a:pt x="4284" y="2482"/>
                  </a:lnTo>
                  <a:lnTo>
                    <a:pt x="4264" y="2486"/>
                  </a:lnTo>
                  <a:lnTo>
                    <a:pt x="4248" y="2491"/>
                  </a:lnTo>
                  <a:lnTo>
                    <a:pt x="4231" y="2499"/>
                  </a:lnTo>
                  <a:lnTo>
                    <a:pt x="4213" y="2510"/>
                  </a:lnTo>
                  <a:lnTo>
                    <a:pt x="4194" y="2522"/>
                  </a:lnTo>
                  <a:lnTo>
                    <a:pt x="4175" y="2534"/>
                  </a:lnTo>
                  <a:lnTo>
                    <a:pt x="4160" y="2544"/>
                  </a:lnTo>
                  <a:lnTo>
                    <a:pt x="4146" y="2550"/>
                  </a:lnTo>
                  <a:lnTo>
                    <a:pt x="4132" y="2560"/>
                  </a:lnTo>
                  <a:lnTo>
                    <a:pt x="4115" y="2569"/>
                  </a:lnTo>
                  <a:lnTo>
                    <a:pt x="4103" y="2577"/>
                  </a:lnTo>
                  <a:lnTo>
                    <a:pt x="4091" y="2585"/>
                  </a:lnTo>
                  <a:lnTo>
                    <a:pt x="4078" y="2593"/>
                  </a:lnTo>
                  <a:lnTo>
                    <a:pt x="4063" y="2603"/>
                  </a:lnTo>
                  <a:lnTo>
                    <a:pt x="4048" y="2612"/>
                  </a:lnTo>
                  <a:lnTo>
                    <a:pt x="4036" y="2616"/>
                  </a:lnTo>
                  <a:lnTo>
                    <a:pt x="4021" y="2618"/>
                  </a:lnTo>
                  <a:lnTo>
                    <a:pt x="4004" y="2618"/>
                  </a:lnTo>
                  <a:lnTo>
                    <a:pt x="3986" y="2616"/>
                  </a:lnTo>
                  <a:lnTo>
                    <a:pt x="3973" y="2618"/>
                  </a:lnTo>
                  <a:lnTo>
                    <a:pt x="3954" y="2623"/>
                  </a:lnTo>
                  <a:lnTo>
                    <a:pt x="3934" y="2631"/>
                  </a:lnTo>
                  <a:lnTo>
                    <a:pt x="3912" y="2641"/>
                  </a:lnTo>
                  <a:lnTo>
                    <a:pt x="3892" y="2651"/>
                  </a:lnTo>
                  <a:lnTo>
                    <a:pt x="3876" y="2661"/>
                  </a:lnTo>
                  <a:lnTo>
                    <a:pt x="3866" y="2667"/>
                  </a:lnTo>
                  <a:lnTo>
                    <a:pt x="3854" y="2677"/>
                  </a:lnTo>
                  <a:lnTo>
                    <a:pt x="3847" y="2686"/>
                  </a:lnTo>
                  <a:lnTo>
                    <a:pt x="3846" y="2694"/>
                  </a:lnTo>
                  <a:lnTo>
                    <a:pt x="3847" y="2704"/>
                  </a:lnTo>
                  <a:lnTo>
                    <a:pt x="3850" y="2713"/>
                  </a:lnTo>
                  <a:lnTo>
                    <a:pt x="3850" y="2723"/>
                  </a:lnTo>
                  <a:lnTo>
                    <a:pt x="3849" y="2729"/>
                  </a:lnTo>
                  <a:lnTo>
                    <a:pt x="3843" y="2733"/>
                  </a:lnTo>
                  <a:lnTo>
                    <a:pt x="3837" y="2739"/>
                  </a:lnTo>
                  <a:lnTo>
                    <a:pt x="3827" y="2742"/>
                  </a:lnTo>
                  <a:lnTo>
                    <a:pt x="3820" y="2742"/>
                  </a:lnTo>
                  <a:lnTo>
                    <a:pt x="3812" y="2738"/>
                  </a:lnTo>
                  <a:lnTo>
                    <a:pt x="3806" y="2729"/>
                  </a:lnTo>
                  <a:lnTo>
                    <a:pt x="3799" y="2721"/>
                  </a:lnTo>
                  <a:lnTo>
                    <a:pt x="3792" y="2716"/>
                  </a:lnTo>
                  <a:lnTo>
                    <a:pt x="3779" y="2712"/>
                  </a:lnTo>
                  <a:lnTo>
                    <a:pt x="3764" y="2708"/>
                  </a:lnTo>
                  <a:lnTo>
                    <a:pt x="3748" y="2707"/>
                  </a:lnTo>
                  <a:lnTo>
                    <a:pt x="3734" y="2705"/>
                  </a:lnTo>
                  <a:lnTo>
                    <a:pt x="3723" y="2708"/>
                  </a:lnTo>
                  <a:lnTo>
                    <a:pt x="3713" y="2712"/>
                  </a:lnTo>
                  <a:lnTo>
                    <a:pt x="3703" y="2713"/>
                  </a:lnTo>
                  <a:lnTo>
                    <a:pt x="3692" y="2711"/>
                  </a:lnTo>
                  <a:lnTo>
                    <a:pt x="3680" y="2707"/>
                  </a:lnTo>
                  <a:lnTo>
                    <a:pt x="3668" y="2701"/>
                  </a:lnTo>
                  <a:lnTo>
                    <a:pt x="3660" y="2696"/>
                  </a:lnTo>
                  <a:lnTo>
                    <a:pt x="3651" y="2686"/>
                  </a:lnTo>
                  <a:lnTo>
                    <a:pt x="3641" y="2676"/>
                  </a:lnTo>
                  <a:lnTo>
                    <a:pt x="3633" y="2667"/>
                  </a:lnTo>
                  <a:lnTo>
                    <a:pt x="3624" y="2663"/>
                  </a:lnTo>
                  <a:lnTo>
                    <a:pt x="3611" y="2662"/>
                  </a:lnTo>
                  <a:lnTo>
                    <a:pt x="3602" y="2662"/>
                  </a:lnTo>
                  <a:lnTo>
                    <a:pt x="3594" y="2666"/>
                  </a:lnTo>
                  <a:lnTo>
                    <a:pt x="3583" y="2672"/>
                  </a:lnTo>
                  <a:lnTo>
                    <a:pt x="3575" y="2680"/>
                  </a:lnTo>
                  <a:lnTo>
                    <a:pt x="3571" y="2686"/>
                  </a:lnTo>
                  <a:lnTo>
                    <a:pt x="3570" y="2696"/>
                  </a:lnTo>
                  <a:lnTo>
                    <a:pt x="3571" y="2705"/>
                  </a:lnTo>
                  <a:lnTo>
                    <a:pt x="3575" y="2716"/>
                  </a:lnTo>
                  <a:lnTo>
                    <a:pt x="3579" y="2724"/>
                  </a:lnTo>
                  <a:lnTo>
                    <a:pt x="3586" y="2728"/>
                  </a:lnTo>
                  <a:lnTo>
                    <a:pt x="3597" y="2732"/>
                  </a:lnTo>
                  <a:lnTo>
                    <a:pt x="3607" y="2735"/>
                  </a:lnTo>
                  <a:lnTo>
                    <a:pt x="3617" y="2739"/>
                  </a:lnTo>
                  <a:lnTo>
                    <a:pt x="3624" y="2743"/>
                  </a:lnTo>
                  <a:lnTo>
                    <a:pt x="3628" y="2754"/>
                  </a:lnTo>
                  <a:lnTo>
                    <a:pt x="3630" y="2767"/>
                  </a:lnTo>
                  <a:lnTo>
                    <a:pt x="3632" y="2781"/>
                  </a:lnTo>
                  <a:lnTo>
                    <a:pt x="3632" y="2795"/>
                  </a:lnTo>
                  <a:lnTo>
                    <a:pt x="3630" y="2806"/>
                  </a:lnTo>
                  <a:lnTo>
                    <a:pt x="3626" y="2818"/>
                  </a:lnTo>
                  <a:lnTo>
                    <a:pt x="3621" y="2832"/>
                  </a:lnTo>
                  <a:lnTo>
                    <a:pt x="3614" y="2847"/>
                  </a:lnTo>
                  <a:lnTo>
                    <a:pt x="3606" y="2859"/>
                  </a:lnTo>
                  <a:lnTo>
                    <a:pt x="3598" y="2867"/>
                  </a:lnTo>
                  <a:lnTo>
                    <a:pt x="3589" y="2868"/>
                  </a:lnTo>
                  <a:lnTo>
                    <a:pt x="3578" y="2868"/>
                  </a:lnTo>
                  <a:lnTo>
                    <a:pt x="3567" y="2867"/>
                  </a:lnTo>
                  <a:lnTo>
                    <a:pt x="3558" y="2864"/>
                  </a:lnTo>
                  <a:lnTo>
                    <a:pt x="3547" y="2857"/>
                  </a:lnTo>
                  <a:lnTo>
                    <a:pt x="3533" y="2848"/>
                  </a:lnTo>
                  <a:lnTo>
                    <a:pt x="3523" y="2836"/>
                  </a:lnTo>
                  <a:lnTo>
                    <a:pt x="3514" y="2826"/>
                  </a:lnTo>
                  <a:lnTo>
                    <a:pt x="3509" y="2814"/>
                  </a:lnTo>
                  <a:lnTo>
                    <a:pt x="3504" y="2801"/>
                  </a:lnTo>
                  <a:lnTo>
                    <a:pt x="3498" y="2789"/>
                  </a:lnTo>
                  <a:lnTo>
                    <a:pt x="3493" y="2781"/>
                  </a:lnTo>
                  <a:lnTo>
                    <a:pt x="3485" y="2773"/>
                  </a:lnTo>
                  <a:lnTo>
                    <a:pt x="3478" y="2766"/>
                  </a:lnTo>
                  <a:lnTo>
                    <a:pt x="3469" y="2762"/>
                  </a:lnTo>
                  <a:lnTo>
                    <a:pt x="3459" y="2758"/>
                  </a:lnTo>
                  <a:lnTo>
                    <a:pt x="3450" y="2755"/>
                  </a:lnTo>
                  <a:lnTo>
                    <a:pt x="3439" y="2756"/>
                  </a:lnTo>
                  <a:lnTo>
                    <a:pt x="3426" y="2759"/>
                  </a:lnTo>
                  <a:lnTo>
                    <a:pt x="3413" y="2762"/>
                  </a:lnTo>
                  <a:lnTo>
                    <a:pt x="3403" y="2763"/>
                  </a:lnTo>
                  <a:lnTo>
                    <a:pt x="3392" y="2762"/>
                  </a:lnTo>
                  <a:lnTo>
                    <a:pt x="3380" y="2759"/>
                  </a:lnTo>
                  <a:lnTo>
                    <a:pt x="3369" y="2755"/>
                  </a:lnTo>
                  <a:lnTo>
                    <a:pt x="3358" y="2750"/>
                  </a:lnTo>
                  <a:lnTo>
                    <a:pt x="3346" y="2740"/>
                  </a:lnTo>
                  <a:lnTo>
                    <a:pt x="3335" y="2731"/>
                  </a:lnTo>
                  <a:lnTo>
                    <a:pt x="3327" y="2723"/>
                  </a:lnTo>
                  <a:lnTo>
                    <a:pt x="3323" y="2715"/>
                  </a:lnTo>
                  <a:lnTo>
                    <a:pt x="3319" y="2703"/>
                  </a:lnTo>
                  <a:lnTo>
                    <a:pt x="3315" y="2692"/>
                  </a:lnTo>
                  <a:lnTo>
                    <a:pt x="3310" y="2684"/>
                  </a:lnTo>
                  <a:lnTo>
                    <a:pt x="3302" y="2678"/>
                  </a:lnTo>
                  <a:lnTo>
                    <a:pt x="3289" y="2673"/>
                  </a:lnTo>
                  <a:lnTo>
                    <a:pt x="3280" y="2670"/>
                  </a:lnTo>
                  <a:lnTo>
                    <a:pt x="3269" y="2669"/>
                  </a:lnTo>
                  <a:lnTo>
                    <a:pt x="3258" y="2669"/>
                  </a:lnTo>
                  <a:lnTo>
                    <a:pt x="3249" y="2670"/>
                  </a:lnTo>
                  <a:lnTo>
                    <a:pt x="3241" y="2674"/>
                  </a:lnTo>
                  <a:lnTo>
                    <a:pt x="3234" y="2682"/>
                  </a:lnTo>
                  <a:lnTo>
                    <a:pt x="3226" y="2690"/>
                  </a:lnTo>
                  <a:lnTo>
                    <a:pt x="3219" y="2696"/>
                  </a:lnTo>
                  <a:lnTo>
                    <a:pt x="3206" y="2700"/>
                  </a:lnTo>
                  <a:lnTo>
                    <a:pt x="3191" y="2704"/>
                  </a:lnTo>
                  <a:lnTo>
                    <a:pt x="3173" y="2705"/>
                  </a:lnTo>
                  <a:lnTo>
                    <a:pt x="3161" y="2705"/>
                  </a:lnTo>
                  <a:lnTo>
                    <a:pt x="3145" y="2701"/>
                  </a:lnTo>
                  <a:lnTo>
                    <a:pt x="3128" y="2694"/>
                  </a:lnTo>
                  <a:lnTo>
                    <a:pt x="3110" y="2685"/>
                  </a:lnTo>
                  <a:lnTo>
                    <a:pt x="3098" y="2676"/>
                  </a:lnTo>
                  <a:lnTo>
                    <a:pt x="3093" y="2669"/>
                  </a:lnTo>
                  <a:lnTo>
                    <a:pt x="3086" y="2659"/>
                  </a:lnTo>
                  <a:lnTo>
                    <a:pt x="3081" y="2649"/>
                  </a:lnTo>
                  <a:lnTo>
                    <a:pt x="3076" y="2641"/>
                  </a:lnTo>
                  <a:lnTo>
                    <a:pt x="3075" y="2635"/>
                  </a:lnTo>
                  <a:lnTo>
                    <a:pt x="3074" y="2630"/>
                  </a:lnTo>
                  <a:lnTo>
                    <a:pt x="3072" y="2619"/>
                  </a:lnTo>
                  <a:lnTo>
                    <a:pt x="3071" y="2606"/>
                  </a:lnTo>
                  <a:lnTo>
                    <a:pt x="3068" y="2592"/>
                  </a:lnTo>
                  <a:lnTo>
                    <a:pt x="3064" y="2581"/>
                  </a:lnTo>
                  <a:lnTo>
                    <a:pt x="3058" y="2572"/>
                  </a:lnTo>
                  <a:lnTo>
                    <a:pt x="3047" y="2562"/>
                  </a:lnTo>
                  <a:lnTo>
                    <a:pt x="3037" y="2556"/>
                  </a:lnTo>
                  <a:lnTo>
                    <a:pt x="3024" y="2549"/>
                  </a:lnTo>
                  <a:lnTo>
                    <a:pt x="3006" y="2544"/>
                  </a:lnTo>
                  <a:lnTo>
                    <a:pt x="2989" y="2538"/>
                  </a:lnTo>
                  <a:lnTo>
                    <a:pt x="2975" y="2537"/>
                  </a:lnTo>
                  <a:lnTo>
                    <a:pt x="2963" y="2540"/>
                  </a:lnTo>
                  <a:lnTo>
                    <a:pt x="2948" y="2544"/>
                  </a:lnTo>
                  <a:lnTo>
                    <a:pt x="2935" y="2549"/>
                  </a:lnTo>
                  <a:lnTo>
                    <a:pt x="2923" y="2554"/>
                  </a:lnTo>
                  <a:lnTo>
                    <a:pt x="2912" y="2556"/>
                  </a:lnTo>
                  <a:lnTo>
                    <a:pt x="2899" y="2558"/>
                  </a:lnTo>
                  <a:lnTo>
                    <a:pt x="2885" y="2561"/>
                  </a:lnTo>
                  <a:lnTo>
                    <a:pt x="2873" y="2564"/>
                  </a:lnTo>
                  <a:lnTo>
                    <a:pt x="2865" y="2570"/>
                  </a:lnTo>
                  <a:lnTo>
                    <a:pt x="2862" y="2577"/>
                  </a:lnTo>
                  <a:lnTo>
                    <a:pt x="2862" y="2585"/>
                  </a:lnTo>
                  <a:lnTo>
                    <a:pt x="2862" y="2595"/>
                  </a:lnTo>
                  <a:lnTo>
                    <a:pt x="2865" y="2601"/>
                  </a:lnTo>
                  <a:lnTo>
                    <a:pt x="2872" y="2610"/>
                  </a:lnTo>
                  <a:lnTo>
                    <a:pt x="2882" y="2618"/>
                  </a:lnTo>
                  <a:lnTo>
                    <a:pt x="2893" y="2623"/>
                  </a:lnTo>
                  <a:lnTo>
                    <a:pt x="2905" y="2628"/>
                  </a:lnTo>
                  <a:lnTo>
                    <a:pt x="2920" y="2635"/>
                  </a:lnTo>
                  <a:lnTo>
                    <a:pt x="2932" y="2641"/>
                  </a:lnTo>
                  <a:lnTo>
                    <a:pt x="2943" y="2651"/>
                  </a:lnTo>
                  <a:lnTo>
                    <a:pt x="2954" y="2665"/>
                  </a:lnTo>
                  <a:lnTo>
                    <a:pt x="2965" y="2680"/>
                  </a:lnTo>
                  <a:lnTo>
                    <a:pt x="2973" y="2692"/>
                  </a:lnTo>
                  <a:lnTo>
                    <a:pt x="2978" y="2703"/>
                  </a:lnTo>
                  <a:lnTo>
                    <a:pt x="2986" y="2716"/>
                  </a:lnTo>
                  <a:lnTo>
                    <a:pt x="2994" y="2729"/>
                  </a:lnTo>
                  <a:lnTo>
                    <a:pt x="2998" y="2743"/>
                  </a:lnTo>
                  <a:lnTo>
                    <a:pt x="3000" y="2754"/>
                  </a:lnTo>
                  <a:lnTo>
                    <a:pt x="2996" y="2764"/>
                  </a:lnTo>
                  <a:lnTo>
                    <a:pt x="2988" y="2777"/>
                  </a:lnTo>
                  <a:lnTo>
                    <a:pt x="2977" y="2786"/>
                  </a:lnTo>
                  <a:lnTo>
                    <a:pt x="2967" y="2791"/>
                  </a:lnTo>
                  <a:lnTo>
                    <a:pt x="2957" y="2793"/>
                  </a:lnTo>
                  <a:lnTo>
                    <a:pt x="2944" y="2790"/>
                  </a:lnTo>
                  <a:lnTo>
                    <a:pt x="2931" y="2786"/>
                  </a:lnTo>
                  <a:lnTo>
                    <a:pt x="2921" y="2783"/>
                  </a:lnTo>
                  <a:lnTo>
                    <a:pt x="2909" y="2785"/>
                  </a:lnTo>
                  <a:lnTo>
                    <a:pt x="2895" y="2787"/>
                  </a:lnTo>
                  <a:lnTo>
                    <a:pt x="2878" y="2790"/>
                  </a:lnTo>
                  <a:lnTo>
                    <a:pt x="2865" y="2793"/>
                  </a:lnTo>
                  <a:lnTo>
                    <a:pt x="2853" y="2791"/>
                  </a:lnTo>
                  <a:lnTo>
                    <a:pt x="2841" y="2787"/>
                  </a:lnTo>
                  <a:lnTo>
                    <a:pt x="2829" y="2779"/>
                  </a:lnTo>
                  <a:lnTo>
                    <a:pt x="2816" y="2770"/>
                  </a:lnTo>
                  <a:lnTo>
                    <a:pt x="2807" y="2762"/>
                  </a:lnTo>
                  <a:lnTo>
                    <a:pt x="2799" y="2752"/>
                  </a:lnTo>
                  <a:lnTo>
                    <a:pt x="2789" y="2740"/>
                  </a:lnTo>
                  <a:lnTo>
                    <a:pt x="2780" y="2732"/>
                  </a:lnTo>
                  <a:lnTo>
                    <a:pt x="2769" y="2728"/>
                  </a:lnTo>
                  <a:lnTo>
                    <a:pt x="2757" y="2727"/>
                  </a:lnTo>
                  <a:lnTo>
                    <a:pt x="2745" y="2727"/>
                  </a:lnTo>
                  <a:lnTo>
                    <a:pt x="2734" y="2728"/>
                  </a:lnTo>
                  <a:lnTo>
                    <a:pt x="2723" y="2732"/>
                  </a:lnTo>
                  <a:lnTo>
                    <a:pt x="2711" y="2738"/>
                  </a:lnTo>
                  <a:lnTo>
                    <a:pt x="2699" y="2744"/>
                  </a:lnTo>
                  <a:lnTo>
                    <a:pt x="2690" y="2751"/>
                  </a:lnTo>
                  <a:lnTo>
                    <a:pt x="2680" y="2759"/>
                  </a:lnTo>
                  <a:lnTo>
                    <a:pt x="2669" y="2770"/>
                  </a:lnTo>
                  <a:lnTo>
                    <a:pt x="2659" y="2781"/>
                  </a:lnTo>
                  <a:lnTo>
                    <a:pt x="2652" y="2791"/>
                  </a:lnTo>
                  <a:lnTo>
                    <a:pt x="2647" y="2801"/>
                  </a:lnTo>
                  <a:lnTo>
                    <a:pt x="2643" y="2813"/>
                  </a:lnTo>
                  <a:lnTo>
                    <a:pt x="2637" y="2825"/>
                  </a:lnTo>
                  <a:lnTo>
                    <a:pt x="2630" y="2833"/>
                  </a:lnTo>
                  <a:lnTo>
                    <a:pt x="2621" y="2839"/>
                  </a:lnTo>
                  <a:lnTo>
                    <a:pt x="2607" y="2841"/>
                  </a:lnTo>
                  <a:lnTo>
                    <a:pt x="2593" y="2843"/>
                  </a:lnTo>
                  <a:lnTo>
                    <a:pt x="2579" y="2844"/>
                  </a:lnTo>
                  <a:lnTo>
                    <a:pt x="2568" y="2845"/>
                  </a:lnTo>
                  <a:lnTo>
                    <a:pt x="2554" y="2844"/>
                  </a:lnTo>
                  <a:lnTo>
                    <a:pt x="2536" y="2843"/>
                  </a:lnTo>
                  <a:lnTo>
                    <a:pt x="2519" y="2840"/>
                  </a:lnTo>
                  <a:lnTo>
                    <a:pt x="2501" y="2839"/>
                  </a:lnTo>
                  <a:lnTo>
                    <a:pt x="2488" y="2839"/>
                  </a:lnTo>
                  <a:lnTo>
                    <a:pt x="2477" y="2841"/>
                  </a:lnTo>
                  <a:lnTo>
                    <a:pt x="2465" y="2845"/>
                  </a:lnTo>
                  <a:lnTo>
                    <a:pt x="2457" y="2851"/>
                  </a:lnTo>
                  <a:lnTo>
                    <a:pt x="2450" y="2859"/>
                  </a:lnTo>
                  <a:lnTo>
                    <a:pt x="2444" y="2871"/>
                  </a:lnTo>
                  <a:lnTo>
                    <a:pt x="2439" y="2883"/>
                  </a:lnTo>
                  <a:lnTo>
                    <a:pt x="2438" y="2894"/>
                  </a:lnTo>
                  <a:lnTo>
                    <a:pt x="2439" y="2905"/>
                  </a:lnTo>
                  <a:lnTo>
                    <a:pt x="2443" y="2917"/>
                  </a:lnTo>
                  <a:lnTo>
                    <a:pt x="2450" y="2929"/>
                  </a:lnTo>
                  <a:lnTo>
                    <a:pt x="2455" y="2938"/>
                  </a:lnTo>
                  <a:lnTo>
                    <a:pt x="2463" y="2946"/>
                  </a:lnTo>
                  <a:lnTo>
                    <a:pt x="2475" y="2956"/>
                  </a:lnTo>
                  <a:lnTo>
                    <a:pt x="2486" y="2965"/>
                  </a:lnTo>
                  <a:lnTo>
                    <a:pt x="2496" y="2973"/>
                  </a:lnTo>
                  <a:lnTo>
                    <a:pt x="2504" y="2984"/>
                  </a:lnTo>
                  <a:lnTo>
                    <a:pt x="2513" y="2996"/>
                  </a:lnTo>
                  <a:lnTo>
                    <a:pt x="2523" y="3010"/>
                  </a:lnTo>
                  <a:lnTo>
                    <a:pt x="2529" y="3020"/>
                  </a:lnTo>
                  <a:lnTo>
                    <a:pt x="2535" y="3033"/>
                  </a:lnTo>
                  <a:lnTo>
                    <a:pt x="2541" y="3047"/>
                  </a:lnTo>
                  <a:lnTo>
                    <a:pt x="2546" y="3062"/>
                  </a:lnTo>
                  <a:lnTo>
                    <a:pt x="2548" y="3076"/>
                  </a:lnTo>
                  <a:lnTo>
                    <a:pt x="2547" y="3085"/>
                  </a:lnTo>
                  <a:lnTo>
                    <a:pt x="2543" y="3095"/>
                  </a:lnTo>
                  <a:lnTo>
                    <a:pt x="2539" y="3105"/>
                  </a:lnTo>
                  <a:lnTo>
                    <a:pt x="2533" y="3112"/>
                  </a:lnTo>
                  <a:lnTo>
                    <a:pt x="2525" y="3121"/>
                  </a:lnTo>
                  <a:lnTo>
                    <a:pt x="2513" y="3132"/>
                  </a:lnTo>
                  <a:lnTo>
                    <a:pt x="2501" y="3142"/>
                  </a:lnTo>
                  <a:lnTo>
                    <a:pt x="2490" y="3148"/>
                  </a:lnTo>
                  <a:lnTo>
                    <a:pt x="2479" y="3154"/>
                  </a:lnTo>
                  <a:lnTo>
                    <a:pt x="2467" y="3159"/>
                  </a:lnTo>
                  <a:lnTo>
                    <a:pt x="2458" y="3166"/>
                  </a:lnTo>
                  <a:lnTo>
                    <a:pt x="2453" y="3175"/>
                  </a:lnTo>
                  <a:lnTo>
                    <a:pt x="2447" y="3187"/>
                  </a:lnTo>
                  <a:lnTo>
                    <a:pt x="2443" y="3201"/>
                  </a:lnTo>
                  <a:lnTo>
                    <a:pt x="2442" y="3212"/>
                  </a:lnTo>
                  <a:lnTo>
                    <a:pt x="2444" y="3220"/>
                  </a:lnTo>
                  <a:lnTo>
                    <a:pt x="2447" y="3228"/>
                  </a:lnTo>
                  <a:lnTo>
                    <a:pt x="2453" y="3236"/>
                  </a:lnTo>
                  <a:lnTo>
                    <a:pt x="2440" y="3239"/>
                  </a:lnTo>
                  <a:lnTo>
                    <a:pt x="2431" y="3240"/>
                  </a:lnTo>
                  <a:lnTo>
                    <a:pt x="2417" y="3240"/>
                  </a:lnTo>
                  <a:lnTo>
                    <a:pt x="2403" y="3237"/>
                  </a:lnTo>
                  <a:lnTo>
                    <a:pt x="2386" y="3233"/>
                  </a:lnTo>
                  <a:lnTo>
                    <a:pt x="2373" y="3228"/>
                  </a:lnTo>
                  <a:lnTo>
                    <a:pt x="2362" y="3221"/>
                  </a:lnTo>
                  <a:lnTo>
                    <a:pt x="2354" y="3213"/>
                  </a:lnTo>
                  <a:lnTo>
                    <a:pt x="2346" y="3200"/>
                  </a:lnTo>
                  <a:lnTo>
                    <a:pt x="2339" y="3187"/>
                  </a:lnTo>
                  <a:lnTo>
                    <a:pt x="2334" y="3177"/>
                  </a:lnTo>
                  <a:lnTo>
                    <a:pt x="2327" y="3159"/>
                  </a:lnTo>
                  <a:lnTo>
                    <a:pt x="2320" y="3139"/>
                  </a:lnTo>
                  <a:lnTo>
                    <a:pt x="2312" y="3119"/>
                  </a:lnTo>
                  <a:lnTo>
                    <a:pt x="2304" y="3104"/>
                  </a:lnTo>
                  <a:lnTo>
                    <a:pt x="2296" y="3095"/>
                  </a:lnTo>
                  <a:lnTo>
                    <a:pt x="2285" y="3084"/>
                  </a:lnTo>
                  <a:lnTo>
                    <a:pt x="2275" y="3077"/>
                  </a:lnTo>
                  <a:lnTo>
                    <a:pt x="2269" y="3073"/>
                  </a:lnTo>
                  <a:lnTo>
                    <a:pt x="2261" y="3069"/>
                  </a:lnTo>
                  <a:lnTo>
                    <a:pt x="2253" y="3066"/>
                  </a:lnTo>
                  <a:lnTo>
                    <a:pt x="2246" y="3065"/>
                  </a:lnTo>
                  <a:lnTo>
                    <a:pt x="2237" y="3068"/>
                  </a:lnTo>
                  <a:lnTo>
                    <a:pt x="2227" y="3074"/>
                  </a:lnTo>
                  <a:lnTo>
                    <a:pt x="2219" y="3082"/>
                  </a:lnTo>
                  <a:lnTo>
                    <a:pt x="2213" y="3090"/>
                  </a:lnTo>
                  <a:lnTo>
                    <a:pt x="2209" y="3101"/>
                  </a:lnTo>
                  <a:lnTo>
                    <a:pt x="2205" y="3115"/>
                  </a:lnTo>
                  <a:lnTo>
                    <a:pt x="2203" y="3128"/>
                  </a:lnTo>
                  <a:lnTo>
                    <a:pt x="2202" y="3140"/>
                  </a:lnTo>
                  <a:lnTo>
                    <a:pt x="2202" y="3144"/>
                  </a:lnTo>
                  <a:lnTo>
                    <a:pt x="2202" y="3150"/>
                  </a:lnTo>
                  <a:lnTo>
                    <a:pt x="2203" y="3155"/>
                  </a:lnTo>
                  <a:lnTo>
                    <a:pt x="2192" y="3158"/>
                  </a:lnTo>
                  <a:lnTo>
                    <a:pt x="2182" y="3161"/>
                  </a:lnTo>
                  <a:lnTo>
                    <a:pt x="2174" y="3163"/>
                  </a:lnTo>
                  <a:lnTo>
                    <a:pt x="2159" y="3170"/>
                  </a:lnTo>
                  <a:lnTo>
                    <a:pt x="2141" y="3181"/>
                  </a:lnTo>
                  <a:lnTo>
                    <a:pt x="2124" y="3190"/>
                  </a:lnTo>
                  <a:lnTo>
                    <a:pt x="2110" y="3197"/>
                  </a:lnTo>
                  <a:lnTo>
                    <a:pt x="2097" y="3200"/>
                  </a:lnTo>
                  <a:lnTo>
                    <a:pt x="2081" y="3202"/>
                  </a:lnTo>
                  <a:lnTo>
                    <a:pt x="2063" y="3205"/>
                  </a:lnTo>
                  <a:lnTo>
                    <a:pt x="2046" y="3208"/>
                  </a:lnTo>
                  <a:lnTo>
                    <a:pt x="2029" y="3209"/>
                  </a:lnTo>
                  <a:lnTo>
                    <a:pt x="2019" y="3209"/>
                  </a:lnTo>
                  <a:lnTo>
                    <a:pt x="2015" y="3210"/>
                  </a:lnTo>
                  <a:lnTo>
                    <a:pt x="2009" y="3210"/>
                  </a:lnTo>
                  <a:lnTo>
                    <a:pt x="2000" y="3210"/>
                  </a:lnTo>
                  <a:lnTo>
                    <a:pt x="1986" y="3212"/>
                  </a:lnTo>
                  <a:lnTo>
                    <a:pt x="1971" y="3210"/>
                  </a:lnTo>
                  <a:lnTo>
                    <a:pt x="1958" y="3210"/>
                  </a:lnTo>
                  <a:lnTo>
                    <a:pt x="1949" y="3208"/>
                  </a:lnTo>
                  <a:lnTo>
                    <a:pt x="1935" y="3200"/>
                  </a:lnTo>
                  <a:lnTo>
                    <a:pt x="1922" y="3187"/>
                  </a:lnTo>
                  <a:lnTo>
                    <a:pt x="1908" y="3174"/>
                  </a:lnTo>
                  <a:lnTo>
                    <a:pt x="1896" y="3159"/>
                  </a:lnTo>
                  <a:lnTo>
                    <a:pt x="1887" y="3148"/>
                  </a:lnTo>
                  <a:lnTo>
                    <a:pt x="1876" y="3138"/>
                  </a:lnTo>
                  <a:lnTo>
                    <a:pt x="1865" y="3123"/>
                  </a:lnTo>
                  <a:lnTo>
                    <a:pt x="1853" y="3109"/>
                  </a:lnTo>
                  <a:lnTo>
                    <a:pt x="1842" y="3100"/>
                  </a:lnTo>
                  <a:lnTo>
                    <a:pt x="1830" y="3092"/>
                  </a:lnTo>
                  <a:lnTo>
                    <a:pt x="1815" y="3084"/>
                  </a:lnTo>
                  <a:lnTo>
                    <a:pt x="1802" y="3077"/>
                  </a:lnTo>
                  <a:lnTo>
                    <a:pt x="1787" y="3072"/>
                  </a:lnTo>
                  <a:lnTo>
                    <a:pt x="1771" y="3064"/>
                  </a:lnTo>
                  <a:lnTo>
                    <a:pt x="1757" y="3057"/>
                  </a:lnTo>
                  <a:lnTo>
                    <a:pt x="1746" y="3045"/>
                  </a:lnTo>
                  <a:lnTo>
                    <a:pt x="1734" y="3030"/>
                  </a:lnTo>
                  <a:lnTo>
                    <a:pt x="1723" y="3014"/>
                  </a:lnTo>
                  <a:lnTo>
                    <a:pt x="1713" y="3002"/>
                  </a:lnTo>
                  <a:lnTo>
                    <a:pt x="1703" y="2991"/>
                  </a:lnTo>
                  <a:lnTo>
                    <a:pt x="1691" y="2980"/>
                  </a:lnTo>
                  <a:lnTo>
                    <a:pt x="1678" y="2968"/>
                  </a:lnTo>
                  <a:lnTo>
                    <a:pt x="1666" y="2957"/>
                  </a:lnTo>
                  <a:lnTo>
                    <a:pt x="1655" y="2949"/>
                  </a:lnTo>
                  <a:lnTo>
                    <a:pt x="1639" y="2941"/>
                  </a:lnTo>
                  <a:lnTo>
                    <a:pt x="1618" y="2932"/>
                  </a:lnTo>
                  <a:lnTo>
                    <a:pt x="1598" y="2922"/>
                  </a:lnTo>
                  <a:lnTo>
                    <a:pt x="1578" y="2915"/>
                  </a:lnTo>
                  <a:lnTo>
                    <a:pt x="1560" y="2910"/>
                  </a:lnTo>
                  <a:lnTo>
                    <a:pt x="1544" y="2906"/>
                  </a:lnTo>
                  <a:lnTo>
                    <a:pt x="1525" y="2902"/>
                  </a:lnTo>
                  <a:lnTo>
                    <a:pt x="1505" y="2899"/>
                  </a:lnTo>
                  <a:lnTo>
                    <a:pt x="1485" y="2898"/>
                  </a:lnTo>
                  <a:lnTo>
                    <a:pt x="1470" y="2898"/>
                  </a:lnTo>
                  <a:lnTo>
                    <a:pt x="1455" y="2899"/>
                  </a:lnTo>
                  <a:lnTo>
                    <a:pt x="1438" y="2902"/>
                  </a:lnTo>
                  <a:lnTo>
                    <a:pt x="1420" y="2906"/>
                  </a:lnTo>
                  <a:lnTo>
                    <a:pt x="1407" y="2911"/>
                  </a:lnTo>
                  <a:lnTo>
                    <a:pt x="1399" y="2915"/>
                  </a:lnTo>
                  <a:lnTo>
                    <a:pt x="1389" y="2923"/>
                  </a:lnTo>
                  <a:lnTo>
                    <a:pt x="1381" y="2930"/>
                  </a:lnTo>
                  <a:lnTo>
                    <a:pt x="1373" y="2934"/>
                  </a:lnTo>
                  <a:lnTo>
                    <a:pt x="1362" y="2934"/>
                  </a:lnTo>
                  <a:lnTo>
                    <a:pt x="1349" y="2932"/>
                  </a:lnTo>
                  <a:lnTo>
                    <a:pt x="1335" y="2927"/>
                  </a:lnTo>
                  <a:lnTo>
                    <a:pt x="1323" y="2923"/>
                  </a:lnTo>
                  <a:lnTo>
                    <a:pt x="1314" y="2921"/>
                  </a:lnTo>
                  <a:lnTo>
                    <a:pt x="1303" y="2914"/>
                  </a:lnTo>
                  <a:lnTo>
                    <a:pt x="1292" y="2906"/>
                  </a:lnTo>
                  <a:lnTo>
                    <a:pt x="1281" y="2899"/>
                  </a:lnTo>
                  <a:lnTo>
                    <a:pt x="1271" y="2895"/>
                  </a:lnTo>
                  <a:lnTo>
                    <a:pt x="1261" y="2894"/>
                  </a:lnTo>
                  <a:lnTo>
                    <a:pt x="1250" y="2896"/>
                  </a:lnTo>
                  <a:lnTo>
                    <a:pt x="1238" y="2899"/>
                  </a:lnTo>
                  <a:lnTo>
                    <a:pt x="1230" y="2903"/>
                  </a:lnTo>
                  <a:lnTo>
                    <a:pt x="1221" y="2909"/>
                  </a:lnTo>
                  <a:lnTo>
                    <a:pt x="1210" y="2919"/>
                  </a:lnTo>
                  <a:lnTo>
                    <a:pt x="1201" y="2929"/>
                  </a:lnTo>
                  <a:lnTo>
                    <a:pt x="1192" y="2938"/>
                  </a:lnTo>
                  <a:lnTo>
                    <a:pt x="1184" y="2946"/>
                  </a:lnTo>
                  <a:lnTo>
                    <a:pt x="1174" y="2957"/>
                  </a:lnTo>
                  <a:lnTo>
                    <a:pt x="1166" y="2967"/>
                  </a:lnTo>
                  <a:lnTo>
                    <a:pt x="1155" y="2971"/>
                  </a:lnTo>
                  <a:lnTo>
                    <a:pt x="1143" y="2976"/>
                  </a:lnTo>
                  <a:lnTo>
                    <a:pt x="1133" y="2979"/>
                  </a:lnTo>
                  <a:lnTo>
                    <a:pt x="1121" y="2977"/>
                  </a:lnTo>
                  <a:lnTo>
                    <a:pt x="1108" y="2975"/>
                  </a:lnTo>
                  <a:lnTo>
                    <a:pt x="1094" y="2972"/>
                  </a:lnTo>
                  <a:lnTo>
                    <a:pt x="1083" y="2968"/>
                  </a:lnTo>
                  <a:lnTo>
                    <a:pt x="1074" y="2963"/>
                  </a:lnTo>
                  <a:lnTo>
                    <a:pt x="1062" y="2956"/>
                  </a:lnTo>
                  <a:lnTo>
                    <a:pt x="1050" y="2949"/>
                  </a:lnTo>
                  <a:lnTo>
                    <a:pt x="1040" y="2946"/>
                  </a:lnTo>
                  <a:lnTo>
                    <a:pt x="1029" y="2946"/>
                  </a:lnTo>
                  <a:lnTo>
                    <a:pt x="1017" y="2950"/>
                  </a:lnTo>
                  <a:lnTo>
                    <a:pt x="1008" y="2957"/>
                  </a:lnTo>
                  <a:lnTo>
                    <a:pt x="1001" y="2967"/>
                  </a:lnTo>
                  <a:lnTo>
                    <a:pt x="996" y="2981"/>
                  </a:lnTo>
                  <a:lnTo>
                    <a:pt x="990" y="2996"/>
                  </a:lnTo>
                  <a:lnTo>
                    <a:pt x="985" y="3007"/>
                  </a:lnTo>
                  <a:lnTo>
                    <a:pt x="976" y="3018"/>
                  </a:lnTo>
                  <a:lnTo>
                    <a:pt x="965" y="3029"/>
                  </a:lnTo>
                  <a:lnTo>
                    <a:pt x="955" y="3038"/>
                  </a:lnTo>
                  <a:lnTo>
                    <a:pt x="945" y="3045"/>
                  </a:lnTo>
                  <a:lnTo>
                    <a:pt x="932" y="3053"/>
                  </a:lnTo>
                  <a:lnTo>
                    <a:pt x="920" y="3061"/>
                  </a:lnTo>
                  <a:lnTo>
                    <a:pt x="912" y="3070"/>
                  </a:lnTo>
                  <a:lnTo>
                    <a:pt x="908" y="3078"/>
                  </a:lnTo>
                  <a:lnTo>
                    <a:pt x="907" y="3089"/>
                  </a:lnTo>
                  <a:lnTo>
                    <a:pt x="907" y="3100"/>
                  </a:lnTo>
                  <a:lnTo>
                    <a:pt x="907" y="3109"/>
                  </a:lnTo>
                  <a:lnTo>
                    <a:pt x="907" y="3121"/>
                  </a:lnTo>
                  <a:lnTo>
                    <a:pt x="907" y="3135"/>
                  </a:lnTo>
                  <a:lnTo>
                    <a:pt x="908" y="3148"/>
                  </a:lnTo>
                  <a:lnTo>
                    <a:pt x="908" y="3161"/>
                  </a:lnTo>
                  <a:lnTo>
                    <a:pt x="904" y="3173"/>
                  </a:lnTo>
                  <a:lnTo>
                    <a:pt x="899" y="3187"/>
                  </a:lnTo>
                  <a:lnTo>
                    <a:pt x="892" y="3201"/>
                  </a:lnTo>
                  <a:lnTo>
                    <a:pt x="885" y="3213"/>
                  </a:lnTo>
                  <a:lnTo>
                    <a:pt x="877" y="3220"/>
                  </a:lnTo>
                  <a:lnTo>
                    <a:pt x="868" y="3227"/>
                  </a:lnTo>
                  <a:lnTo>
                    <a:pt x="857" y="3233"/>
                  </a:lnTo>
                  <a:lnTo>
                    <a:pt x="849" y="3237"/>
                  </a:lnTo>
                  <a:lnTo>
                    <a:pt x="837" y="3241"/>
                  </a:lnTo>
                  <a:lnTo>
                    <a:pt x="822" y="3244"/>
                  </a:lnTo>
                  <a:lnTo>
                    <a:pt x="807" y="3247"/>
                  </a:lnTo>
                  <a:lnTo>
                    <a:pt x="795" y="3248"/>
                  </a:lnTo>
                  <a:lnTo>
                    <a:pt x="772" y="3251"/>
                  </a:lnTo>
                  <a:lnTo>
                    <a:pt x="745" y="3252"/>
                  </a:lnTo>
                  <a:lnTo>
                    <a:pt x="717" y="3253"/>
                  </a:lnTo>
                  <a:lnTo>
                    <a:pt x="690" y="3255"/>
                  </a:lnTo>
                  <a:lnTo>
                    <a:pt x="667" y="3256"/>
                  </a:lnTo>
                  <a:lnTo>
                    <a:pt x="647" y="3256"/>
                  </a:lnTo>
                  <a:lnTo>
                    <a:pt x="621" y="3256"/>
                  </a:lnTo>
                  <a:lnTo>
                    <a:pt x="596" y="3256"/>
                  </a:lnTo>
                  <a:lnTo>
                    <a:pt x="571" y="3256"/>
                  </a:lnTo>
                  <a:lnTo>
                    <a:pt x="551" y="3256"/>
                  </a:lnTo>
                  <a:lnTo>
                    <a:pt x="527" y="3256"/>
                  </a:lnTo>
                  <a:lnTo>
                    <a:pt x="496" y="3256"/>
                  </a:lnTo>
                  <a:lnTo>
                    <a:pt x="465" y="3258"/>
                  </a:lnTo>
                  <a:lnTo>
                    <a:pt x="435" y="3258"/>
                  </a:lnTo>
                  <a:lnTo>
                    <a:pt x="411" y="3258"/>
                  </a:lnTo>
                  <a:lnTo>
                    <a:pt x="401" y="3259"/>
                  </a:lnTo>
                  <a:lnTo>
                    <a:pt x="389" y="3260"/>
                  </a:lnTo>
                  <a:lnTo>
                    <a:pt x="379" y="3262"/>
                  </a:lnTo>
                  <a:lnTo>
                    <a:pt x="370" y="3259"/>
                  </a:lnTo>
                  <a:lnTo>
                    <a:pt x="362" y="3251"/>
                  </a:lnTo>
                  <a:lnTo>
                    <a:pt x="356" y="3239"/>
                  </a:lnTo>
                  <a:lnTo>
                    <a:pt x="352" y="3224"/>
                  </a:lnTo>
                  <a:lnTo>
                    <a:pt x="346" y="3210"/>
                  </a:lnTo>
                  <a:lnTo>
                    <a:pt x="343" y="3198"/>
                  </a:lnTo>
                  <a:lnTo>
                    <a:pt x="339" y="3186"/>
                  </a:lnTo>
                  <a:lnTo>
                    <a:pt x="337" y="3170"/>
                  </a:lnTo>
                  <a:lnTo>
                    <a:pt x="333" y="3154"/>
                  </a:lnTo>
                  <a:lnTo>
                    <a:pt x="329" y="3142"/>
                  </a:lnTo>
                  <a:lnTo>
                    <a:pt x="322" y="3128"/>
                  </a:lnTo>
                  <a:lnTo>
                    <a:pt x="314" y="3113"/>
                  </a:lnTo>
                  <a:lnTo>
                    <a:pt x="303" y="3099"/>
                  </a:lnTo>
                  <a:lnTo>
                    <a:pt x="294" y="3088"/>
                  </a:lnTo>
                  <a:lnTo>
                    <a:pt x="286" y="3081"/>
                  </a:lnTo>
                  <a:lnTo>
                    <a:pt x="276" y="3073"/>
                  </a:lnTo>
                  <a:lnTo>
                    <a:pt x="265" y="3068"/>
                  </a:lnTo>
                  <a:lnTo>
                    <a:pt x="255" y="3064"/>
                  </a:lnTo>
                  <a:lnTo>
                    <a:pt x="246" y="3062"/>
                  </a:lnTo>
                  <a:lnTo>
                    <a:pt x="237" y="3064"/>
                  </a:lnTo>
                  <a:lnTo>
                    <a:pt x="228" y="3066"/>
                  </a:lnTo>
                  <a:lnTo>
                    <a:pt x="218" y="3073"/>
                  </a:lnTo>
                  <a:lnTo>
                    <a:pt x="209" y="3082"/>
                  </a:lnTo>
                  <a:lnTo>
                    <a:pt x="199" y="3090"/>
                  </a:lnTo>
                  <a:lnTo>
                    <a:pt x="197" y="3093"/>
                  </a:lnTo>
                  <a:lnTo>
                    <a:pt x="194" y="3097"/>
                  </a:lnTo>
                  <a:lnTo>
                    <a:pt x="191" y="3101"/>
                  </a:lnTo>
                  <a:lnTo>
                    <a:pt x="187" y="3104"/>
                  </a:lnTo>
                  <a:lnTo>
                    <a:pt x="184" y="3107"/>
                  </a:lnTo>
                  <a:lnTo>
                    <a:pt x="178" y="3105"/>
                  </a:lnTo>
                  <a:lnTo>
                    <a:pt x="170" y="3103"/>
                  </a:lnTo>
                  <a:lnTo>
                    <a:pt x="162" y="3100"/>
                  </a:lnTo>
                  <a:lnTo>
                    <a:pt x="155" y="3096"/>
                  </a:lnTo>
                  <a:lnTo>
                    <a:pt x="143" y="3089"/>
                  </a:lnTo>
                  <a:lnTo>
                    <a:pt x="129" y="3080"/>
                  </a:lnTo>
                  <a:lnTo>
                    <a:pt x="117" y="3070"/>
                  </a:lnTo>
                  <a:lnTo>
                    <a:pt x="106" y="3061"/>
                  </a:lnTo>
                  <a:lnTo>
                    <a:pt x="94" y="3050"/>
                  </a:lnTo>
                  <a:lnTo>
                    <a:pt x="79" y="3035"/>
                  </a:lnTo>
                  <a:lnTo>
                    <a:pt x="65" y="3020"/>
                  </a:lnTo>
                  <a:lnTo>
                    <a:pt x="50" y="3006"/>
                  </a:lnTo>
                  <a:lnTo>
                    <a:pt x="39" y="2992"/>
                  </a:lnTo>
                  <a:lnTo>
                    <a:pt x="34" y="2983"/>
                  </a:lnTo>
                  <a:lnTo>
                    <a:pt x="27" y="2972"/>
                  </a:lnTo>
                  <a:lnTo>
                    <a:pt x="20" y="2960"/>
                  </a:lnTo>
                  <a:lnTo>
                    <a:pt x="15" y="2950"/>
                  </a:lnTo>
                  <a:lnTo>
                    <a:pt x="12" y="2945"/>
                  </a:lnTo>
                  <a:lnTo>
                    <a:pt x="9" y="2940"/>
                  </a:lnTo>
                  <a:lnTo>
                    <a:pt x="8" y="2933"/>
                  </a:lnTo>
                  <a:close/>
                </a:path>
              </a:pathLst>
            </a:custGeom>
            <a:grpFill/>
            <a:ln w="6350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" name="Limburg">
              <a:extLst>
                <a:ext uri="{FF2B5EF4-FFF2-40B4-BE49-F238E27FC236}">
                  <a16:creationId xmlns:a16="http://schemas.microsoft.com/office/drawing/2014/main" id="{C4604DC6-2354-4FED-9281-C19CF8401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6058" y="4144551"/>
              <a:ext cx="751537" cy="1973649"/>
            </a:xfrm>
            <a:custGeom>
              <a:avLst/>
              <a:gdLst>
                <a:gd name="T0" fmla="*/ 749 w 1629"/>
                <a:gd name="T1" fmla="*/ 39 h 4276"/>
                <a:gd name="T2" fmla="*/ 918 w 1629"/>
                <a:gd name="T3" fmla="*/ 186 h 4276"/>
                <a:gd name="T4" fmla="*/ 1123 w 1629"/>
                <a:gd name="T5" fmla="*/ 273 h 4276"/>
                <a:gd name="T6" fmla="*/ 1116 w 1629"/>
                <a:gd name="T7" fmla="*/ 467 h 4276"/>
                <a:gd name="T8" fmla="*/ 1306 w 1629"/>
                <a:gd name="T9" fmla="*/ 621 h 4276"/>
                <a:gd name="T10" fmla="*/ 1366 w 1629"/>
                <a:gd name="T11" fmla="*/ 846 h 4276"/>
                <a:gd name="T12" fmla="*/ 1561 w 1629"/>
                <a:gd name="T13" fmla="*/ 1117 h 4276"/>
                <a:gd name="T14" fmla="*/ 1582 w 1629"/>
                <a:gd name="T15" fmla="*/ 1449 h 4276"/>
                <a:gd name="T16" fmla="*/ 1605 w 1629"/>
                <a:gd name="T17" fmla="*/ 1610 h 4276"/>
                <a:gd name="T18" fmla="*/ 1597 w 1629"/>
                <a:gd name="T19" fmla="*/ 1759 h 4276"/>
                <a:gd name="T20" fmla="*/ 1468 w 1629"/>
                <a:gd name="T21" fmla="*/ 1907 h 4276"/>
                <a:gd name="T22" fmla="*/ 1292 w 1629"/>
                <a:gd name="T23" fmla="*/ 2177 h 4276"/>
                <a:gd name="T24" fmla="*/ 1237 w 1629"/>
                <a:gd name="T25" fmla="*/ 2352 h 4276"/>
                <a:gd name="T26" fmla="*/ 1306 w 1629"/>
                <a:gd name="T27" fmla="*/ 2526 h 4276"/>
                <a:gd name="T28" fmla="*/ 1492 w 1629"/>
                <a:gd name="T29" fmla="*/ 2476 h 4276"/>
                <a:gd name="T30" fmla="*/ 1462 w 1629"/>
                <a:gd name="T31" fmla="*/ 2604 h 4276"/>
                <a:gd name="T32" fmla="*/ 1272 w 1629"/>
                <a:gd name="T33" fmla="*/ 2712 h 4276"/>
                <a:gd name="T34" fmla="*/ 1044 w 1629"/>
                <a:gd name="T35" fmla="*/ 2881 h 4276"/>
                <a:gd name="T36" fmla="*/ 889 w 1629"/>
                <a:gd name="T37" fmla="*/ 3077 h 4276"/>
                <a:gd name="T38" fmla="*/ 786 w 1629"/>
                <a:gd name="T39" fmla="*/ 3000 h 4276"/>
                <a:gd name="T40" fmla="*/ 695 w 1629"/>
                <a:gd name="T41" fmla="*/ 3090 h 4276"/>
                <a:gd name="T42" fmla="*/ 791 w 1629"/>
                <a:gd name="T43" fmla="*/ 3286 h 4276"/>
                <a:gd name="T44" fmla="*/ 857 w 1629"/>
                <a:gd name="T45" fmla="*/ 3342 h 4276"/>
                <a:gd name="T46" fmla="*/ 1044 w 1629"/>
                <a:gd name="T47" fmla="*/ 3295 h 4276"/>
                <a:gd name="T48" fmla="*/ 1097 w 1629"/>
                <a:gd name="T49" fmla="*/ 3383 h 4276"/>
                <a:gd name="T50" fmla="*/ 1154 w 1629"/>
                <a:gd name="T51" fmla="*/ 3544 h 4276"/>
                <a:gd name="T52" fmla="*/ 1255 w 1629"/>
                <a:gd name="T53" fmla="*/ 3710 h 4276"/>
                <a:gd name="T54" fmla="*/ 1252 w 1629"/>
                <a:gd name="T55" fmla="*/ 3861 h 4276"/>
                <a:gd name="T56" fmla="*/ 1108 w 1629"/>
                <a:gd name="T57" fmla="*/ 3893 h 4276"/>
                <a:gd name="T58" fmla="*/ 1086 w 1629"/>
                <a:gd name="T59" fmla="*/ 4060 h 4276"/>
                <a:gd name="T60" fmla="*/ 1030 w 1629"/>
                <a:gd name="T61" fmla="*/ 4117 h 4276"/>
                <a:gd name="T62" fmla="*/ 1141 w 1629"/>
                <a:gd name="T63" fmla="*/ 4214 h 4276"/>
                <a:gd name="T64" fmla="*/ 957 w 1629"/>
                <a:gd name="T65" fmla="*/ 4234 h 4276"/>
                <a:gd name="T66" fmla="*/ 786 w 1629"/>
                <a:gd name="T67" fmla="*/ 4242 h 4276"/>
                <a:gd name="T68" fmla="*/ 666 w 1629"/>
                <a:gd name="T69" fmla="*/ 4226 h 4276"/>
                <a:gd name="T70" fmla="*/ 496 w 1629"/>
                <a:gd name="T71" fmla="*/ 4199 h 4276"/>
                <a:gd name="T72" fmla="*/ 376 w 1629"/>
                <a:gd name="T73" fmla="*/ 4259 h 4276"/>
                <a:gd name="T74" fmla="*/ 240 w 1629"/>
                <a:gd name="T75" fmla="*/ 4206 h 4276"/>
                <a:gd name="T76" fmla="*/ 199 w 1629"/>
                <a:gd name="T77" fmla="*/ 4016 h 4276"/>
                <a:gd name="T78" fmla="*/ 127 w 1629"/>
                <a:gd name="T79" fmla="*/ 3789 h 4276"/>
                <a:gd name="T80" fmla="*/ 234 w 1629"/>
                <a:gd name="T81" fmla="*/ 3667 h 4276"/>
                <a:gd name="T82" fmla="*/ 377 w 1629"/>
                <a:gd name="T83" fmla="*/ 3544 h 4276"/>
                <a:gd name="T84" fmla="*/ 346 w 1629"/>
                <a:gd name="T85" fmla="*/ 3426 h 4276"/>
                <a:gd name="T86" fmla="*/ 450 w 1629"/>
                <a:gd name="T87" fmla="*/ 3232 h 4276"/>
                <a:gd name="T88" fmla="*/ 425 w 1629"/>
                <a:gd name="T89" fmla="*/ 3066 h 4276"/>
                <a:gd name="T90" fmla="*/ 519 w 1629"/>
                <a:gd name="T91" fmla="*/ 2904 h 4276"/>
                <a:gd name="T92" fmla="*/ 561 w 1629"/>
                <a:gd name="T93" fmla="*/ 2724 h 4276"/>
                <a:gd name="T94" fmla="*/ 548 w 1629"/>
                <a:gd name="T95" fmla="*/ 2558 h 4276"/>
                <a:gd name="T96" fmla="*/ 426 w 1629"/>
                <a:gd name="T97" fmla="*/ 2496 h 4276"/>
                <a:gd name="T98" fmla="*/ 191 w 1629"/>
                <a:gd name="T99" fmla="*/ 2495 h 4276"/>
                <a:gd name="T100" fmla="*/ 4 w 1629"/>
                <a:gd name="T101" fmla="*/ 2367 h 4276"/>
                <a:gd name="T102" fmla="*/ 121 w 1629"/>
                <a:gd name="T103" fmla="*/ 2012 h 4276"/>
                <a:gd name="T104" fmla="*/ 563 w 1629"/>
                <a:gd name="T105" fmla="*/ 1855 h 4276"/>
                <a:gd name="T106" fmla="*/ 818 w 1629"/>
                <a:gd name="T107" fmla="*/ 1608 h 4276"/>
                <a:gd name="T108" fmla="*/ 681 w 1629"/>
                <a:gd name="T109" fmla="*/ 1406 h 4276"/>
                <a:gd name="T110" fmla="*/ 610 w 1629"/>
                <a:gd name="T111" fmla="*/ 1034 h 4276"/>
                <a:gd name="T112" fmla="*/ 755 w 1629"/>
                <a:gd name="T113" fmla="*/ 927 h 4276"/>
                <a:gd name="T114" fmla="*/ 1001 w 1629"/>
                <a:gd name="T115" fmla="*/ 898 h 4276"/>
                <a:gd name="T116" fmla="*/ 1147 w 1629"/>
                <a:gd name="T117" fmla="*/ 859 h 4276"/>
                <a:gd name="T118" fmla="*/ 1026 w 1629"/>
                <a:gd name="T119" fmla="*/ 644 h 4276"/>
                <a:gd name="T120" fmla="*/ 923 w 1629"/>
                <a:gd name="T121" fmla="*/ 474 h 4276"/>
                <a:gd name="T122" fmla="*/ 833 w 1629"/>
                <a:gd name="T123" fmla="*/ 294 h 4276"/>
                <a:gd name="T124" fmla="*/ 672 w 1629"/>
                <a:gd name="T125" fmla="*/ 125 h 4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9" h="4276">
                  <a:moveTo>
                    <a:pt x="648" y="90"/>
                  </a:moveTo>
                  <a:lnTo>
                    <a:pt x="647" y="85"/>
                  </a:lnTo>
                  <a:lnTo>
                    <a:pt x="647" y="79"/>
                  </a:lnTo>
                  <a:lnTo>
                    <a:pt x="647" y="75"/>
                  </a:lnTo>
                  <a:lnTo>
                    <a:pt x="648" y="63"/>
                  </a:lnTo>
                  <a:lnTo>
                    <a:pt x="650" y="50"/>
                  </a:lnTo>
                  <a:lnTo>
                    <a:pt x="654" y="36"/>
                  </a:lnTo>
                  <a:lnTo>
                    <a:pt x="658" y="25"/>
                  </a:lnTo>
                  <a:lnTo>
                    <a:pt x="664" y="17"/>
                  </a:lnTo>
                  <a:lnTo>
                    <a:pt x="672" y="9"/>
                  </a:lnTo>
                  <a:lnTo>
                    <a:pt x="682" y="3"/>
                  </a:lnTo>
                  <a:lnTo>
                    <a:pt x="691" y="0"/>
                  </a:lnTo>
                  <a:lnTo>
                    <a:pt x="698" y="1"/>
                  </a:lnTo>
                  <a:lnTo>
                    <a:pt x="706" y="4"/>
                  </a:lnTo>
                  <a:lnTo>
                    <a:pt x="714" y="8"/>
                  </a:lnTo>
                  <a:lnTo>
                    <a:pt x="720" y="12"/>
                  </a:lnTo>
                  <a:lnTo>
                    <a:pt x="730" y="19"/>
                  </a:lnTo>
                  <a:lnTo>
                    <a:pt x="741" y="30"/>
                  </a:lnTo>
                  <a:lnTo>
                    <a:pt x="749" y="39"/>
                  </a:lnTo>
                  <a:lnTo>
                    <a:pt x="757" y="54"/>
                  </a:lnTo>
                  <a:lnTo>
                    <a:pt x="765" y="74"/>
                  </a:lnTo>
                  <a:lnTo>
                    <a:pt x="772" y="94"/>
                  </a:lnTo>
                  <a:lnTo>
                    <a:pt x="779" y="112"/>
                  </a:lnTo>
                  <a:lnTo>
                    <a:pt x="784" y="122"/>
                  </a:lnTo>
                  <a:lnTo>
                    <a:pt x="791" y="135"/>
                  </a:lnTo>
                  <a:lnTo>
                    <a:pt x="799" y="148"/>
                  </a:lnTo>
                  <a:lnTo>
                    <a:pt x="807" y="156"/>
                  </a:lnTo>
                  <a:lnTo>
                    <a:pt x="818" y="163"/>
                  </a:lnTo>
                  <a:lnTo>
                    <a:pt x="831" y="168"/>
                  </a:lnTo>
                  <a:lnTo>
                    <a:pt x="848" y="172"/>
                  </a:lnTo>
                  <a:lnTo>
                    <a:pt x="862" y="175"/>
                  </a:lnTo>
                  <a:lnTo>
                    <a:pt x="876" y="175"/>
                  </a:lnTo>
                  <a:lnTo>
                    <a:pt x="885" y="174"/>
                  </a:lnTo>
                  <a:lnTo>
                    <a:pt x="898" y="171"/>
                  </a:lnTo>
                  <a:lnTo>
                    <a:pt x="902" y="175"/>
                  </a:lnTo>
                  <a:lnTo>
                    <a:pt x="904" y="179"/>
                  </a:lnTo>
                  <a:lnTo>
                    <a:pt x="908" y="182"/>
                  </a:lnTo>
                  <a:lnTo>
                    <a:pt x="918" y="186"/>
                  </a:lnTo>
                  <a:lnTo>
                    <a:pt x="933" y="188"/>
                  </a:lnTo>
                  <a:lnTo>
                    <a:pt x="946" y="190"/>
                  </a:lnTo>
                  <a:lnTo>
                    <a:pt x="958" y="190"/>
                  </a:lnTo>
                  <a:lnTo>
                    <a:pt x="966" y="188"/>
                  </a:lnTo>
                  <a:lnTo>
                    <a:pt x="976" y="184"/>
                  </a:lnTo>
                  <a:lnTo>
                    <a:pt x="985" y="180"/>
                  </a:lnTo>
                  <a:lnTo>
                    <a:pt x="993" y="179"/>
                  </a:lnTo>
                  <a:lnTo>
                    <a:pt x="1004" y="183"/>
                  </a:lnTo>
                  <a:lnTo>
                    <a:pt x="1017" y="191"/>
                  </a:lnTo>
                  <a:lnTo>
                    <a:pt x="1030" y="201"/>
                  </a:lnTo>
                  <a:lnTo>
                    <a:pt x="1042" y="209"/>
                  </a:lnTo>
                  <a:lnTo>
                    <a:pt x="1052" y="217"/>
                  </a:lnTo>
                  <a:lnTo>
                    <a:pt x="1065" y="222"/>
                  </a:lnTo>
                  <a:lnTo>
                    <a:pt x="1079" y="229"/>
                  </a:lnTo>
                  <a:lnTo>
                    <a:pt x="1096" y="236"/>
                  </a:lnTo>
                  <a:lnTo>
                    <a:pt x="1109" y="244"/>
                  </a:lnTo>
                  <a:lnTo>
                    <a:pt x="1119" y="252"/>
                  </a:lnTo>
                  <a:lnTo>
                    <a:pt x="1121" y="261"/>
                  </a:lnTo>
                  <a:lnTo>
                    <a:pt x="1123" y="273"/>
                  </a:lnTo>
                  <a:lnTo>
                    <a:pt x="1123" y="285"/>
                  </a:lnTo>
                  <a:lnTo>
                    <a:pt x="1121" y="295"/>
                  </a:lnTo>
                  <a:lnTo>
                    <a:pt x="1114" y="302"/>
                  </a:lnTo>
                  <a:lnTo>
                    <a:pt x="1105" y="308"/>
                  </a:lnTo>
                  <a:lnTo>
                    <a:pt x="1094" y="314"/>
                  </a:lnTo>
                  <a:lnTo>
                    <a:pt x="1083" y="319"/>
                  </a:lnTo>
                  <a:lnTo>
                    <a:pt x="1078" y="326"/>
                  </a:lnTo>
                  <a:lnTo>
                    <a:pt x="1078" y="334"/>
                  </a:lnTo>
                  <a:lnTo>
                    <a:pt x="1079" y="345"/>
                  </a:lnTo>
                  <a:lnTo>
                    <a:pt x="1082" y="356"/>
                  </a:lnTo>
                  <a:lnTo>
                    <a:pt x="1085" y="365"/>
                  </a:lnTo>
                  <a:lnTo>
                    <a:pt x="1085" y="376"/>
                  </a:lnTo>
                  <a:lnTo>
                    <a:pt x="1085" y="391"/>
                  </a:lnTo>
                  <a:lnTo>
                    <a:pt x="1083" y="405"/>
                  </a:lnTo>
                  <a:lnTo>
                    <a:pt x="1086" y="416"/>
                  </a:lnTo>
                  <a:lnTo>
                    <a:pt x="1090" y="430"/>
                  </a:lnTo>
                  <a:lnTo>
                    <a:pt x="1098" y="443"/>
                  </a:lnTo>
                  <a:lnTo>
                    <a:pt x="1106" y="457"/>
                  </a:lnTo>
                  <a:lnTo>
                    <a:pt x="1116" y="467"/>
                  </a:lnTo>
                  <a:lnTo>
                    <a:pt x="1125" y="473"/>
                  </a:lnTo>
                  <a:lnTo>
                    <a:pt x="1137" y="479"/>
                  </a:lnTo>
                  <a:lnTo>
                    <a:pt x="1151" y="484"/>
                  </a:lnTo>
                  <a:lnTo>
                    <a:pt x="1163" y="488"/>
                  </a:lnTo>
                  <a:lnTo>
                    <a:pt x="1179" y="490"/>
                  </a:lnTo>
                  <a:lnTo>
                    <a:pt x="1198" y="492"/>
                  </a:lnTo>
                  <a:lnTo>
                    <a:pt x="1218" y="493"/>
                  </a:lnTo>
                  <a:lnTo>
                    <a:pt x="1237" y="494"/>
                  </a:lnTo>
                  <a:lnTo>
                    <a:pt x="1253" y="500"/>
                  </a:lnTo>
                  <a:lnTo>
                    <a:pt x="1265" y="506"/>
                  </a:lnTo>
                  <a:lnTo>
                    <a:pt x="1279" y="517"/>
                  </a:lnTo>
                  <a:lnTo>
                    <a:pt x="1292" y="529"/>
                  </a:lnTo>
                  <a:lnTo>
                    <a:pt x="1305" y="543"/>
                  </a:lnTo>
                  <a:lnTo>
                    <a:pt x="1313" y="555"/>
                  </a:lnTo>
                  <a:lnTo>
                    <a:pt x="1314" y="567"/>
                  </a:lnTo>
                  <a:lnTo>
                    <a:pt x="1314" y="583"/>
                  </a:lnTo>
                  <a:lnTo>
                    <a:pt x="1313" y="599"/>
                  </a:lnTo>
                  <a:lnTo>
                    <a:pt x="1310" y="611"/>
                  </a:lnTo>
                  <a:lnTo>
                    <a:pt x="1306" y="621"/>
                  </a:lnTo>
                  <a:lnTo>
                    <a:pt x="1300" y="630"/>
                  </a:lnTo>
                  <a:lnTo>
                    <a:pt x="1294" y="641"/>
                  </a:lnTo>
                  <a:lnTo>
                    <a:pt x="1290" y="649"/>
                  </a:lnTo>
                  <a:lnTo>
                    <a:pt x="1284" y="660"/>
                  </a:lnTo>
                  <a:lnTo>
                    <a:pt x="1279" y="675"/>
                  </a:lnTo>
                  <a:lnTo>
                    <a:pt x="1274" y="690"/>
                  </a:lnTo>
                  <a:lnTo>
                    <a:pt x="1268" y="703"/>
                  </a:lnTo>
                  <a:lnTo>
                    <a:pt x="1267" y="715"/>
                  </a:lnTo>
                  <a:lnTo>
                    <a:pt x="1269" y="730"/>
                  </a:lnTo>
                  <a:lnTo>
                    <a:pt x="1274" y="748"/>
                  </a:lnTo>
                  <a:lnTo>
                    <a:pt x="1280" y="765"/>
                  </a:lnTo>
                  <a:lnTo>
                    <a:pt x="1287" y="779"/>
                  </a:lnTo>
                  <a:lnTo>
                    <a:pt x="1296" y="789"/>
                  </a:lnTo>
                  <a:lnTo>
                    <a:pt x="1309" y="803"/>
                  </a:lnTo>
                  <a:lnTo>
                    <a:pt x="1322" y="814"/>
                  </a:lnTo>
                  <a:lnTo>
                    <a:pt x="1334" y="823"/>
                  </a:lnTo>
                  <a:lnTo>
                    <a:pt x="1342" y="830"/>
                  </a:lnTo>
                  <a:lnTo>
                    <a:pt x="1354" y="838"/>
                  </a:lnTo>
                  <a:lnTo>
                    <a:pt x="1366" y="846"/>
                  </a:lnTo>
                  <a:lnTo>
                    <a:pt x="1375" y="853"/>
                  </a:lnTo>
                  <a:lnTo>
                    <a:pt x="1385" y="866"/>
                  </a:lnTo>
                  <a:lnTo>
                    <a:pt x="1396" y="882"/>
                  </a:lnTo>
                  <a:lnTo>
                    <a:pt x="1408" y="900"/>
                  </a:lnTo>
                  <a:lnTo>
                    <a:pt x="1418" y="912"/>
                  </a:lnTo>
                  <a:lnTo>
                    <a:pt x="1428" y="923"/>
                  </a:lnTo>
                  <a:lnTo>
                    <a:pt x="1442" y="936"/>
                  </a:lnTo>
                  <a:lnTo>
                    <a:pt x="1457" y="948"/>
                  </a:lnTo>
                  <a:lnTo>
                    <a:pt x="1472" y="960"/>
                  </a:lnTo>
                  <a:lnTo>
                    <a:pt x="1482" y="971"/>
                  </a:lnTo>
                  <a:lnTo>
                    <a:pt x="1492" y="983"/>
                  </a:lnTo>
                  <a:lnTo>
                    <a:pt x="1503" y="998"/>
                  </a:lnTo>
                  <a:lnTo>
                    <a:pt x="1513" y="1014"/>
                  </a:lnTo>
                  <a:lnTo>
                    <a:pt x="1521" y="1028"/>
                  </a:lnTo>
                  <a:lnTo>
                    <a:pt x="1530" y="1043"/>
                  </a:lnTo>
                  <a:lnTo>
                    <a:pt x="1540" y="1063"/>
                  </a:lnTo>
                  <a:lnTo>
                    <a:pt x="1548" y="1082"/>
                  </a:lnTo>
                  <a:lnTo>
                    <a:pt x="1555" y="1098"/>
                  </a:lnTo>
                  <a:lnTo>
                    <a:pt x="1561" y="1117"/>
                  </a:lnTo>
                  <a:lnTo>
                    <a:pt x="1565" y="1138"/>
                  </a:lnTo>
                  <a:lnTo>
                    <a:pt x="1567" y="1161"/>
                  </a:lnTo>
                  <a:lnTo>
                    <a:pt x="1571" y="1179"/>
                  </a:lnTo>
                  <a:lnTo>
                    <a:pt x="1577" y="1195"/>
                  </a:lnTo>
                  <a:lnTo>
                    <a:pt x="1583" y="1214"/>
                  </a:lnTo>
                  <a:lnTo>
                    <a:pt x="1592" y="1234"/>
                  </a:lnTo>
                  <a:lnTo>
                    <a:pt x="1598" y="1254"/>
                  </a:lnTo>
                  <a:lnTo>
                    <a:pt x="1602" y="1270"/>
                  </a:lnTo>
                  <a:lnTo>
                    <a:pt x="1602" y="1286"/>
                  </a:lnTo>
                  <a:lnTo>
                    <a:pt x="1601" y="1307"/>
                  </a:lnTo>
                  <a:lnTo>
                    <a:pt x="1598" y="1327"/>
                  </a:lnTo>
                  <a:lnTo>
                    <a:pt x="1597" y="1344"/>
                  </a:lnTo>
                  <a:lnTo>
                    <a:pt x="1594" y="1356"/>
                  </a:lnTo>
                  <a:lnTo>
                    <a:pt x="1592" y="1373"/>
                  </a:lnTo>
                  <a:lnTo>
                    <a:pt x="1589" y="1387"/>
                  </a:lnTo>
                  <a:lnTo>
                    <a:pt x="1588" y="1400"/>
                  </a:lnTo>
                  <a:lnTo>
                    <a:pt x="1585" y="1414"/>
                  </a:lnTo>
                  <a:lnTo>
                    <a:pt x="1583" y="1432"/>
                  </a:lnTo>
                  <a:lnTo>
                    <a:pt x="1582" y="1449"/>
                  </a:lnTo>
                  <a:lnTo>
                    <a:pt x="1581" y="1467"/>
                  </a:lnTo>
                  <a:lnTo>
                    <a:pt x="1577" y="1480"/>
                  </a:lnTo>
                  <a:lnTo>
                    <a:pt x="1571" y="1491"/>
                  </a:lnTo>
                  <a:lnTo>
                    <a:pt x="1563" y="1502"/>
                  </a:lnTo>
                  <a:lnTo>
                    <a:pt x="1554" y="1513"/>
                  </a:lnTo>
                  <a:lnTo>
                    <a:pt x="1546" y="1525"/>
                  </a:lnTo>
                  <a:lnTo>
                    <a:pt x="1543" y="1534"/>
                  </a:lnTo>
                  <a:lnTo>
                    <a:pt x="1544" y="1545"/>
                  </a:lnTo>
                  <a:lnTo>
                    <a:pt x="1548" y="1559"/>
                  </a:lnTo>
                  <a:lnTo>
                    <a:pt x="1554" y="1569"/>
                  </a:lnTo>
                  <a:lnTo>
                    <a:pt x="1562" y="1576"/>
                  </a:lnTo>
                  <a:lnTo>
                    <a:pt x="1567" y="1575"/>
                  </a:lnTo>
                  <a:lnTo>
                    <a:pt x="1575" y="1571"/>
                  </a:lnTo>
                  <a:lnTo>
                    <a:pt x="1582" y="1567"/>
                  </a:lnTo>
                  <a:lnTo>
                    <a:pt x="1588" y="1565"/>
                  </a:lnTo>
                  <a:lnTo>
                    <a:pt x="1596" y="1572"/>
                  </a:lnTo>
                  <a:lnTo>
                    <a:pt x="1601" y="1584"/>
                  </a:lnTo>
                  <a:lnTo>
                    <a:pt x="1604" y="1598"/>
                  </a:lnTo>
                  <a:lnTo>
                    <a:pt x="1605" y="1610"/>
                  </a:lnTo>
                  <a:lnTo>
                    <a:pt x="1604" y="1612"/>
                  </a:lnTo>
                  <a:lnTo>
                    <a:pt x="1602" y="1616"/>
                  </a:lnTo>
                  <a:lnTo>
                    <a:pt x="1600" y="1619"/>
                  </a:lnTo>
                  <a:lnTo>
                    <a:pt x="1597" y="1623"/>
                  </a:lnTo>
                  <a:lnTo>
                    <a:pt x="1594" y="1627"/>
                  </a:lnTo>
                  <a:lnTo>
                    <a:pt x="1593" y="1630"/>
                  </a:lnTo>
                  <a:lnTo>
                    <a:pt x="1593" y="1639"/>
                  </a:lnTo>
                  <a:lnTo>
                    <a:pt x="1596" y="1650"/>
                  </a:lnTo>
                  <a:lnTo>
                    <a:pt x="1600" y="1658"/>
                  </a:lnTo>
                  <a:lnTo>
                    <a:pt x="1606" y="1668"/>
                  </a:lnTo>
                  <a:lnTo>
                    <a:pt x="1616" y="1677"/>
                  </a:lnTo>
                  <a:lnTo>
                    <a:pt x="1624" y="1686"/>
                  </a:lnTo>
                  <a:lnTo>
                    <a:pt x="1629" y="1696"/>
                  </a:lnTo>
                  <a:lnTo>
                    <a:pt x="1629" y="1705"/>
                  </a:lnTo>
                  <a:lnTo>
                    <a:pt x="1627" y="1719"/>
                  </a:lnTo>
                  <a:lnTo>
                    <a:pt x="1623" y="1731"/>
                  </a:lnTo>
                  <a:lnTo>
                    <a:pt x="1617" y="1740"/>
                  </a:lnTo>
                  <a:lnTo>
                    <a:pt x="1609" y="1750"/>
                  </a:lnTo>
                  <a:lnTo>
                    <a:pt x="1597" y="1759"/>
                  </a:lnTo>
                  <a:lnTo>
                    <a:pt x="1588" y="1769"/>
                  </a:lnTo>
                  <a:lnTo>
                    <a:pt x="1581" y="1774"/>
                  </a:lnTo>
                  <a:lnTo>
                    <a:pt x="1571" y="1782"/>
                  </a:lnTo>
                  <a:lnTo>
                    <a:pt x="1562" y="1789"/>
                  </a:lnTo>
                  <a:lnTo>
                    <a:pt x="1557" y="1797"/>
                  </a:lnTo>
                  <a:lnTo>
                    <a:pt x="1555" y="1806"/>
                  </a:lnTo>
                  <a:lnTo>
                    <a:pt x="1555" y="1817"/>
                  </a:lnTo>
                  <a:lnTo>
                    <a:pt x="1557" y="1829"/>
                  </a:lnTo>
                  <a:lnTo>
                    <a:pt x="1555" y="1841"/>
                  </a:lnTo>
                  <a:lnTo>
                    <a:pt x="1552" y="1849"/>
                  </a:lnTo>
                  <a:lnTo>
                    <a:pt x="1546" y="1854"/>
                  </a:lnTo>
                  <a:lnTo>
                    <a:pt x="1534" y="1856"/>
                  </a:lnTo>
                  <a:lnTo>
                    <a:pt x="1521" y="1858"/>
                  </a:lnTo>
                  <a:lnTo>
                    <a:pt x="1511" y="1859"/>
                  </a:lnTo>
                  <a:lnTo>
                    <a:pt x="1501" y="1863"/>
                  </a:lnTo>
                  <a:lnTo>
                    <a:pt x="1492" y="1871"/>
                  </a:lnTo>
                  <a:lnTo>
                    <a:pt x="1482" y="1883"/>
                  </a:lnTo>
                  <a:lnTo>
                    <a:pt x="1474" y="1897"/>
                  </a:lnTo>
                  <a:lnTo>
                    <a:pt x="1468" y="1907"/>
                  </a:lnTo>
                  <a:lnTo>
                    <a:pt x="1461" y="1918"/>
                  </a:lnTo>
                  <a:lnTo>
                    <a:pt x="1453" y="1930"/>
                  </a:lnTo>
                  <a:lnTo>
                    <a:pt x="1446" y="1944"/>
                  </a:lnTo>
                  <a:lnTo>
                    <a:pt x="1439" y="1955"/>
                  </a:lnTo>
                  <a:lnTo>
                    <a:pt x="1431" y="1972"/>
                  </a:lnTo>
                  <a:lnTo>
                    <a:pt x="1422" y="1992"/>
                  </a:lnTo>
                  <a:lnTo>
                    <a:pt x="1412" y="2014"/>
                  </a:lnTo>
                  <a:lnTo>
                    <a:pt x="1404" y="2030"/>
                  </a:lnTo>
                  <a:lnTo>
                    <a:pt x="1396" y="2039"/>
                  </a:lnTo>
                  <a:lnTo>
                    <a:pt x="1388" y="2049"/>
                  </a:lnTo>
                  <a:lnTo>
                    <a:pt x="1379" y="2058"/>
                  </a:lnTo>
                  <a:lnTo>
                    <a:pt x="1372" y="2068"/>
                  </a:lnTo>
                  <a:lnTo>
                    <a:pt x="1361" y="2084"/>
                  </a:lnTo>
                  <a:lnTo>
                    <a:pt x="1349" y="2104"/>
                  </a:lnTo>
                  <a:lnTo>
                    <a:pt x="1338" y="2124"/>
                  </a:lnTo>
                  <a:lnTo>
                    <a:pt x="1327" y="2140"/>
                  </a:lnTo>
                  <a:lnTo>
                    <a:pt x="1318" y="2151"/>
                  </a:lnTo>
                  <a:lnTo>
                    <a:pt x="1306" y="2165"/>
                  </a:lnTo>
                  <a:lnTo>
                    <a:pt x="1292" y="2177"/>
                  </a:lnTo>
                  <a:lnTo>
                    <a:pt x="1282" y="2186"/>
                  </a:lnTo>
                  <a:lnTo>
                    <a:pt x="1269" y="2194"/>
                  </a:lnTo>
                  <a:lnTo>
                    <a:pt x="1255" y="2204"/>
                  </a:lnTo>
                  <a:lnTo>
                    <a:pt x="1244" y="2213"/>
                  </a:lnTo>
                  <a:lnTo>
                    <a:pt x="1238" y="2221"/>
                  </a:lnTo>
                  <a:lnTo>
                    <a:pt x="1233" y="2232"/>
                  </a:lnTo>
                  <a:lnTo>
                    <a:pt x="1229" y="2243"/>
                  </a:lnTo>
                  <a:lnTo>
                    <a:pt x="1229" y="2252"/>
                  </a:lnTo>
                  <a:lnTo>
                    <a:pt x="1232" y="2259"/>
                  </a:lnTo>
                  <a:lnTo>
                    <a:pt x="1240" y="2266"/>
                  </a:lnTo>
                  <a:lnTo>
                    <a:pt x="1248" y="2272"/>
                  </a:lnTo>
                  <a:lnTo>
                    <a:pt x="1253" y="2279"/>
                  </a:lnTo>
                  <a:lnTo>
                    <a:pt x="1256" y="2289"/>
                  </a:lnTo>
                  <a:lnTo>
                    <a:pt x="1259" y="2301"/>
                  </a:lnTo>
                  <a:lnTo>
                    <a:pt x="1259" y="2312"/>
                  </a:lnTo>
                  <a:lnTo>
                    <a:pt x="1256" y="2321"/>
                  </a:lnTo>
                  <a:lnTo>
                    <a:pt x="1249" y="2332"/>
                  </a:lnTo>
                  <a:lnTo>
                    <a:pt x="1243" y="2343"/>
                  </a:lnTo>
                  <a:lnTo>
                    <a:pt x="1237" y="2352"/>
                  </a:lnTo>
                  <a:lnTo>
                    <a:pt x="1229" y="2361"/>
                  </a:lnTo>
                  <a:lnTo>
                    <a:pt x="1221" y="2374"/>
                  </a:lnTo>
                  <a:lnTo>
                    <a:pt x="1213" y="2386"/>
                  </a:lnTo>
                  <a:lnTo>
                    <a:pt x="1209" y="2396"/>
                  </a:lnTo>
                  <a:lnTo>
                    <a:pt x="1209" y="2406"/>
                  </a:lnTo>
                  <a:lnTo>
                    <a:pt x="1212" y="2418"/>
                  </a:lnTo>
                  <a:lnTo>
                    <a:pt x="1216" y="2431"/>
                  </a:lnTo>
                  <a:lnTo>
                    <a:pt x="1220" y="2444"/>
                  </a:lnTo>
                  <a:lnTo>
                    <a:pt x="1224" y="2453"/>
                  </a:lnTo>
                  <a:lnTo>
                    <a:pt x="1228" y="2464"/>
                  </a:lnTo>
                  <a:lnTo>
                    <a:pt x="1232" y="2477"/>
                  </a:lnTo>
                  <a:lnTo>
                    <a:pt x="1238" y="2491"/>
                  </a:lnTo>
                  <a:lnTo>
                    <a:pt x="1244" y="2500"/>
                  </a:lnTo>
                  <a:lnTo>
                    <a:pt x="1251" y="2507"/>
                  </a:lnTo>
                  <a:lnTo>
                    <a:pt x="1260" y="2515"/>
                  </a:lnTo>
                  <a:lnTo>
                    <a:pt x="1269" y="2522"/>
                  </a:lnTo>
                  <a:lnTo>
                    <a:pt x="1279" y="2526"/>
                  </a:lnTo>
                  <a:lnTo>
                    <a:pt x="1291" y="2527"/>
                  </a:lnTo>
                  <a:lnTo>
                    <a:pt x="1306" y="2526"/>
                  </a:lnTo>
                  <a:lnTo>
                    <a:pt x="1318" y="2523"/>
                  </a:lnTo>
                  <a:lnTo>
                    <a:pt x="1327" y="2519"/>
                  </a:lnTo>
                  <a:lnTo>
                    <a:pt x="1340" y="2511"/>
                  </a:lnTo>
                  <a:lnTo>
                    <a:pt x="1350" y="2503"/>
                  </a:lnTo>
                  <a:lnTo>
                    <a:pt x="1360" y="2495"/>
                  </a:lnTo>
                  <a:lnTo>
                    <a:pt x="1365" y="2487"/>
                  </a:lnTo>
                  <a:lnTo>
                    <a:pt x="1371" y="2476"/>
                  </a:lnTo>
                  <a:lnTo>
                    <a:pt x="1377" y="2468"/>
                  </a:lnTo>
                  <a:lnTo>
                    <a:pt x="1385" y="2460"/>
                  </a:lnTo>
                  <a:lnTo>
                    <a:pt x="1396" y="2450"/>
                  </a:lnTo>
                  <a:lnTo>
                    <a:pt x="1408" y="2444"/>
                  </a:lnTo>
                  <a:lnTo>
                    <a:pt x="1420" y="2440"/>
                  </a:lnTo>
                  <a:lnTo>
                    <a:pt x="1433" y="2438"/>
                  </a:lnTo>
                  <a:lnTo>
                    <a:pt x="1449" y="2441"/>
                  </a:lnTo>
                  <a:lnTo>
                    <a:pt x="1465" y="2445"/>
                  </a:lnTo>
                  <a:lnTo>
                    <a:pt x="1477" y="2450"/>
                  </a:lnTo>
                  <a:lnTo>
                    <a:pt x="1482" y="2457"/>
                  </a:lnTo>
                  <a:lnTo>
                    <a:pt x="1488" y="2466"/>
                  </a:lnTo>
                  <a:lnTo>
                    <a:pt x="1492" y="2476"/>
                  </a:lnTo>
                  <a:lnTo>
                    <a:pt x="1492" y="2485"/>
                  </a:lnTo>
                  <a:lnTo>
                    <a:pt x="1486" y="2492"/>
                  </a:lnTo>
                  <a:lnTo>
                    <a:pt x="1477" y="2497"/>
                  </a:lnTo>
                  <a:lnTo>
                    <a:pt x="1466" y="2503"/>
                  </a:lnTo>
                  <a:lnTo>
                    <a:pt x="1455" y="2510"/>
                  </a:lnTo>
                  <a:lnTo>
                    <a:pt x="1450" y="2515"/>
                  </a:lnTo>
                  <a:lnTo>
                    <a:pt x="1447" y="2523"/>
                  </a:lnTo>
                  <a:lnTo>
                    <a:pt x="1446" y="2532"/>
                  </a:lnTo>
                  <a:lnTo>
                    <a:pt x="1447" y="2542"/>
                  </a:lnTo>
                  <a:lnTo>
                    <a:pt x="1450" y="2550"/>
                  </a:lnTo>
                  <a:lnTo>
                    <a:pt x="1454" y="2553"/>
                  </a:lnTo>
                  <a:lnTo>
                    <a:pt x="1462" y="2555"/>
                  </a:lnTo>
                  <a:lnTo>
                    <a:pt x="1470" y="2557"/>
                  </a:lnTo>
                  <a:lnTo>
                    <a:pt x="1477" y="2559"/>
                  </a:lnTo>
                  <a:lnTo>
                    <a:pt x="1481" y="2563"/>
                  </a:lnTo>
                  <a:lnTo>
                    <a:pt x="1481" y="2572"/>
                  </a:lnTo>
                  <a:lnTo>
                    <a:pt x="1477" y="2582"/>
                  </a:lnTo>
                  <a:lnTo>
                    <a:pt x="1470" y="2593"/>
                  </a:lnTo>
                  <a:lnTo>
                    <a:pt x="1462" y="2604"/>
                  </a:lnTo>
                  <a:lnTo>
                    <a:pt x="1455" y="2611"/>
                  </a:lnTo>
                  <a:lnTo>
                    <a:pt x="1445" y="2617"/>
                  </a:lnTo>
                  <a:lnTo>
                    <a:pt x="1431" y="2623"/>
                  </a:lnTo>
                  <a:lnTo>
                    <a:pt x="1416" y="2628"/>
                  </a:lnTo>
                  <a:lnTo>
                    <a:pt x="1406" y="2634"/>
                  </a:lnTo>
                  <a:lnTo>
                    <a:pt x="1396" y="2639"/>
                  </a:lnTo>
                  <a:lnTo>
                    <a:pt x="1385" y="2648"/>
                  </a:lnTo>
                  <a:lnTo>
                    <a:pt x="1375" y="2656"/>
                  </a:lnTo>
                  <a:lnTo>
                    <a:pt x="1365" y="2662"/>
                  </a:lnTo>
                  <a:lnTo>
                    <a:pt x="1356" y="2663"/>
                  </a:lnTo>
                  <a:lnTo>
                    <a:pt x="1346" y="2664"/>
                  </a:lnTo>
                  <a:lnTo>
                    <a:pt x="1335" y="2664"/>
                  </a:lnTo>
                  <a:lnTo>
                    <a:pt x="1326" y="2666"/>
                  </a:lnTo>
                  <a:lnTo>
                    <a:pt x="1315" y="2669"/>
                  </a:lnTo>
                  <a:lnTo>
                    <a:pt x="1303" y="2674"/>
                  </a:lnTo>
                  <a:lnTo>
                    <a:pt x="1291" y="2681"/>
                  </a:lnTo>
                  <a:lnTo>
                    <a:pt x="1283" y="2687"/>
                  </a:lnTo>
                  <a:lnTo>
                    <a:pt x="1278" y="2698"/>
                  </a:lnTo>
                  <a:lnTo>
                    <a:pt x="1272" y="2712"/>
                  </a:lnTo>
                  <a:lnTo>
                    <a:pt x="1269" y="2725"/>
                  </a:lnTo>
                  <a:lnTo>
                    <a:pt x="1265" y="2736"/>
                  </a:lnTo>
                  <a:lnTo>
                    <a:pt x="1257" y="2748"/>
                  </a:lnTo>
                  <a:lnTo>
                    <a:pt x="1248" y="2763"/>
                  </a:lnTo>
                  <a:lnTo>
                    <a:pt x="1237" y="2776"/>
                  </a:lnTo>
                  <a:lnTo>
                    <a:pt x="1228" y="2787"/>
                  </a:lnTo>
                  <a:lnTo>
                    <a:pt x="1214" y="2797"/>
                  </a:lnTo>
                  <a:lnTo>
                    <a:pt x="1198" y="2806"/>
                  </a:lnTo>
                  <a:lnTo>
                    <a:pt x="1179" y="2814"/>
                  </a:lnTo>
                  <a:lnTo>
                    <a:pt x="1162" y="2823"/>
                  </a:lnTo>
                  <a:lnTo>
                    <a:pt x="1148" y="2830"/>
                  </a:lnTo>
                  <a:lnTo>
                    <a:pt x="1136" y="2836"/>
                  </a:lnTo>
                  <a:lnTo>
                    <a:pt x="1121" y="2841"/>
                  </a:lnTo>
                  <a:lnTo>
                    <a:pt x="1106" y="2846"/>
                  </a:lnTo>
                  <a:lnTo>
                    <a:pt x="1094" y="2852"/>
                  </a:lnTo>
                  <a:lnTo>
                    <a:pt x="1082" y="2858"/>
                  </a:lnTo>
                  <a:lnTo>
                    <a:pt x="1066" y="2867"/>
                  </a:lnTo>
                  <a:lnTo>
                    <a:pt x="1054" y="2873"/>
                  </a:lnTo>
                  <a:lnTo>
                    <a:pt x="1044" y="2881"/>
                  </a:lnTo>
                  <a:lnTo>
                    <a:pt x="1034" y="2889"/>
                  </a:lnTo>
                  <a:lnTo>
                    <a:pt x="1026" y="2899"/>
                  </a:lnTo>
                  <a:lnTo>
                    <a:pt x="1020" y="2912"/>
                  </a:lnTo>
                  <a:lnTo>
                    <a:pt x="1015" y="2930"/>
                  </a:lnTo>
                  <a:lnTo>
                    <a:pt x="1011" y="2947"/>
                  </a:lnTo>
                  <a:lnTo>
                    <a:pt x="1008" y="2962"/>
                  </a:lnTo>
                  <a:lnTo>
                    <a:pt x="1003" y="2977"/>
                  </a:lnTo>
                  <a:lnTo>
                    <a:pt x="997" y="2993"/>
                  </a:lnTo>
                  <a:lnTo>
                    <a:pt x="991" y="3009"/>
                  </a:lnTo>
                  <a:lnTo>
                    <a:pt x="984" y="3021"/>
                  </a:lnTo>
                  <a:lnTo>
                    <a:pt x="973" y="3034"/>
                  </a:lnTo>
                  <a:lnTo>
                    <a:pt x="958" y="3047"/>
                  </a:lnTo>
                  <a:lnTo>
                    <a:pt x="943" y="3059"/>
                  </a:lnTo>
                  <a:lnTo>
                    <a:pt x="930" y="3067"/>
                  </a:lnTo>
                  <a:lnTo>
                    <a:pt x="923" y="3071"/>
                  </a:lnTo>
                  <a:lnTo>
                    <a:pt x="915" y="3075"/>
                  </a:lnTo>
                  <a:lnTo>
                    <a:pt x="907" y="3078"/>
                  </a:lnTo>
                  <a:lnTo>
                    <a:pt x="900" y="3079"/>
                  </a:lnTo>
                  <a:lnTo>
                    <a:pt x="889" y="3077"/>
                  </a:lnTo>
                  <a:lnTo>
                    <a:pt x="879" y="3070"/>
                  </a:lnTo>
                  <a:lnTo>
                    <a:pt x="869" y="3062"/>
                  </a:lnTo>
                  <a:lnTo>
                    <a:pt x="862" y="3054"/>
                  </a:lnTo>
                  <a:lnTo>
                    <a:pt x="861" y="3047"/>
                  </a:lnTo>
                  <a:lnTo>
                    <a:pt x="860" y="3039"/>
                  </a:lnTo>
                  <a:lnTo>
                    <a:pt x="860" y="3031"/>
                  </a:lnTo>
                  <a:lnTo>
                    <a:pt x="858" y="3024"/>
                  </a:lnTo>
                  <a:lnTo>
                    <a:pt x="852" y="3012"/>
                  </a:lnTo>
                  <a:lnTo>
                    <a:pt x="842" y="2999"/>
                  </a:lnTo>
                  <a:lnTo>
                    <a:pt x="831" y="2985"/>
                  </a:lnTo>
                  <a:lnTo>
                    <a:pt x="822" y="2977"/>
                  </a:lnTo>
                  <a:lnTo>
                    <a:pt x="814" y="2974"/>
                  </a:lnTo>
                  <a:lnTo>
                    <a:pt x="805" y="2970"/>
                  </a:lnTo>
                  <a:lnTo>
                    <a:pt x="796" y="2970"/>
                  </a:lnTo>
                  <a:lnTo>
                    <a:pt x="790" y="2972"/>
                  </a:lnTo>
                  <a:lnTo>
                    <a:pt x="786" y="2977"/>
                  </a:lnTo>
                  <a:lnTo>
                    <a:pt x="786" y="2984"/>
                  </a:lnTo>
                  <a:lnTo>
                    <a:pt x="786" y="2992"/>
                  </a:lnTo>
                  <a:lnTo>
                    <a:pt x="786" y="3000"/>
                  </a:lnTo>
                  <a:lnTo>
                    <a:pt x="784" y="3005"/>
                  </a:lnTo>
                  <a:lnTo>
                    <a:pt x="779" y="3013"/>
                  </a:lnTo>
                  <a:lnTo>
                    <a:pt x="771" y="3023"/>
                  </a:lnTo>
                  <a:lnTo>
                    <a:pt x="763" y="3030"/>
                  </a:lnTo>
                  <a:lnTo>
                    <a:pt x="755" y="3035"/>
                  </a:lnTo>
                  <a:lnTo>
                    <a:pt x="748" y="3035"/>
                  </a:lnTo>
                  <a:lnTo>
                    <a:pt x="740" y="3034"/>
                  </a:lnTo>
                  <a:lnTo>
                    <a:pt x="733" y="3032"/>
                  </a:lnTo>
                  <a:lnTo>
                    <a:pt x="722" y="3034"/>
                  </a:lnTo>
                  <a:lnTo>
                    <a:pt x="712" y="3036"/>
                  </a:lnTo>
                  <a:lnTo>
                    <a:pt x="699" y="3039"/>
                  </a:lnTo>
                  <a:lnTo>
                    <a:pt x="689" y="3043"/>
                  </a:lnTo>
                  <a:lnTo>
                    <a:pt x="682" y="3048"/>
                  </a:lnTo>
                  <a:lnTo>
                    <a:pt x="679" y="3055"/>
                  </a:lnTo>
                  <a:lnTo>
                    <a:pt x="679" y="3063"/>
                  </a:lnTo>
                  <a:lnTo>
                    <a:pt x="681" y="3073"/>
                  </a:lnTo>
                  <a:lnTo>
                    <a:pt x="682" y="3079"/>
                  </a:lnTo>
                  <a:lnTo>
                    <a:pt x="687" y="3085"/>
                  </a:lnTo>
                  <a:lnTo>
                    <a:pt x="695" y="3090"/>
                  </a:lnTo>
                  <a:lnTo>
                    <a:pt x="703" y="3094"/>
                  </a:lnTo>
                  <a:lnTo>
                    <a:pt x="709" y="3100"/>
                  </a:lnTo>
                  <a:lnTo>
                    <a:pt x="712" y="3108"/>
                  </a:lnTo>
                  <a:lnTo>
                    <a:pt x="712" y="3117"/>
                  </a:lnTo>
                  <a:lnTo>
                    <a:pt x="712" y="3127"/>
                  </a:lnTo>
                  <a:lnTo>
                    <a:pt x="712" y="3135"/>
                  </a:lnTo>
                  <a:lnTo>
                    <a:pt x="714" y="3145"/>
                  </a:lnTo>
                  <a:lnTo>
                    <a:pt x="720" y="3158"/>
                  </a:lnTo>
                  <a:lnTo>
                    <a:pt x="725" y="3171"/>
                  </a:lnTo>
                  <a:lnTo>
                    <a:pt x="730" y="3180"/>
                  </a:lnTo>
                  <a:lnTo>
                    <a:pt x="739" y="3191"/>
                  </a:lnTo>
                  <a:lnTo>
                    <a:pt x="751" y="3202"/>
                  </a:lnTo>
                  <a:lnTo>
                    <a:pt x="760" y="3211"/>
                  </a:lnTo>
                  <a:lnTo>
                    <a:pt x="767" y="3222"/>
                  </a:lnTo>
                  <a:lnTo>
                    <a:pt x="776" y="3236"/>
                  </a:lnTo>
                  <a:lnTo>
                    <a:pt x="783" y="3249"/>
                  </a:lnTo>
                  <a:lnTo>
                    <a:pt x="788" y="3261"/>
                  </a:lnTo>
                  <a:lnTo>
                    <a:pt x="790" y="3272"/>
                  </a:lnTo>
                  <a:lnTo>
                    <a:pt x="791" y="3286"/>
                  </a:lnTo>
                  <a:lnTo>
                    <a:pt x="790" y="3299"/>
                  </a:lnTo>
                  <a:lnTo>
                    <a:pt x="787" y="3310"/>
                  </a:lnTo>
                  <a:lnTo>
                    <a:pt x="784" y="3314"/>
                  </a:lnTo>
                  <a:lnTo>
                    <a:pt x="782" y="3317"/>
                  </a:lnTo>
                  <a:lnTo>
                    <a:pt x="778" y="3321"/>
                  </a:lnTo>
                  <a:lnTo>
                    <a:pt x="774" y="3323"/>
                  </a:lnTo>
                  <a:lnTo>
                    <a:pt x="769" y="3326"/>
                  </a:lnTo>
                  <a:lnTo>
                    <a:pt x="768" y="3330"/>
                  </a:lnTo>
                  <a:lnTo>
                    <a:pt x="769" y="3337"/>
                  </a:lnTo>
                  <a:lnTo>
                    <a:pt x="775" y="3343"/>
                  </a:lnTo>
                  <a:lnTo>
                    <a:pt x="780" y="3350"/>
                  </a:lnTo>
                  <a:lnTo>
                    <a:pt x="787" y="3354"/>
                  </a:lnTo>
                  <a:lnTo>
                    <a:pt x="796" y="3358"/>
                  </a:lnTo>
                  <a:lnTo>
                    <a:pt x="811" y="3362"/>
                  </a:lnTo>
                  <a:lnTo>
                    <a:pt x="822" y="3362"/>
                  </a:lnTo>
                  <a:lnTo>
                    <a:pt x="830" y="3360"/>
                  </a:lnTo>
                  <a:lnTo>
                    <a:pt x="840" y="3354"/>
                  </a:lnTo>
                  <a:lnTo>
                    <a:pt x="849" y="3347"/>
                  </a:lnTo>
                  <a:lnTo>
                    <a:pt x="857" y="3342"/>
                  </a:lnTo>
                  <a:lnTo>
                    <a:pt x="862" y="3335"/>
                  </a:lnTo>
                  <a:lnTo>
                    <a:pt x="869" y="3325"/>
                  </a:lnTo>
                  <a:lnTo>
                    <a:pt x="876" y="3318"/>
                  </a:lnTo>
                  <a:lnTo>
                    <a:pt x="887" y="3315"/>
                  </a:lnTo>
                  <a:lnTo>
                    <a:pt x="902" y="3314"/>
                  </a:lnTo>
                  <a:lnTo>
                    <a:pt x="915" y="3314"/>
                  </a:lnTo>
                  <a:lnTo>
                    <a:pt x="927" y="3315"/>
                  </a:lnTo>
                  <a:lnTo>
                    <a:pt x="939" y="3319"/>
                  </a:lnTo>
                  <a:lnTo>
                    <a:pt x="953" y="3326"/>
                  </a:lnTo>
                  <a:lnTo>
                    <a:pt x="966" y="3333"/>
                  </a:lnTo>
                  <a:lnTo>
                    <a:pt x="978" y="3337"/>
                  </a:lnTo>
                  <a:lnTo>
                    <a:pt x="988" y="3335"/>
                  </a:lnTo>
                  <a:lnTo>
                    <a:pt x="997" y="3333"/>
                  </a:lnTo>
                  <a:lnTo>
                    <a:pt x="1008" y="3330"/>
                  </a:lnTo>
                  <a:lnTo>
                    <a:pt x="1016" y="3326"/>
                  </a:lnTo>
                  <a:lnTo>
                    <a:pt x="1022" y="3318"/>
                  </a:lnTo>
                  <a:lnTo>
                    <a:pt x="1028" y="3308"/>
                  </a:lnTo>
                  <a:lnTo>
                    <a:pt x="1035" y="3302"/>
                  </a:lnTo>
                  <a:lnTo>
                    <a:pt x="1044" y="3295"/>
                  </a:lnTo>
                  <a:lnTo>
                    <a:pt x="1058" y="3290"/>
                  </a:lnTo>
                  <a:lnTo>
                    <a:pt x="1069" y="3287"/>
                  </a:lnTo>
                  <a:lnTo>
                    <a:pt x="1078" y="3287"/>
                  </a:lnTo>
                  <a:lnTo>
                    <a:pt x="1089" y="3290"/>
                  </a:lnTo>
                  <a:lnTo>
                    <a:pt x="1101" y="3294"/>
                  </a:lnTo>
                  <a:lnTo>
                    <a:pt x="1110" y="3296"/>
                  </a:lnTo>
                  <a:lnTo>
                    <a:pt x="1120" y="3302"/>
                  </a:lnTo>
                  <a:lnTo>
                    <a:pt x="1132" y="3308"/>
                  </a:lnTo>
                  <a:lnTo>
                    <a:pt x="1143" y="3315"/>
                  </a:lnTo>
                  <a:lnTo>
                    <a:pt x="1152" y="3325"/>
                  </a:lnTo>
                  <a:lnTo>
                    <a:pt x="1156" y="3333"/>
                  </a:lnTo>
                  <a:lnTo>
                    <a:pt x="1155" y="3341"/>
                  </a:lnTo>
                  <a:lnTo>
                    <a:pt x="1148" y="3350"/>
                  </a:lnTo>
                  <a:lnTo>
                    <a:pt x="1140" y="3358"/>
                  </a:lnTo>
                  <a:lnTo>
                    <a:pt x="1133" y="3364"/>
                  </a:lnTo>
                  <a:lnTo>
                    <a:pt x="1125" y="3369"/>
                  </a:lnTo>
                  <a:lnTo>
                    <a:pt x="1114" y="3373"/>
                  </a:lnTo>
                  <a:lnTo>
                    <a:pt x="1105" y="3377"/>
                  </a:lnTo>
                  <a:lnTo>
                    <a:pt x="1097" y="3383"/>
                  </a:lnTo>
                  <a:lnTo>
                    <a:pt x="1092" y="3391"/>
                  </a:lnTo>
                  <a:lnTo>
                    <a:pt x="1086" y="3403"/>
                  </a:lnTo>
                  <a:lnTo>
                    <a:pt x="1083" y="3416"/>
                  </a:lnTo>
                  <a:lnTo>
                    <a:pt x="1083" y="3426"/>
                  </a:lnTo>
                  <a:lnTo>
                    <a:pt x="1088" y="3435"/>
                  </a:lnTo>
                  <a:lnTo>
                    <a:pt x="1097" y="3443"/>
                  </a:lnTo>
                  <a:lnTo>
                    <a:pt x="1105" y="3451"/>
                  </a:lnTo>
                  <a:lnTo>
                    <a:pt x="1110" y="3459"/>
                  </a:lnTo>
                  <a:lnTo>
                    <a:pt x="1116" y="3470"/>
                  </a:lnTo>
                  <a:lnTo>
                    <a:pt x="1120" y="3480"/>
                  </a:lnTo>
                  <a:lnTo>
                    <a:pt x="1120" y="3488"/>
                  </a:lnTo>
                  <a:lnTo>
                    <a:pt x="1117" y="3498"/>
                  </a:lnTo>
                  <a:lnTo>
                    <a:pt x="1114" y="3509"/>
                  </a:lnTo>
                  <a:lnTo>
                    <a:pt x="1116" y="3517"/>
                  </a:lnTo>
                  <a:lnTo>
                    <a:pt x="1120" y="3527"/>
                  </a:lnTo>
                  <a:lnTo>
                    <a:pt x="1128" y="3536"/>
                  </a:lnTo>
                  <a:lnTo>
                    <a:pt x="1136" y="3543"/>
                  </a:lnTo>
                  <a:lnTo>
                    <a:pt x="1144" y="3544"/>
                  </a:lnTo>
                  <a:lnTo>
                    <a:pt x="1154" y="3544"/>
                  </a:lnTo>
                  <a:lnTo>
                    <a:pt x="1163" y="3544"/>
                  </a:lnTo>
                  <a:lnTo>
                    <a:pt x="1172" y="3544"/>
                  </a:lnTo>
                  <a:lnTo>
                    <a:pt x="1185" y="3548"/>
                  </a:lnTo>
                  <a:lnTo>
                    <a:pt x="1198" y="3555"/>
                  </a:lnTo>
                  <a:lnTo>
                    <a:pt x="1212" y="3562"/>
                  </a:lnTo>
                  <a:lnTo>
                    <a:pt x="1224" y="3568"/>
                  </a:lnTo>
                  <a:lnTo>
                    <a:pt x="1233" y="3576"/>
                  </a:lnTo>
                  <a:lnTo>
                    <a:pt x="1245" y="3586"/>
                  </a:lnTo>
                  <a:lnTo>
                    <a:pt x="1256" y="3597"/>
                  </a:lnTo>
                  <a:lnTo>
                    <a:pt x="1264" y="3606"/>
                  </a:lnTo>
                  <a:lnTo>
                    <a:pt x="1268" y="3618"/>
                  </a:lnTo>
                  <a:lnTo>
                    <a:pt x="1269" y="3632"/>
                  </a:lnTo>
                  <a:lnTo>
                    <a:pt x="1271" y="3644"/>
                  </a:lnTo>
                  <a:lnTo>
                    <a:pt x="1271" y="3656"/>
                  </a:lnTo>
                  <a:lnTo>
                    <a:pt x="1269" y="3669"/>
                  </a:lnTo>
                  <a:lnTo>
                    <a:pt x="1268" y="3682"/>
                  </a:lnTo>
                  <a:lnTo>
                    <a:pt x="1267" y="3692"/>
                  </a:lnTo>
                  <a:lnTo>
                    <a:pt x="1261" y="3700"/>
                  </a:lnTo>
                  <a:lnTo>
                    <a:pt x="1255" y="3710"/>
                  </a:lnTo>
                  <a:lnTo>
                    <a:pt x="1249" y="3717"/>
                  </a:lnTo>
                  <a:lnTo>
                    <a:pt x="1247" y="3726"/>
                  </a:lnTo>
                  <a:lnTo>
                    <a:pt x="1245" y="3737"/>
                  </a:lnTo>
                  <a:lnTo>
                    <a:pt x="1248" y="3746"/>
                  </a:lnTo>
                  <a:lnTo>
                    <a:pt x="1253" y="3753"/>
                  </a:lnTo>
                  <a:lnTo>
                    <a:pt x="1264" y="3758"/>
                  </a:lnTo>
                  <a:lnTo>
                    <a:pt x="1275" y="3764"/>
                  </a:lnTo>
                  <a:lnTo>
                    <a:pt x="1282" y="3770"/>
                  </a:lnTo>
                  <a:lnTo>
                    <a:pt x="1283" y="3780"/>
                  </a:lnTo>
                  <a:lnTo>
                    <a:pt x="1282" y="3792"/>
                  </a:lnTo>
                  <a:lnTo>
                    <a:pt x="1280" y="3801"/>
                  </a:lnTo>
                  <a:lnTo>
                    <a:pt x="1272" y="3810"/>
                  </a:lnTo>
                  <a:lnTo>
                    <a:pt x="1263" y="3818"/>
                  </a:lnTo>
                  <a:lnTo>
                    <a:pt x="1256" y="3824"/>
                  </a:lnTo>
                  <a:lnTo>
                    <a:pt x="1256" y="3832"/>
                  </a:lnTo>
                  <a:lnTo>
                    <a:pt x="1257" y="3841"/>
                  </a:lnTo>
                  <a:lnTo>
                    <a:pt x="1260" y="3850"/>
                  </a:lnTo>
                  <a:lnTo>
                    <a:pt x="1259" y="3857"/>
                  </a:lnTo>
                  <a:lnTo>
                    <a:pt x="1252" y="3861"/>
                  </a:lnTo>
                  <a:lnTo>
                    <a:pt x="1241" y="3862"/>
                  </a:lnTo>
                  <a:lnTo>
                    <a:pt x="1232" y="3863"/>
                  </a:lnTo>
                  <a:lnTo>
                    <a:pt x="1224" y="3862"/>
                  </a:lnTo>
                  <a:lnTo>
                    <a:pt x="1217" y="3857"/>
                  </a:lnTo>
                  <a:lnTo>
                    <a:pt x="1213" y="3849"/>
                  </a:lnTo>
                  <a:lnTo>
                    <a:pt x="1207" y="3841"/>
                  </a:lnTo>
                  <a:lnTo>
                    <a:pt x="1202" y="3836"/>
                  </a:lnTo>
                  <a:lnTo>
                    <a:pt x="1194" y="3836"/>
                  </a:lnTo>
                  <a:lnTo>
                    <a:pt x="1185" y="3839"/>
                  </a:lnTo>
                  <a:lnTo>
                    <a:pt x="1175" y="3842"/>
                  </a:lnTo>
                  <a:lnTo>
                    <a:pt x="1170" y="3846"/>
                  </a:lnTo>
                  <a:lnTo>
                    <a:pt x="1163" y="3854"/>
                  </a:lnTo>
                  <a:lnTo>
                    <a:pt x="1158" y="3866"/>
                  </a:lnTo>
                  <a:lnTo>
                    <a:pt x="1152" y="3874"/>
                  </a:lnTo>
                  <a:lnTo>
                    <a:pt x="1144" y="3878"/>
                  </a:lnTo>
                  <a:lnTo>
                    <a:pt x="1133" y="3881"/>
                  </a:lnTo>
                  <a:lnTo>
                    <a:pt x="1123" y="3884"/>
                  </a:lnTo>
                  <a:lnTo>
                    <a:pt x="1113" y="3888"/>
                  </a:lnTo>
                  <a:lnTo>
                    <a:pt x="1108" y="3893"/>
                  </a:lnTo>
                  <a:lnTo>
                    <a:pt x="1104" y="3904"/>
                  </a:lnTo>
                  <a:lnTo>
                    <a:pt x="1105" y="3917"/>
                  </a:lnTo>
                  <a:lnTo>
                    <a:pt x="1108" y="3931"/>
                  </a:lnTo>
                  <a:lnTo>
                    <a:pt x="1112" y="3946"/>
                  </a:lnTo>
                  <a:lnTo>
                    <a:pt x="1116" y="3956"/>
                  </a:lnTo>
                  <a:lnTo>
                    <a:pt x="1120" y="3966"/>
                  </a:lnTo>
                  <a:lnTo>
                    <a:pt x="1128" y="3975"/>
                  </a:lnTo>
                  <a:lnTo>
                    <a:pt x="1136" y="3986"/>
                  </a:lnTo>
                  <a:lnTo>
                    <a:pt x="1140" y="3995"/>
                  </a:lnTo>
                  <a:lnTo>
                    <a:pt x="1141" y="4006"/>
                  </a:lnTo>
                  <a:lnTo>
                    <a:pt x="1143" y="4018"/>
                  </a:lnTo>
                  <a:lnTo>
                    <a:pt x="1141" y="4032"/>
                  </a:lnTo>
                  <a:lnTo>
                    <a:pt x="1139" y="4045"/>
                  </a:lnTo>
                  <a:lnTo>
                    <a:pt x="1135" y="4053"/>
                  </a:lnTo>
                  <a:lnTo>
                    <a:pt x="1127" y="4059"/>
                  </a:lnTo>
                  <a:lnTo>
                    <a:pt x="1116" y="4063"/>
                  </a:lnTo>
                  <a:lnTo>
                    <a:pt x="1106" y="4064"/>
                  </a:lnTo>
                  <a:lnTo>
                    <a:pt x="1097" y="4063"/>
                  </a:lnTo>
                  <a:lnTo>
                    <a:pt x="1086" y="4060"/>
                  </a:lnTo>
                  <a:lnTo>
                    <a:pt x="1077" y="4057"/>
                  </a:lnTo>
                  <a:lnTo>
                    <a:pt x="1067" y="4055"/>
                  </a:lnTo>
                  <a:lnTo>
                    <a:pt x="1055" y="4052"/>
                  </a:lnTo>
                  <a:lnTo>
                    <a:pt x="1039" y="4049"/>
                  </a:lnTo>
                  <a:lnTo>
                    <a:pt x="1024" y="4048"/>
                  </a:lnTo>
                  <a:lnTo>
                    <a:pt x="1012" y="4048"/>
                  </a:lnTo>
                  <a:lnTo>
                    <a:pt x="1003" y="4051"/>
                  </a:lnTo>
                  <a:lnTo>
                    <a:pt x="992" y="4056"/>
                  </a:lnTo>
                  <a:lnTo>
                    <a:pt x="982" y="4063"/>
                  </a:lnTo>
                  <a:lnTo>
                    <a:pt x="977" y="4070"/>
                  </a:lnTo>
                  <a:lnTo>
                    <a:pt x="977" y="4076"/>
                  </a:lnTo>
                  <a:lnTo>
                    <a:pt x="980" y="4086"/>
                  </a:lnTo>
                  <a:lnTo>
                    <a:pt x="984" y="4095"/>
                  </a:lnTo>
                  <a:lnTo>
                    <a:pt x="989" y="4102"/>
                  </a:lnTo>
                  <a:lnTo>
                    <a:pt x="995" y="4107"/>
                  </a:lnTo>
                  <a:lnTo>
                    <a:pt x="1004" y="4113"/>
                  </a:lnTo>
                  <a:lnTo>
                    <a:pt x="1015" y="4115"/>
                  </a:lnTo>
                  <a:lnTo>
                    <a:pt x="1023" y="4118"/>
                  </a:lnTo>
                  <a:lnTo>
                    <a:pt x="1030" y="4117"/>
                  </a:lnTo>
                  <a:lnTo>
                    <a:pt x="1036" y="4113"/>
                  </a:lnTo>
                  <a:lnTo>
                    <a:pt x="1044" y="4110"/>
                  </a:lnTo>
                  <a:lnTo>
                    <a:pt x="1051" y="4109"/>
                  </a:lnTo>
                  <a:lnTo>
                    <a:pt x="1059" y="4113"/>
                  </a:lnTo>
                  <a:lnTo>
                    <a:pt x="1067" y="4119"/>
                  </a:lnTo>
                  <a:lnTo>
                    <a:pt x="1075" y="4127"/>
                  </a:lnTo>
                  <a:lnTo>
                    <a:pt x="1081" y="4136"/>
                  </a:lnTo>
                  <a:lnTo>
                    <a:pt x="1085" y="4145"/>
                  </a:lnTo>
                  <a:lnTo>
                    <a:pt x="1088" y="4158"/>
                  </a:lnTo>
                  <a:lnTo>
                    <a:pt x="1090" y="4172"/>
                  </a:lnTo>
                  <a:lnTo>
                    <a:pt x="1096" y="4180"/>
                  </a:lnTo>
                  <a:lnTo>
                    <a:pt x="1102" y="4184"/>
                  </a:lnTo>
                  <a:lnTo>
                    <a:pt x="1112" y="4185"/>
                  </a:lnTo>
                  <a:lnTo>
                    <a:pt x="1123" y="4187"/>
                  </a:lnTo>
                  <a:lnTo>
                    <a:pt x="1132" y="4188"/>
                  </a:lnTo>
                  <a:lnTo>
                    <a:pt x="1141" y="4191"/>
                  </a:lnTo>
                  <a:lnTo>
                    <a:pt x="1145" y="4195"/>
                  </a:lnTo>
                  <a:lnTo>
                    <a:pt x="1145" y="4203"/>
                  </a:lnTo>
                  <a:lnTo>
                    <a:pt x="1141" y="4214"/>
                  </a:lnTo>
                  <a:lnTo>
                    <a:pt x="1135" y="4223"/>
                  </a:lnTo>
                  <a:lnTo>
                    <a:pt x="1127" y="4233"/>
                  </a:lnTo>
                  <a:lnTo>
                    <a:pt x="1121" y="4239"/>
                  </a:lnTo>
                  <a:lnTo>
                    <a:pt x="1112" y="4247"/>
                  </a:lnTo>
                  <a:lnTo>
                    <a:pt x="1102" y="4257"/>
                  </a:lnTo>
                  <a:lnTo>
                    <a:pt x="1090" y="4266"/>
                  </a:lnTo>
                  <a:lnTo>
                    <a:pt x="1078" y="4273"/>
                  </a:lnTo>
                  <a:lnTo>
                    <a:pt x="1067" y="4276"/>
                  </a:lnTo>
                  <a:lnTo>
                    <a:pt x="1059" y="4274"/>
                  </a:lnTo>
                  <a:lnTo>
                    <a:pt x="1050" y="4269"/>
                  </a:lnTo>
                  <a:lnTo>
                    <a:pt x="1042" y="4264"/>
                  </a:lnTo>
                  <a:lnTo>
                    <a:pt x="1035" y="4258"/>
                  </a:lnTo>
                  <a:lnTo>
                    <a:pt x="1027" y="4251"/>
                  </a:lnTo>
                  <a:lnTo>
                    <a:pt x="1019" y="4242"/>
                  </a:lnTo>
                  <a:lnTo>
                    <a:pt x="1011" y="4234"/>
                  </a:lnTo>
                  <a:lnTo>
                    <a:pt x="1003" y="4229"/>
                  </a:lnTo>
                  <a:lnTo>
                    <a:pt x="991" y="4227"/>
                  </a:lnTo>
                  <a:lnTo>
                    <a:pt x="974" y="4230"/>
                  </a:lnTo>
                  <a:lnTo>
                    <a:pt x="957" y="4234"/>
                  </a:lnTo>
                  <a:lnTo>
                    <a:pt x="941" y="4238"/>
                  </a:lnTo>
                  <a:lnTo>
                    <a:pt x="927" y="4241"/>
                  </a:lnTo>
                  <a:lnTo>
                    <a:pt x="918" y="4241"/>
                  </a:lnTo>
                  <a:lnTo>
                    <a:pt x="907" y="4241"/>
                  </a:lnTo>
                  <a:lnTo>
                    <a:pt x="895" y="4242"/>
                  </a:lnTo>
                  <a:lnTo>
                    <a:pt x="887" y="4243"/>
                  </a:lnTo>
                  <a:lnTo>
                    <a:pt x="877" y="4247"/>
                  </a:lnTo>
                  <a:lnTo>
                    <a:pt x="868" y="4255"/>
                  </a:lnTo>
                  <a:lnTo>
                    <a:pt x="860" y="4262"/>
                  </a:lnTo>
                  <a:lnTo>
                    <a:pt x="852" y="4266"/>
                  </a:lnTo>
                  <a:lnTo>
                    <a:pt x="841" y="4269"/>
                  </a:lnTo>
                  <a:lnTo>
                    <a:pt x="830" y="4272"/>
                  </a:lnTo>
                  <a:lnTo>
                    <a:pt x="818" y="4273"/>
                  </a:lnTo>
                  <a:lnTo>
                    <a:pt x="809" y="4272"/>
                  </a:lnTo>
                  <a:lnTo>
                    <a:pt x="799" y="4269"/>
                  </a:lnTo>
                  <a:lnTo>
                    <a:pt x="790" y="4264"/>
                  </a:lnTo>
                  <a:lnTo>
                    <a:pt x="784" y="4258"/>
                  </a:lnTo>
                  <a:lnTo>
                    <a:pt x="783" y="4251"/>
                  </a:lnTo>
                  <a:lnTo>
                    <a:pt x="786" y="4242"/>
                  </a:lnTo>
                  <a:lnTo>
                    <a:pt x="787" y="4234"/>
                  </a:lnTo>
                  <a:lnTo>
                    <a:pt x="788" y="4226"/>
                  </a:lnTo>
                  <a:lnTo>
                    <a:pt x="786" y="4218"/>
                  </a:lnTo>
                  <a:lnTo>
                    <a:pt x="780" y="4208"/>
                  </a:lnTo>
                  <a:lnTo>
                    <a:pt x="774" y="4200"/>
                  </a:lnTo>
                  <a:lnTo>
                    <a:pt x="768" y="4195"/>
                  </a:lnTo>
                  <a:lnTo>
                    <a:pt x="759" y="4192"/>
                  </a:lnTo>
                  <a:lnTo>
                    <a:pt x="749" y="4193"/>
                  </a:lnTo>
                  <a:lnTo>
                    <a:pt x="741" y="4195"/>
                  </a:lnTo>
                  <a:lnTo>
                    <a:pt x="733" y="4202"/>
                  </a:lnTo>
                  <a:lnTo>
                    <a:pt x="726" y="4211"/>
                  </a:lnTo>
                  <a:lnTo>
                    <a:pt x="721" y="4220"/>
                  </a:lnTo>
                  <a:lnTo>
                    <a:pt x="714" y="4227"/>
                  </a:lnTo>
                  <a:lnTo>
                    <a:pt x="703" y="4231"/>
                  </a:lnTo>
                  <a:lnTo>
                    <a:pt x="691" y="4233"/>
                  </a:lnTo>
                  <a:lnTo>
                    <a:pt x="679" y="4233"/>
                  </a:lnTo>
                  <a:lnTo>
                    <a:pt x="670" y="4231"/>
                  </a:lnTo>
                  <a:lnTo>
                    <a:pt x="667" y="4229"/>
                  </a:lnTo>
                  <a:lnTo>
                    <a:pt x="666" y="4226"/>
                  </a:lnTo>
                  <a:lnTo>
                    <a:pt x="664" y="4222"/>
                  </a:lnTo>
                  <a:lnTo>
                    <a:pt x="663" y="4219"/>
                  </a:lnTo>
                  <a:lnTo>
                    <a:pt x="662" y="4216"/>
                  </a:lnTo>
                  <a:lnTo>
                    <a:pt x="652" y="4212"/>
                  </a:lnTo>
                  <a:lnTo>
                    <a:pt x="639" y="4208"/>
                  </a:lnTo>
                  <a:lnTo>
                    <a:pt x="625" y="4208"/>
                  </a:lnTo>
                  <a:lnTo>
                    <a:pt x="615" y="4208"/>
                  </a:lnTo>
                  <a:lnTo>
                    <a:pt x="605" y="4214"/>
                  </a:lnTo>
                  <a:lnTo>
                    <a:pt x="593" y="4222"/>
                  </a:lnTo>
                  <a:lnTo>
                    <a:pt x="582" y="4230"/>
                  </a:lnTo>
                  <a:lnTo>
                    <a:pt x="571" y="4234"/>
                  </a:lnTo>
                  <a:lnTo>
                    <a:pt x="563" y="4234"/>
                  </a:lnTo>
                  <a:lnTo>
                    <a:pt x="553" y="4233"/>
                  </a:lnTo>
                  <a:lnTo>
                    <a:pt x="542" y="4230"/>
                  </a:lnTo>
                  <a:lnTo>
                    <a:pt x="534" y="4227"/>
                  </a:lnTo>
                  <a:lnTo>
                    <a:pt x="523" y="4222"/>
                  </a:lnTo>
                  <a:lnTo>
                    <a:pt x="512" y="4215"/>
                  </a:lnTo>
                  <a:lnTo>
                    <a:pt x="503" y="4207"/>
                  </a:lnTo>
                  <a:lnTo>
                    <a:pt x="496" y="4199"/>
                  </a:lnTo>
                  <a:lnTo>
                    <a:pt x="493" y="4191"/>
                  </a:lnTo>
                  <a:lnTo>
                    <a:pt x="492" y="4181"/>
                  </a:lnTo>
                  <a:lnTo>
                    <a:pt x="491" y="4172"/>
                  </a:lnTo>
                  <a:lnTo>
                    <a:pt x="488" y="4167"/>
                  </a:lnTo>
                  <a:lnTo>
                    <a:pt x="477" y="4161"/>
                  </a:lnTo>
                  <a:lnTo>
                    <a:pt x="464" y="4157"/>
                  </a:lnTo>
                  <a:lnTo>
                    <a:pt x="450" y="4157"/>
                  </a:lnTo>
                  <a:lnTo>
                    <a:pt x="439" y="4158"/>
                  </a:lnTo>
                  <a:lnTo>
                    <a:pt x="430" y="4165"/>
                  </a:lnTo>
                  <a:lnTo>
                    <a:pt x="422" y="4175"/>
                  </a:lnTo>
                  <a:lnTo>
                    <a:pt x="414" y="4187"/>
                  </a:lnTo>
                  <a:lnTo>
                    <a:pt x="410" y="4196"/>
                  </a:lnTo>
                  <a:lnTo>
                    <a:pt x="407" y="4206"/>
                  </a:lnTo>
                  <a:lnTo>
                    <a:pt x="404" y="4218"/>
                  </a:lnTo>
                  <a:lnTo>
                    <a:pt x="403" y="4231"/>
                  </a:lnTo>
                  <a:lnTo>
                    <a:pt x="402" y="4243"/>
                  </a:lnTo>
                  <a:lnTo>
                    <a:pt x="396" y="4251"/>
                  </a:lnTo>
                  <a:lnTo>
                    <a:pt x="388" y="4257"/>
                  </a:lnTo>
                  <a:lnTo>
                    <a:pt x="376" y="4259"/>
                  </a:lnTo>
                  <a:lnTo>
                    <a:pt x="364" y="4261"/>
                  </a:lnTo>
                  <a:lnTo>
                    <a:pt x="353" y="4259"/>
                  </a:lnTo>
                  <a:lnTo>
                    <a:pt x="345" y="4254"/>
                  </a:lnTo>
                  <a:lnTo>
                    <a:pt x="336" y="4246"/>
                  </a:lnTo>
                  <a:lnTo>
                    <a:pt x="325" y="4238"/>
                  </a:lnTo>
                  <a:lnTo>
                    <a:pt x="317" y="4234"/>
                  </a:lnTo>
                  <a:lnTo>
                    <a:pt x="309" y="4235"/>
                  </a:lnTo>
                  <a:lnTo>
                    <a:pt x="299" y="4241"/>
                  </a:lnTo>
                  <a:lnTo>
                    <a:pt x="290" y="4247"/>
                  </a:lnTo>
                  <a:lnTo>
                    <a:pt x="283" y="4251"/>
                  </a:lnTo>
                  <a:lnTo>
                    <a:pt x="275" y="4254"/>
                  </a:lnTo>
                  <a:lnTo>
                    <a:pt x="265" y="4258"/>
                  </a:lnTo>
                  <a:lnTo>
                    <a:pt x="257" y="4258"/>
                  </a:lnTo>
                  <a:lnTo>
                    <a:pt x="249" y="4251"/>
                  </a:lnTo>
                  <a:lnTo>
                    <a:pt x="244" y="4239"/>
                  </a:lnTo>
                  <a:lnTo>
                    <a:pt x="240" y="4230"/>
                  </a:lnTo>
                  <a:lnTo>
                    <a:pt x="239" y="4222"/>
                  </a:lnTo>
                  <a:lnTo>
                    <a:pt x="240" y="4214"/>
                  </a:lnTo>
                  <a:lnTo>
                    <a:pt x="240" y="4206"/>
                  </a:lnTo>
                  <a:lnTo>
                    <a:pt x="244" y="4195"/>
                  </a:lnTo>
                  <a:lnTo>
                    <a:pt x="249" y="4183"/>
                  </a:lnTo>
                  <a:lnTo>
                    <a:pt x="255" y="4171"/>
                  </a:lnTo>
                  <a:lnTo>
                    <a:pt x="257" y="4160"/>
                  </a:lnTo>
                  <a:lnTo>
                    <a:pt x="256" y="4150"/>
                  </a:lnTo>
                  <a:lnTo>
                    <a:pt x="252" y="4141"/>
                  </a:lnTo>
                  <a:lnTo>
                    <a:pt x="251" y="4132"/>
                  </a:lnTo>
                  <a:lnTo>
                    <a:pt x="251" y="4122"/>
                  </a:lnTo>
                  <a:lnTo>
                    <a:pt x="255" y="4109"/>
                  </a:lnTo>
                  <a:lnTo>
                    <a:pt x="257" y="4096"/>
                  </a:lnTo>
                  <a:lnTo>
                    <a:pt x="259" y="4086"/>
                  </a:lnTo>
                  <a:lnTo>
                    <a:pt x="259" y="4074"/>
                  </a:lnTo>
                  <a:lnTo>
                    <a:pt x="256" y="4060"/>
                  </a:lnTo>
                  <a:lnTo>
                    <a:pt x="252" y="4048"/>
                  </a:lnTo>
                  <a:lnTo>
                    <a:pt x="244" y="4040"/>
                  </a:lnTo>
                  <a:lnTo>
                    <a:pt x="233" y="4030"/>
                  </a:lnTo>
                  <a:lnTo>
                    <a:pt x="220" y="4024"/>
                  </a:lnTo>
                  <a:lnTo>
                    <a:pt x="210" y="4018"/>
                  </a:lnTo>
                  <a:lnTo>
                    <a:pt x="199" y="4016"/>
                  </a:lnTo>
                  <a:lnTo>
                    <a:pt x="187" y="4016"/>
                  </a:lnTo>
                  <a:lnTo>
                    <a:pt x="177" y="4016"/>
                  </a:lnTo>
                  <a:lnTo>
                    <a:pt x="167" y="4013"/>
                  </a:lnTo>
                  <a:lnTo>
                    <a:pt x="159" y="4004"/>
                  </a:lnTo>
                  <a:lnTo>
                    <a:pt x="154" y="3991"/>
                  </a:lnTo>
                  <a:lnTo>
                    <a:pt x="147" y="3977"/>
                  </a:lnTo>
                  <a:lnTo>
                    <a:pt x="143" y="3962"/>
                  </a:lnTo>
                  <a:lnTo>
                    <a:pt x="137" y="3951"/>
                  </a:lnTo>
                  <a:lnTo>
                    <a:pt x="131" y="3938"/>
                  </a:lnTo>
                  <a:lnTo>
                    <a:pt x="121" y="3923"/>
                  </a:lnTo>
                  <a:lnTo>
                    <a:pt x="112" y="3907"/>
                  </a:lnTo>
                  <a:lnTo>
                    <a:pt x="104" y="3892"/>
                  </a:lnTo>
                  <a:lnTo>
                    <a:pt x="100" y="3878"/>
                  </a:lnTo>
                  <a:lnTo>
                    <a:pt x="98" y="3862"/>
                  </a:lnTo>
                  <a:lnTo>
                    <a:pt x="100" y="3843"/>
                  </a:lnTo>
                  <a:lnTo>
                    <a:pt x="104" y="3824"/>
                  </a:lnTo>
                  <a:lnTo>
                    <a:pt x="109" y="3811"/>
                  </a:lnTo>
                  <a:lnTo>
                    <a:pt x="116" y="3800"/>
                  </a:lnTo>
                  <a:lnTo>
                    <a:pt x="127" y="3789"/>
                  </a:lnTo>
                  <a:lnTo>
                    <a:pt x="137" y="3780"/>
                  </a:lnTo>
                  <a:lnTo>
                    <a:pt x="148" y="3775"/>
                  </a:lnTo>
                  <a:lnTo>
                    <a:pt x="159" y="3773"/>
                  </a:lnTo>
                  <a:lnTo>
                    <a:pt x="173" y="3775"/>
                  </a:lnTo>
                  <a:lnTo>
                    <a:pt x="186" y="3776"/>
                  </a:lnTo>
                  <a:lnTo>
                    <a:pt x="197" y="3775"/>
                  </a:lnTo>
                  <a:lnTo>
                    <a:pt x="205" y="3770"/>
                  </a:lnTo>
                  <a:lnTo>
                    <a:pt x="214" y="3764"/>
                  </a:lnTo>
                  <a:lnTo>
                    <a:pt x="224" y="3756"/>
                  </a:lnTo>
                  <a:lnTo>
                    <a:pt x="229" y="3749"/>
                  </a:lnTo>
                  <a:lnTo>
                    <a:pt x="233" y="3738"/>
                  </a:lnTo>
                  <a:lnTo>
                    <a:pt x="237" y="3726"/>
                  </a:lnTo>
                  <a:lnTo>
                    <a:pt x="239" y="3714"/>
                  </a:lnTo>
                  <a:lnTo>
                    <a:pt x="240" y="3703"/>
                  </a:lnTo>
                  <a:lnTo>
                    <a:pt x="237" y="3696"/>
                  </a:lnTo>
                  <a:lnTo>
                    <a:pt x="234" y="3690"/>
                  </a:lnTo>
                  <a:lnTo>
                    <a:pt x="230" y="3683"/>
                  </a:lnTo>
                  <a:lnTo>
                    <a:pt x="230" y="3676"/>
                  </a:lnTo>
                  <a:lnTo>
                    <a:pt x="234" y="3667"/>
                  </a:lnTo>
                  <a:lnTo>
                    <a:pt x="241" y="3656"/>
                  </a:lnTo>
                  <a:lnTo>
                    <a:pt x="251" y="3647"/>
                  </a:lnTo>
                  <a:lnTo>
                    <a:pt x="260" y="3641"/>
                  </a:lnTo>
                  <a:lnTo>
                    <a:pt x="270" y="3641"/>
                  </a:lnTo>
                  <a:lnTo>
                    <a:pt x="280" y="3644"/>
                  </a:lnTo>
                  <a:lnTo>
                    <a:pt x="291" y="3648"/>
                  </a:lnTo>
                  <a:lnTo>
                    <a:pt x="301" y="3649"/>
                  </a:lnTo>
                  <a:lnTo>
                    <a:pt x="311" y="3648"/>
                  </a:lnTo>
                  <a:lnTo>
                    <a:pt x="323" y="3643"/>
                  </a:lnTo>
                  <a:lnTo>
                    <a:pt x="334" y="3637"/>
                  </a:lnTo>
                  <a:lnTo>
                    <a:pt x="342" y="3630"/>
                  </a:lnTo>
                  <a:lnTo>
                    <a:pt x="346" y="3621"/>
                  </a:lnTo>
                  <a:lnTo>
                    <a:pt x="349" y="3610"/>
                  </a:lnTo>
                  <a:lnTo>
                    <a:pt x="352" y="3598"/>
                  </a:lnTo>
                  <a:lnTo>
                    <a:pt x="354" y="3587"/>
                  </a:lnTo>
                  <a:lnTo>
                    <a:pt x="358" y="3578"/>
                  </a:lnTo>
                  <a:lnTo>
                    <a:pt x="365" y="3566"/>
                  </a:lnTo>
                  <a:lnTo>
                    <a:pt x="372" y="3555"/>
                  </a:lnTo>
                  <a:lnTo>
                    <a:pt x="377" y="3544"/>
                  </a:lnTo>
                  <a:lnTo>
                    <a:pt x="383" y="3529"/>
                  </a:lnTo>
                  <a:lnTo>
                    <a:pt x="389" y="3510"/>
                  </a:lnTo>
                  <a:lnTo>
                    <a:pt x="396" y="3494"/>
                  </a:lnTo>
                  <a:lnTo>
                    <a:pt x="402" y="3485"/>
                  </a:lnTo>
                  <a:lnTo>
                    <a:pt x="410" y="3475"/>
                  </a:lnTo>
                  <a:lnTo>
                    <a:pt x="416" y="3465"/>
                  </a:lnTo>
                  <a:lnTo>
                    <a:pt x="422" y="3455"/>
                  </a:lnTo>
                  <a:lnTo>
                    <a:pt x="423" y="3447"/>
                  </a:lnTo>
                  <a:lnTo>
                    <a:pt x="425" y="3436"/>
                  </a:lnTo>
                  <a:lnTo>
                    <a:pt x="423" y="3427"/>
                  </a:lnTo>
                  <a:lnTo>
                    <a:pt x="420" y="3420"/>
                  </a:lnTo>
                  <a:lnTo>
                    <a:pt x="414" y="3416"/>
                  </a:lnTo>
                  <a:lnTo>
                    <a:pt x="403" y="3415"/>
                  </a:lnTo>
                  <a:lnTo>
                    <a:pt x="391" y="3416"/>
                  </a:lnTo>
                  <a:lnTo>
                    <a:pt x="383" y="3416"/>
                  </a:lnTo>
                  <a:lnTo>
                    <a:pt x="375" y="3418"/>
                  </a:lnTo>
                  <a:lnTo>
                    <a:pt x="365" y="3422"/>
                  </a:lnTo>
                  <a:lnTo>
                    <a:pt x="356" y="3424"/>
                  </a:lnTo>
                  <a:lnTo>
                    <a:pt x="346" y="3426"/>
                  </a:lnTo>
                  <a:lnTo>
                    <a:pt x="340" y="3426"/>
                  </a:lnTo>
                  <a:lnTo>
                    <a:pt x="332" y="3419"/>
                  </a:lnTo>
                  <a:lnTo>
                    <a:pt x="325" y="3408"/>
                  </a:lnTo>
                  <a:lnTo>
                    <a:pt x="319" y="3396"/>
                  </a:lnTo>
                  <a:lnTo>
                    <a:pt x="318" y="3385"/>
                  </a:lnTo>
                  <a:lnTo>
                    <a:pt x="322" y="3376"/>
                  </a:lnTo>
                  <a:lnTo>
                    <a:pt x="329" y="3364"/>
                  </a:lnTo>
                  <a:lnTo>
                    <a:pt x="338" y="3353"/>
                  </a:lnTo>
                  <a:lnTo>
                    <a:pt x="345" y="3345"/>
                  </a:lnTo>
                  <a:lnTo>
                    <a:pt x="352" y="3334"/>
                  </a:lnTo>
                  <a:lnTo>
                    <a:pt x="360" y="3322"/>
                  </a:lnTo>
                  <a:lnTo>
                    <a:pt x="369" y="3310"/>
                  </a:lnTo>
                  <a:lnTo>
                    <a:pt x="377" y="3300"/>
                  </a:lnTo>
                  <a:lnTo>
                    <a:pt x="388" y="3290"/>
                  </a:lnTo>
                  <a:lnTo>
                    <a:pt x="402" y="3276"/>
                  </a:lnTo>
                  <a:lnTo>
                    <a:pt x="418" y="3263"/>
                  </a:lnTo>
                  <a:lnTo>
                    <a:pt x="431" y="3250"/>
                  </a:lnTo>
                  <a:lnTo>
                    <a:pt x="443" y="3240"/>
                  </a:lnTo>
                  <a:lnTo>
                    <a:pt x="450" y="3232"/>
                  </a:lnTo>
                  <a:lnTo>
                    <a:pt x="460" y="3221"/>
                  </a:lnTo>
                  <a:lnTo>
                    <a:pt x="468" y="3210"/>
                  </a:lnTo>
                  <a:lnTo>
                    <a:pt x="472" y="3201"/>
                  </a:lnTo>
                  <a:lnTo>
                    <a:pt x="470" y="3190"/>
                  </a:lnTo>
                  <a:lnTo>
                    <a:pt x="468" y="3176"/>
                  </a:lnTo>
                  <a:lnTo>
                    <a:pt x="462" y="3163"/>
                  </a:lnTo>
                  <a:lnTo>
                    <a:pt x="457" y="3151"/>
                  </a:lnTo>
                  <a:lnTo>
                    <a:pt x="450" y="3140"/>
                  </a:lnTo>
                  <a:lnTo>
                    <a:pt x="442" y="3133"/>
                  </a:lnTo>
                  <a:lnTo>
                    <a:pt x="431" y="3127"/>
                  </a:lnTo>
                  <a:lnTo>
                    <a:pt x="420" y="3120"/>
                  </a:lnTo>
                  <a:lnTo>
                    <a:pt x="412" y="3113"/>
                  </a:lnTo>
                  <a:lnTo>
                    <a:pt x="408" y="3108"/>
                  </a:lnTo>
                  <a:lnTo>
                    <a:pt x="404" y="3100"/>
                  </a:lnTo>
                  <a:lnTo>
                    <a:pt x="400" y="3092"/>
                  </a:lnTo>
                  <a:lnTo>
                    <a:pt x="400" y="3086"/>
                  </a:lnTo>
                  <a:lnTo>
                    <a:pt x="406" y="3078"/>
                  </a:lnTo>
                  <a:lnTo>
                    <a:pt x="414" y="3071"/>
                  </a:lnTo>
                  <a:lnTo>
                    <a:pt x="425" y="3066"/>
                  </a:lnTo>
                  <a:lnTo>
                    <a:pt x="431" y="3059"/>
                  </a:lnTo>
                  <a:lnTo>
                    <a:pt x="437" y="3050"/>
                  </a:lnTo>
                  <a:lnTo>
                    <a:pt x="441" y="3038"/>
                  </a:lnTo>
                  <a:lnTo>
                    <a:pt x="446" y="3026"/>
                  </a:lnTo>
                  <a:lnTo>
                    <a:pt x="453" y="3017"/>
                  </a:lnTo>
                  <a:lnTo>
                    <a:pt x="461" y="3012"/>
                  </a:lnTo>
                  <a:lnTo>
                    <a:pt x="474" y="3009"/>
                  </a:lnTo>
                  <a:lnTo>
                    <a:pt x="486" y="3005"/>
                  </a:lnTo>
                  <a:lnTo>
                    <a:pt x="497" y="3003"/>
                  </a:lnTo>
                  <a:lnTo>
                    <a:pt x="507" y="2999"/>
                  </a:lnTo>
                  <a:lnTo>
                    <a:pt x="516" y="2993"/>
                  </a:lnTo>
                  <a:lnTo>
                    <a:pt x="523" y="2986"/>
                  </a:lnTo>
                  <a:lnTo>
                    <a:pt x="526" y="2978"/>
                  </a:lnTo>
                  <a:lnTo>
                    <a:pt x="524" y="2968"/>
                  </a:lnTo>
                  <a:lnTo>
                    <a:pt x="522" y="2955"/>
                  </a:lnTo>
                  <a:lnTo>
                    <a:pt x="520" y="2943"/>
                  </a:lnTo>
                  <a:lnTo>
                    <a:pt x="519" y="2934"/>
                  </a:lnTo>
                  <a:lnTo>
                    <a:pt x="519" y="2920"/>
                  </a:lnTo>
                  <a:lnTo>
                    <a:pt x="519" y="2904"/>
                  </a:lnTo>
                  <a:lnTo>
                    <a:pt x="522" y="2891"/>
                  </a:lnTo>
                  <a:lnTo>
                    <a:pt x="526" y="2883"/>
                  </a:lnTo>
                  <a:lnTo>
                    <a:pt x="531" y="2873"/>
                  </a:lnTo>
                  <a:lnTo>
                    <a:pt x="538" y="2865"/>
                  </a:lnTo>
                  <a:lnTo>
                    <a:pt x="548" y="2858"/>
                  </a:lnTo>
                  <a:lnTo>
                    <a:pt x="562" y="2850"/>
                  </a:lnTo>
                  <a:lnTo>
                    <a:pt x="575" y="2844"/>
                  </a:lnTo>
                  <a:lnTo>
                    <a:pt x="584" y="2834"/>
                  </a:lnTo>
                  <a:lnTo>
                    <a:pt x="585" y="2826"/>
                  </a:lnTo>
                  <a:lnTo>
                    <a:pt x="585" y="2815"/>
                  </a:lnTo>
                  <a:lnTo>
                    <a:pt x="584" y="2805"/>
                  </a:lnTo>
                  <a:lnTo>
                    <a:pt x="581" y="2797"/>
                  </a:lnTo>
                  <a:lnTo>
                    <a:pt x="574" y="2787"/>
                  </a:lnTo>
                  <a:lnTo>
                    <a:pt x="563" y="2776"/>
                  </a:lnTo>
                  <a:lnTo>
                    <a:pt x="554" y="2766"/>
                  </a:lnTo>
                  <a:lnTo>
                    <a:pt x="550" y="2755"/>
                  </a:lnTo>
                  <a:lnTo>
                    <a:pt x="550" y="2745"/>
                  </a:lnTo>
                  <a:lnTo>
                    <a:pt x="554" y="2735"/>
                  </a:lnTo>
                  <a:lnTo>
                    <a:pt x="561" y="2724"/>
                  </a:lnTo>
                  <a:lnTo>
                    <a:pt x="566" y="2716"/>
                  </a:lnTo>
                  <a:lnTo>
                    <a:pt x="574" y="2706"/>
                  </a:lnTo>
                  <a:lnTo>
                    <a:pt x="586" y="2695"/>
                  </a:lnTo>
                  <a:lnTo>
                    <a:pt x="598" y="2685"/>
                  </a:lnTo>
                  <a:lnTo>
                    <a:pt x="609" y="2677"/>
                  </a:lnTo>
                  <a:lnTo>
                    <a:pt x="616" y="2667"/>
                  </a:lnTo>
                  <a:lnTo>
                    <a:pt x="625" y="2655"/>
                  </a:lnTo>
                  <a:lnTo>
                    <a:pt x="633" y="2644"/>
                  </a:lnTo>
                  <a:lnTo>
                    <a:pt x="637" y="2634"/>
                  </a:lnTo>
                  <a:lnTo>
                    <a:pt x="637" y="2620"/>
                  </a:lnTo>
                  <a:lnTo>
                    <a:pt x="636" y="2605"/>
                  </a:lnTo>
                  <a:lnTo>
                    <a:pt x="631" y="2590"/>
                  </a:lnTo>
                  <a:lnTo>
                    <a:pt x="625" y="2580"/>
                  </a:lnTo>
                  <a:lnTo>
                    <a:pt x="615" y="2570"/>
                  </a:lnTo>
                  <a:lnTo>
                    <a:pt x="600" y="2562"/>
                  </a:lnTo>
                  <a:lnTo>
                    <a:pt x="584" y="2555"/>
                  </a:lnTo>
                  <a:lnTo>
                    <a:pt x="569" y="2553"/>
                  </a:lnTo>
                  <a:lnTo>
                    <a:pt x="559" y="2554"/>
                  </a:lnTo>
                  <a:lnTo>
                    <a:pt x="548" y="2558"/>
                  </a:lnTo>
                  <a:lnTo>
                    <a:pt x="539" y="2562"/>
                  </a:lnTo>
                  <a:lnTo>
                    <a:pt x="531" y="2566"/>
                  </a:lnTo>
                  <a:lnTo>
                    <a:pt x="523" y="2576"/>
                  </a:lnTo>
                  <a:lnTo>
                    <a:pt x="516" y="2586"/>
                  </a:lnTo>
                  <a:lnTo>
                    <a:pt x="509" y="2598"/>
                  </a:lnTo>
                  <a:lnTo>
                    <a:pt x="501" y="2604"/>
                  </a:lnTo>
                  <a:lnTo>
                    <a:pt x="491" y="2604"/>
                  </a:lnTo>
                  <a:lnTo>
                    <a:pt x="480" y="2598"/>
                  </a:lnTo>
                  <a:lnTo>
                    <a:pt x="469" y="2593"/>
                  </a:lnTo>
                  <a:lnTo>
                    <a:pt x="461" y="2586"/>
                  </a:lnTo>
                  <a:lnTo>
                    <a:pt x="453" y="2578"/>
                  </a:lnTo>
                  <a:lnTo>
                    <a:pt x="445" y="2568"/>
                  </a:lnTo>
                  <a:lnTo>
                    <a:pt x="437" y="2557"/>
                  </a:lnTo>
                  <a:lnTo>
                    <a:pt x="433" y="2546"/>
                  </a:lnTo>
                  <a:lnTo>
                    <a:pt x="431" y="2537"/>
                  </a:lnTo>
                  <a:lnTo>
                    <a:pt x="431" y="2526"/>
                  </a:lnTo>
                  <a:lnTo>
                    <a:pt x="431" y="2515"/>
                  </a:lnTo>
                  <a:lnTo>
                    <a:pt x="430" y="2507"/>
                  </a:lnTo>
                  <a:lnTo>
                    <a:pt x="426" y="2496"/>
                  </a:lnTo>
                  <a:lnTo>
                    <a:pt x="419" y="2485"/>
                  </a:lnTo>
                  <a:lnTo>
                    <a:pt x="411" y="2480"/>
                  </a:lnTo>
                  <a:lnTo>
                    <a:pt x="403" y="2481"/>
                  </a:lnTo>
                  <a:lnTo>
                    <a:pt x="392" y="2485"/>
                  </a:lnTo>
                  <a:lnTo>
                    <a:pt x="383" y="2492"/>
                  </a:lnTo>
                  <a:lnTo>
                    <a:pt x="375" y="2496"/>
                  </a:lnTo>
                  <a:lnTo>
                    <a:pt x="364" y="2496"/>
                  </a:lnTo>
                  <a:lnTo>
                    <a:pt x="350" y="2496"/>
                  </a:lnTo>
                  <a:lnTo>
                    <a:pt x="338" y="2495"/>
                  </a:lnTo>
                  <a:lnTo>
                    <a:pt x="327" y="2493"/>
                  </a:lnTo>
                  <a:lnTo>
                    <a:pt x="311" y="2493"/>
                  </a:lnTo>
                  <a:lnTo>
                    <a:pt x="292" y="2492"/>
                  </a:lnTo>
                  <a:lnTo>
                    <a:pt x="278" y="2491"/>
                  </a:lnTo>
                  <a:lnTo>
                    <a:pt x="264" y="2492"/>
                  </a:lnTo>
                  <a:lnTo>
                    <a:pt x="248" y="2495"/>
                  </a:lnTo>
                  <a:lnTo>
                    <a:pt x="232" y="2497"/>
                  </a:lnTo>
                  <a:lnTo>
                    <a:pt x="216" y="2499"/>
                  </a:lnTo>
                  <a:lnTo>
                    <a:pt x="203" y="2499"/>
                  </a:lnTo>
                  <a:lnTo>
                    <a:pt x="191" y="2495"/>
                  </a:lnTo>
                  <a:lnTo>
                    <a:pt x="179" y="2491"/>
                  </a:lnTo>
                  <a:lnTo>
                    <a:pt x="166" y="2484"/>
                  </a:lnTo>
                  <a:lnTo>
                    <a:pt x="156" y="2477"/>
                  </a:lnTo>
                  <a:lnTo>
                    <a:pt x="151" y="2466"/>
                  </a:lnTo>
                  <a:lnTo>
                    <a:pt x="146" y="2453"/>
                  </a:lnTo>
                  <a:lnTo>
                    <a:pt x="140" y="2442"/>
                  </a:lnTo>
                  <a:lnTo>
                    <a:pt x="135" y="2433"/>
                  </a:lnTo>
                  <a:lnTo>
                    <a:pt x="128" y="2422"/>
                  </a:lnTo>
                  <a:lnTo>
                    <a:pt x="121" y="2413"/>
                  </a:lnTo>
                  <a:lnTo>
                    <a:pt x="113" y="2406"/>
                  </a:lnTo>
                  <a:lnTo>
                    <a:pt x="105" y="2402"/>
                  </a:lnTo>
                  <a:lnTo>
                    <a:pt x="93" y="2400"/>
                  </a:lnTo>
                  <a:lnTo>
                    <a:pt x="82" y="2398"/>
                  </a:lnTo>
                  <a:lnTo>
                    <a:pt x="73" y="2396"/>
                  </a:lnTo>
                  <a:lnTo>
                    <a:pt x="61" y="2391"/>
                  </a:lnTo>
                  <a:lnTo>
                    <a:pt x="46" y="2384"/>
                  </a:lnTo>
                  <a:lnTo>
                    <a:pt x="31" y="2378"/>
                  </a:lnTo>
                  <a:lnTo>
                    <a:pt x="16" y="2371"/>
                  </a:lnTo>
                  <a:lnTo>
                    <a:pt x="4" y="2367"/>
                  </a:lnTo>
                  <a:lnTo>
                    <a:pt x="0" y="2365"/>
                  </a:lnTo>
                  <a:lnTo>
                    <a:pt x="7" y="2352"/>
                  </a:lnTo>
                  <a:lnTo>
                    <a:pt x="13" y="2338"/>
                  </a:lnTo>
                  <a:lnTo>
                    <a:pt x="19" y="2328"/>
                  </a:lnTo>
                  <a:lnTo>
                    <a:pt x="24" y="2308"/>
                  </a:lnTo>
                  <a:lnTo>
                    <a:pt x="30" y="2283"/>
                  </a:lnTo>
                  <a:lnTo>
                    <a:pt x="35" y="2256"/>
                  </a:lnTo>
                  <a:lnTo>
                    <a:pt x="39" y="2232"/>
                  </a:lnTo>
                  <a:lnTo>
                    <a:pt x="43" y="2211"/>
                  </a:lnTo>
                  <a:lnTo>
                    <a:pt x="46" y="2190"/>
                  </a:lnTo>
                  <a:lnTo>
                    <a:pt x="49" y="2165"/>
                  </a:lnTo>
                  <a:lnTo>
                    <a:pt x="53" y="2139"/>
                  </a:lnTo>
                  <a:lnTo>
                    <a:pt x="57" y="2119"/>
                  </a:lnTo>
                  <a:lnTo>
                    <a:pt x="61" y="2100"/>
                  </a:lnTo>
                  <a:lnTo>
                    <a:pt x="67" y="2080"/>
                  </a:lnTo>
                  <a:lnTo>
                    <a:pt x="75" y="2058"/>
                  </a:lnTo>
                  <a:lnTo>
                    <a:pt x="84" y="2043"/>
                  </a:lnTo>
                  <a:lnTo>
                    <a:pt x="100" y="2029"/>
                  </a:lnTo>
                  <a:lnTo>
                    <a:pt x="121" y="2012"/>
                  </a:lnTo>
                  <a:lnTo>
                    <a:pt x="146" y="1998"/>
                  </a:lnTo>
                  <a:lnTo>
                    <a:pt x="168" y="1986"/>
                  </a:lnTo>
                  <a:lnTo>
                    <a:pt x="189" y="1975"/>
                  </a:lnTo>
                  <a:lnTo>
                    <a:pt x="208" y="1964"/>
                  </a:lnTo>
                  <a:lnTo>
                    <a:pt x="230" y="1952"/>
                  </a:lnTo>
                  <a:lnTo>
                    <a:pt x="256" y="1940"/>
                  </a:lnTo>
                  <a:lnTo>
                    <a:pt x="283" y="1928"/>
                  </a:lnTo>
                  <a:lnTo>
                    <a:pt x="307" y="1918"/>
                  </a:lnTo>
                  <a:lnTo>
                    <a:pt x="327" y="1910"/>
                  </a:lnTo>
                  <a:lnTo>
                    <a:pt x="350" y="1903"/>
                  </a:lnTo>
                  <a:lnTo>
                    <a:pt x="377" y="1898"/>
                  </a:lnTo>
                  <a:lnTo>
                    <a:pt x="408" y="1893"/>
                  </a:lnTo>
                  <a:lnTo>
                    <a:pt x="438" y="1889"/>
                  </a:lnTo>
                  <a:lnTo>
                    <a:pt x="466" y="1883"/>
                  </a:lnTo>
                  <a:lnTo>
                    <a:pt x="491" y="1878"/>
                  </a:lnTo>
                  <a:lnTo>
                    <a:pt x="505" y="1874"/>
                  </a:lnTo>
                  <a:lnTo>
                    <a:pt x="524" y="1867"/>
                  </a:lnTo>
                  <a:lnTo>
                    <a:pt x="544" y="1860"/>
                  </a:lnTo>
                  <a:lnTo>
                    <a:pt x="563" y="1855"/>
                  </a:lnTo>
                  <a:lnTo>
                    <a:pt x="579" y="1849"/>
                  </a:lnTo>
                  <a:lnTo>
                    <a:pt x="604" y="1841"/>
                  </a:lnTo>
                  <a:lnTo>
                    <a:pt x="633" y="1832"/>
                  </a:lnTo>
                  <a:lnTo>
                    <a:pt x="666" y="1823"/>
                  </a:lnTo>
                  <a:lnTo>
                    <a:pt x="695" y="1812"/>
                  </a:lnTo>
                  <a:lnTo>
                    <a:pt x="718" y="1801"/>
                  </a:lnTo>
                  <a:lnTo>
                    <a:pt x="733" y="1792"/>
                  </a:lnTo>
                  <a:lnTo>
                    <a:pt x="751" y="1778"/>
                  </a:lnTo>
                  <a:lnTo>
                    <a:pt x="768" y="1763"/>
                  </a:lnTo>
                  <a:lnTo>
                    <a:pt x="786" y="1748"/>
                  </a:lnTo>
                  <a:lnTo>
                    <a:pt x="800" y="1732"/>
                  </a:lnTo>
                  <a:lnTo>
                    <a:pt x="811" y="1719"/>
                  </a:lnTo>
                  <a:lnTo>
                    <a:pt x="817" y="1704"/>
                  </a:lnTo>
                  <a:lnTo>
                    <a:pt x="822" y="1686"/>
                  </a:lnTo>
                  <a:lnTo>
                    <a:pt x="826" y="1668"/>
                  </a:lnTo>
                  <a:lnTo>
                    <a:pt x="827" y="1651"/>
                  </a:lnTo>
                  <a:lnTo>
                    <a:pt x="826" y="1639"/>
                  </a:lnTo>
                  <a:lnTo>
                    <a:pt x="822" y="1623"/>
                  </a:lnTo>
                  <a:lnTo>
                    <a:pt x="818" y="1608"/>
                  </a:lnTo>
                  <a:lnTo>
                    <a:pt x="814" y="1596"/>
                  </a:lnTo>
                  <a:lnTo>
                    <a:pt x="807" y="1579"/>
                  </a:lnTo>
                  <a:lnTo>
                    <a:pt x="799" y="1557"/>
                  </a:lnTo>
                  <a:lnTo>
                    <a:pt x="790" y="1536"/>
                  </a:lnTo>
                  <a:lnTo>
                    <a:pt x="780" y="1519"/>
                  </a:lnTo>
                  <a:lnTo>
                    <a:pt x="774" y="1511"/>
                  </a:lnTo>
                  <a:lnTo>
                    <a:pt x="764" y="1502"/>
                  </a:lnTo>
                  <a:lnTo>
                    <a:pt x="753" y="1492"/>
                  </a:lnTo>
                  <a:lnTo>
                    <a:pt x="741" y="1483"/>
                  </a:lnTo>
                  <a:lnTo>
                    <a:pt x="732" y="1475"/>
                  </a:lnTo>
                  <a:lnTo>
                    <a:pt x="725" y="1470"/>
                  </a:lnTo>
                  <a:lnTo>
                    <a:pt x="722" y="1467"/>
                  </a:lnTo>
                  <a:lnTo>
                    <a:pt x="720" y="1463"/>
                  </a:lnTo>
                  <a:lnTo>
                    <a:pt x="714" y="1456"/>
                  </a:lnTo>
                  <a:lnTo>
                    <a:pt x="706" y="1447"/>
                  </a:lnTo>
                  <a:lnTo>
                    <a:pt x="699" y="1437"/>
                  </a:lnTo>
                  <a:lnTo>
                    <a:pt x="693" y="1428"/>
                  </a:lnTo>
                  <a:lnTo>
                    <a:pt x="687" y="1420"/>
                  </a:lnTo>
                  <a:lnTo>
                    <a:pt x="681" y="1406"/>
                  </a:lnTo>
                  <a:lnTo>
                    <a:pt x="672" y="1390"/>
                  </a:lnTo>
                  <a:lnTo>
                    <a:pt x="664" y="1371"/>
                  </a:lnTo>
                  <a:lnTo>
                    <a:pt x="658" y="1355"/>
                  </a:lnTo>
                  <a:lnTo>
                    <a:pt x="655" y="1340"/>
                  </a:lnTo>
                  <a:lnTo>
                    <a:pt x="654" y="1324"/>
                  </a:lnTo>
                  <a:lnTo>
                    <a:pt x="656" y="1305"/>
                  </a:lnTo>
                  <a:lnTo>
                    <a:pt x="660" y="1285"/>
                  </a:lnTo>
                  <a:lnTo>
                    <a:pt x="664" y="1266"/>
                  </a:lnTo>
                  <a:lnTo>
                    <a:pt x="666" y="1250"/>
                  </a:lnTo>
                  <a:lnTo>
                    <a:pt x="663" y="1228"/>
                  </a:lnTo>
                  <a:lnTo>
                    <a:pt x="660" y="1203"/>
                  </a:lnTo>
                  <a:lnTo>
                    <a:pt x="655" y="1176"/>
                  </a:lnTo>
                  <a:lnTo>
                    <a:pt x="650" y="1150"/>
                  </a:lnTo>
                  <a:lnTo>
                    <a:pt x="646" y="1130"/>
                  </a:lnTo>
                  <a:lnTo>
                    <a:pt x="640" y="1114"/>
                  </a:lnTo>
                  <a:lnTo>
                    <a:pt x="633" y="1094"/>
                  </a:lnTo>
                  <a:lnTo>
                    <a:pt x="625" y="1074"/>
                  </a:lnTo>
                  <a:lnTo>
                    <a:pt x="617" y="1053"/>
                  </a:lnTo>
                  <a:lnTo>
                    <a:pt x="610" y="1034"/>
                  </a:lnTo>
                  <a:lnTo>
                    <a:pt x="608" y="1017"/>
                  </a:lnTo>
                  <a:lnTo>
                    <a:pt x="608" y="1003"/>
                  </a:lnTo>
                  <a:lnTo>
                    <a:pt x="609" y="987"/>
                  </a:lnTo>
                  <a:lnTo>
                    <a:pt x="612" y="971"/>
                  </a:lnTo>
                  <a:lnTo>
                    <a:pt x="616" y="958"/>
                  </a:lnTo>
                  <a:lnTo>
                    <a:pt x="619" y="948"/>
                  </a:lnTo>
                  <a:lnTo>
                    <a:pt x="624" y="935"/>
                  </a:lnTo>
                  <a:lnTo>
                    <a:pt x="631" y="924"/>
                  </a:lnTo>
                  <a:lnTo>
                    <a:pt x="637" y="916"/>
                  </a:lnTo>
                  <a:lnTo>
                    <a:pt x="647" y="912"/>
                  </a:lnTo>
                  <a:lnTo>
                    <a:pt x="662" y="912"/>
                  </a:lnTo>
                  <a:lnTo>
                    <a:pt x="675" y="912"/>
                  </a:lnTo>
                  <a:lnTo>
                    <a:pt x="687" y="912"/>
                  </a:lnTo>
                  <a:lnTo>
                    <a:pt x="697" y="912"/>
                  </a:lnTo>
                  <a:lnTo>
                    <a:pt x="710" y="912"/>
                  </a:lnTo>
                  <a:lnTo>
                    <a:pt x="722" y="913"/>
                  </a:lnTo>
                  <a:lnTo>
                    <a:pt x="733" y="915"/>
                  </a:lnTo>
                  <a:lnTo>
                    <a:pt x="743" y="920"/>
                  </a:lnTo>
                  <a:lnTo>
                    <a:pt x="755" y="927"/>
                  </a:lnTo>
                  <a:lnTo>
                    <a:pt x="767" y="935"/>
                  </a:lnTo>
                  <a:lnTo>
                    <a:pt x="778" y="942"/>
                  </a:lnTo>
                  <a:lnTo>
                    <a:pt x="788" y="948"/>
                  </a:lnTo>
                  <a:lnTo>
                    <a:pt x="802" y="956"/>
                  </a:lnTo>
                  <a:lnTo>
                    <a:pt x="815" y="964"/>
                  </a:lnTo>
                  <a:lnTo>
                    <a:pt x="827" y="970"/>
                  </a:lnTo>
                  <a:lnTo>
                    <a:pt x="840" y="971"/>
                  </a:lnTo>
                  <a:lnTo>
                    <a:pt x="853" y="970"/>
                  </a:lnTo>
                  <a:lnTo>
                    <a:pt x="865" y="967"/>
                  </a:lnTo>
                  <a:lnTo>
                    <a:pt x="879" y="963"/>
                  </a:lnTo>
                  <a:lnTo>
                    <a:pt x="893" y="956"/>
                  </a:lnTo>
                  <a:lnTo>
                    <a:pt x="906" y="951"/>
                  </a:lnTo>
                  <a:lnTo>
                    <a:pt x="918" y="942"/>
                  </a:lnTo>
                  <a:lnTo>
                    <a:pt x="933" y="931"/>
                  </a:lnTo>
                  <a:lnTo>
                    <a:pt x="947" y="919"/>
                  </a:lnTo>
                  <a:lnTo>
                    <a:pt x="961" y="911"/>
                  </a:lnTo>
                  <a:lnTo>
                    <a:pt x="972" y="906"/>
                  </a:lnTo>
                  <a:lnTo>
                    <a:pt x="986" y="902"/>
                  </a:lnTo>
                  <a:lnTo>
                    <a:pt x="1001" y="898"/>
                  </a:lnTo>
                  <a:lnTo>
                    <a:pt x="1013" y="897"/>
                  </a:lnTo>
                  <a:lnTo>
                    <a:pt x="1024" y="897"/>
                  </a:lnTo>
                  <a:lnTo>
                    <a:pt x="1038" y="900"/>
                  </a:lnTo>
                  <a:lnTo>
                    <a:pt x="1051" y="902"/>
                  </a:lnTo>
                  <a:lnTo>
                    <a:pt x="1062" y="906"/>
                  </a:lnTo>
                  <a:lnTo>
                    <a:pt x="1066" y="913"/>
                  </a:lnTo>
                  <a:lnTo>
                    <a:pt x="1069" y="923"/>
                  </a:lnTo>
                  <a:lnTo>
                    <a:pt x="1073" y="928"/>
                  </a:lnTo>
                  <a:lnTo>
                    <a:pt x="1082" y="932"/>
                  </a:lnTo>
                  <a:lnTo>
                    <a:pt x="1094" y="932"/>
                  </a:lnTo>
                  <a:lnTo>
                    <a:pt x="1105" y="931"/>
                  </a:lnTo>
                  <a:lnTo>
                    <a:pt x="1113" y="929"/>
                  </a:lnTo>
                  <a:lnTo>
                    <a:pt x="1123" y="925"/>
                  </a:lnTo>
                  <a:lnTo>
                    <a:pt x="1129" y="920"/>
                  </a:lnTo>
                  <a:lnTo>
                    <a:pt x="1136" y="911"/>
                  </a:lnTo>
                  <a:lnTo>
                    <a:pt x="1143" y="897"/>
                  </a:lnTo>
                  <a:lnTo>
                    <a:pt x="1147" y="884"/>
                  </a:lnTo>
                  <a:lnTo>
                    <a:pt x="1148" y="871"/>
                  </a:lnTo>
                  <a:lnTo>
                    <a:pt x="1147" y="859"/>
                  </a:lnTo>
                  <a:lnTo>
                    <a:pt x="1141" y="846"/>
                  </a:lnTo>
                  <a:lnTo>
                    <a:pt x="1135" y="832"/>
                  </a:lnTo>
                  <a:lnTo>
                    <a:pt x="1129" y="822"/>
                  </a:lnTo>
                  <a:lnTo>
                    <a:pt x="1123" y="814"/>
                  </a:lnTo>
                  <a:lnTo>
                    <a:pt x="1114" y="805"/>
                  </a:lnTo>
                  <a:lnTo>
                    <a:pt x="1108" y="799"/>
                  </a:lnTo>
                  <a:lnTo>
                    <a:pt x="1101" y="788"/>
                  </a:lnTo>
                  <a:lnTo>
                    <a:pt x="1093" y="774"/>
                  </a:lnTo>
                  <a:lnTo>
                    <a:pt x="1086" y="762"/>
                  </a:lnTo>
                  <a:lnTo>
                    <a:pt x="1081" y="750"/>
                  </a:lnTo>
                  <a:lnTo>
                    <a:pt x="1077" y="737"/>
                  </a:lnTo>
                  <a:lnTo>
                    <a:pt x="1073" y="719"/>
                  </a:lnTo>
                  <a:lnTo>
                    <a:pt x="1069" y="703"/>
                  </a:lnTo>
                  <a:lnTo>
                    <a:pt x="1065" y="688"/>
                  </a:lnTo>
                  <a:lnTo>
                    <a:pt x="1059" y="679"/>
                  </a:lnTo>
                  <a:lnTo>
                    <a:pt x="1052" y="667"/>
                  </a:lnTo>
                  <a:lnTo>
                    <a:pt x="1046" y="659"/>
                  </a:lnTo>
                  <a:lnTo>
                    <a:pt x="1036" y="651"/>
                  </a:lnTo>
                  <a:lnTo>
                    <a:pt x="1026" y="644"/>
                  </a:lnTo>
                  <a:lnTo>
                    <a:pt x="1013" y="636"/>
                  </a:lnTo>
                  <a:lnTo>
                    <a:pt x="1004" y="629"/>
                  </a:lnTo>
                  <a:lnTo>
                    <a:pt x="993" y="622"/>
                  </a:lnTo>
                  <a:lnTo>
                    <a:pt x="981" y="614"/>
                  </a:lnTo>
                  <a:lnTo>
                    <a:pt x="970" y="605"/>
                  </a:lnTo>
                  <a:lnTo>
                    <a:pt x="964" y="595"/>
                  </a:lnTo>
                  <a:lnTo>
                    <a:pt x="962" y="589"/>
                  </a:lnTo>
                  <a:lnTo>
                    <a:pt x="965" y="580"/>
                  </a:lnTo>
                  <a:lnTo>
                    <a:pt x="966" y="572"/>
                  </a:lnTo>
                  <a:lnTo>
                    <a:pt x="968" y="564"/>
                  </a:lnTo>
                  <a:lnTo>
                    <a:pt x="969" y="554"/>
                  </a:lnTo>
                  <a:lnTo>
                    <a:pt x="972" y="539"/>
                  </a:lnTo>
                  <a:lnTo>
                    <a:pt x="972" y="525"/>
                  </a:lnTo>
                  <a:lnTo>
                    <a:pt x="970" y="514"/>
                  </a:lnTo>
                  <a:lnTo>
                    <a:pt x="964" y="505"/>
                  </a:lnTo>
                  <a:lnTo>
                    <a:pt x="953" y="497"/>
                  </a:lnTo>
                  <a:lnTo>
                    <a:pt x="943" y="489"/>
                  </a:lnTo>
                  <a:lnTo>
                    <a:pt x="934" y="482"/>
                  </a:lnTo>
                  <a:lnTo>
                    <a:pt x="923" y="474"/>
                  </a:lnTo>
                  <a:lnTo>
                    <a:pt x="918" y="465"/>
                  </a:lnTo>
                  <a:lnTo>
                    <a:pt x="918" y="458"/>
                  </a:lnTo>
                  <a:lnTo>
                    <a:pt x="920" y="448"/>
                  </a:lnTo>
                  <a:lnTo>
                    <a:pt x="923" y="440"/>
                  </a:lnTo>
                  <a:lnTo>
                    <a:pt x="924" y="432"/>
                  </a:lnTo>
                  <a:lnTo>
                    <a:pt x="923" y="422"/>
                  </a:lnTo>
                  <a:lnTo>
                    <a:pt x="920" y="408"/>
                  </a:lnTo>
                  <a:lnTo>
                    <a:pt x="916" y="396"/>
                  </a:lnTo>
                  <a:lnTo>
                    <a:pt x="914" y="385"/>
                  </a:lnTo>
                  <a:lnTo>
                    <a:pt x="910" y="374"/>
                  </a:lnTo>
                  <a:lnTo>
                    <a:pt x="904" y="362"/>
                  </a:lnTo>
                  <a:lnTo>
                    <a:pt x="899" y="349"/>
                  </a:lnTo>
                  <a:lnTo>
                    <a:pt x="893" y="339"/>
                  </a:lnTo>
                  <a:lnTo>
                    <a:pt x="887" y="330"/>
                  </a:lnTo>
                  <a:lnTo>
                    <a:pt x="877" y="318"/>
                  </a:lnTo>
                  <a:lnTo>
                    <a:pt x="867" y="308"/>
                  </a:lnTo>
                  <a:lnTo>
                    <a:pt x="857" y="300"/>
                  </a:lnTo>
                  <a:lnTo>
                    <a:pt x="846" y="296"/>
                  </a:lnTo>
                  <a:lnTo>
                    <a:pt x="833" y="294"/>
                  </a:lnTo>
                  <a:lnTo>
                    <a:pt x="819" y="291"/>
                  </a:lnTo>
                  <a:lnTo>
                    <a:pt x="809" y="288"/>
                  </a:lnTo>
                  <a:lnTo>
                    <a:pt x="795" y="284"/>
                  </a:lnTo>
                  <a:lnTo>
                    <a:pt x="779" y="279"/>
                  </a:lnTo>
                  <a:lnTo>
                    <a:pt x="761" y="272"/>
                  </a:lnTo>
                  <a:lnTo>
                    <a:pt x="747" y="265"/>
                  </a:lnTo>
                  <a:lnTo>
                    <a:pt x="736" y="257"/>
                  </a:lnTo>
                  <a:lnTo>
                    <a:pt x="729" y="249"/>
                  </a:lnTo>
                  <a:lnTo>
                    <a:pt x="725" y="237"/>
                  </a:lnTo>
                  <a:lnTo>
                    <a:pt x="721" y="225"/>
                  </a:lnTo>
                  <a:lnTo>
                    <a:pt x="717" y="215"/>
                  </a:lnTo>
                  <a:lnTo>
                    <a:pt x="709" y="205"/>
                  </a:lnTo>
                  <a:lnTo>
                    <a:pt x="701" y="193"/>
                  </a:lnTo>
                  <a:lnTo>
                    <a:pt x="691" y="180"/>
                  </a:lnTo>
                  <a:lnTo>
                    <a:pt x="686" y="170"/>
                  </a:lnTo>
                  <a:lnTo>
                    <a:pt x="683" y="157"/>
                  </a:lnTo>
                  <a:lnTo>
                    <a:pt x="682" y="144"/>
                  </a:lnTo>
                  <a:lnTo>
                    <a:pt x="679" y="133"/>
                  </a:lnTo>
                  <a:lnTo>
                    <a:pt x="672" y="125"/>
                  </a:lnTo>
                  <a:lnTo>
                    <a:pt x="664" y="117"/>
                  </a:lnTo>
                  <a:lnTo>
                    <a:pt x="656" y="108"/>
                  </a:lnTo>
                  <a:lnTo>
                    <a:pt x="651" y="101"/>
                  </a:lnTo>
                  <a:lnTo>
                    <a:pt x="650" y="96"/>
                  </a:lnTo>
                  <a:lnTo>
                    <a:pt x="648" y="90"/>
                  </a:lnTo>
                </a:path>
              </a:pathLst>
            </a:custGeom>
            <a:grpFill/>
            <a:ln w="6350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" name="Noord Brabant">
              <a:extLst>
                <a:ext uri="{FF2B5EF4-FFF2-40B4-BE49-F238E27FC236}">
                  <a16:creationId xmlns:a16="http://schemas.microsoft.com/office/drawing/2014/main" id="{01C7E362-7C89-43D1-AE64-17795025B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9530" y="4065661"/>
              <a:ext cx="2235233" cy="1170902"/>
            </a:xfrm>
            <a:custGeom>
              <a:avLst/>
              <a:gdLst>
                <a:gd name="T0" fmla="*/ 4644 w 4845"/>
                <a:gd name="T1" fmla="*/ 1090 h 2536"/>
                <a:gd name="T2" fmla="*/ 4359 w 4845"/>
                <a:gd name="T3" fmla="*/ 1083 h 2536"/>
                <a:gd name="T4" fmla="*/ 4357 w 4845"/>
                <a:gd name="T5" fmla="*/ 1456 h 2536"/>
                <a:gd name="T6" fmla="*/ 4496 w 4845"/>
                <a:gd name="T7" fmla="*/ 1728 h 2536"/>
                <a:gd name="T8" fmla="*/ 4241 w 4845"/>
                <a:gd name="T9" fmla="*/ 2031 h 2536"/>
                <a:gd name="T10" fmla="*/ 3758 w 4845"/>
                <a:gd name="T11" fmla="*/ 2271 h 2536"/>
                <a:gd name="T12" fmla="*/ 3581 w 4845"/>
                <a:gd name="T13" fmla="*/ 2465 h 2536"/>
                <a:gd name="T14" fmla="*/ 3432 w 4845"/>
                <a:gd name="T15" fmla="*/ 2177 h 2536"/>
                <a:gd name="T16" fmla="*/ 3220 w 4845"/>
                <a:gd name="T17" fmla="*/ 2314 h 2536"/>
                <a:gd name="T18" fmla="*/ 2981 w 4845"/>
                <a:gd name="T19" fmla="*/ 2317 h 2536"/>
                <a:gd name="T20" fmla="*/ 2708 w 4845"/>
                <a:gd name="T21" fmla="*/ 2298 h 2536"/>
                <a:gd name="T22" fmla="*/ 2638 w 4845"/>
                <a:gd name="T23" fmla="*/ 2115 h 2536"/>
                <a:gd name="T24" fmla="*/ 2452 w 4845"/>
                <a:gd name="T25" fmla="*/ 1975 h 2536"/>
                <a:gd name="T26" fmla="*/ 2357 w 4845"/>
                <a:gd name="T27" fmla="*/ 1725 h 2536"/>
                <a:gd name="T28" fmla="*/ 2279 w 4845"/>
                <a:gd name="T29" fmla="*/ 1475 h 2536"/>
                <a:gd name="T30" fmla="*/ 2128 w 4845"/>
                <a:gd name="T31" fmla="*/ 1546 h 2536"/>
                <a:gd name="T32" fmla="*/ 1910 w 4845"/>
                <a:gd name="T33" fmla="*/ 1783 h 2536"/>
                <a:gd name="T34" fmla="*/ 1626 w 4845"/>
                <a:gd name="T35" fmla="*/ 1717 h 2536"/>
                <a:gd name="T36" fmla="*/ 1631 w 4845"/>
                <a:gd name="T37" fmla="*/ 1661 h 2536"/>
                <a:gd name="T38" fmla="*/ 1713 w 4845"/>
                <a:gd name="T39" fmla="*/ 1486 h 2536"/>
                <a:gd name="T40" fmla="*/ 1552 w 4845"/>
                <a:gd name="T41" fmla="*/ 1354 h 2536"/>
                <a:gd name="T42" fmla="*/ 1283 w 4845"/>
                <a:gd name="T43" fmla="*/ 1544 h 2536"/>
                <a:gd name="T44" fmla="*/ 1100 w 4845"/>
                <a:gd name="T45" fmla="*/ 1642 h 2536"/>
                <a:gd name="T46" fmla="*/ 902 w 4845"/>
                <a:gd name="T47" fmla="*/ 1635 h 2536"/>
                <a:gd name="T48" fmla="*/ 874 w 4845"/>
                <a:gd name="T49" fmla="*/ 1418 h 2536"/>
                <a:gd name="T50" fmla="*/ 540 w 4845"/>
                <a:gd name="T51" fmla="*/ 1519 h 2536"/>
                <a:gd name="T52" fmla="*/ 523 w 4845"/>
                <a:gd name="T53" fmla="*/ 1709 h 2536"/>
                <a:gd name="T54" fmla="*/ 576 w 4845"/>
                <a:gd name="T55" fmla="*/ 1932 h 2536"/>
                <a:gd name="T56" fmla="*/ 390 w 4845"/>
                <a:gd name="T57" fmla="*/ 1868 h 2536"/>
                <a:gd name="T58" fmla="*/ 188 w 4845"/>
                <a:gd name="T59" fmla="*/ 1721 h 2536"/>
                <a:gd name="T60" fmla="*/ 277 w 4845"/>
                <a:gd name="T61" fmla="*/ 1560 h 2536"/>
                <a:gd name="T62" fmla="*/ 205 w 4845"/>
                <a:gd name="T63" fmla="*/ 1342 h 2536"/>
                <a:gd name="T64" fmla="*/ 135 w 4845"/>
                <a:gd name="T65" fmla="*/ 1184 h 2536"/>
                <a:gd name="T66" fmla="*/ 57 w 4845"/>
                <a:gd name="T67" fmla="*/ 970 h 2536"/>
                <a:gd name="T68" fmla="*/ 52 w 4845"/>
                <a:gd name="T69" fmla="*/ 781 h 2536"/>
                <a:gd name="T70" fmla="*/ 430 w 4845"/>
                <a:gd name="T71" fmla="*/ 721 h 2536"/>
                <a:gd name="T72" fmla="*/ 701 w 4845"/>
                <a:gd name="T73" fmla="*/ 544 h 2536"/>
                <a:gd name="T74" fmla="*/ 1084 w 4845"/>
                <a:gd name="T75" fmla="*/ 527 h 2536"/>
                <a:gd name="T76" fmla="*/ 1487 w 4845"/>
                <a:gd name="T77" fmla="*/ 447 h 2536"/>
                <a:gd name="T78" fmla="*/ 1736 w 4845"/>
                <a:gd name="T79" fmla="*/ 448 h 2536"/>
                <a:gd name="T80" fmla="*/ 1782 w 4845"/>
                <a:gd name="T81" fmla="*/ 396 h 2536"/>
                <a:gd name="T82" fmla="*/ 1731 w 4845"/>
                <a:gd name="T83" fmla="*/ 347 h 2536"/>
                <a:gd name="T84" fmla="*/ 1700 w 4845"/>
                <a:gd name="T85" fmla="*/ 308 h 2536"/>
                <a:gd name="T86" fmla="*/ 1693 w 4845"/>
                <a:gd name="T87" fmla="*/ 273 h 2536"/>
                <a:gd name="T88" fmla="*/ 1535 w 4845"/>
                <a:gd name="T89" fmla="*/ 314 h 2536"/>
                <a:gd name="T90" fmla="*/ 1557 w 4845"/>
                <a:gd name="T91" fmla="*/ 234 h 2536"/>
                <a:gd name="T92" fmla="*/ 1442 w 4845"/>
                <a:gd name="T93" fmla="*/ 362 h 2536"/>
                <a:gd name="T94" fmla="*/ 1468 w 4845"/>
                <a:gd name="T95" fmla="*/ 279 h 2536"/>
                <a:gd name="T96" fmla="*/ 1518 w 4845"/>
                <a:gd name="T97" fmla="*/ 178 h 2536"/>
                <a:gd name="T98" fmla="*/ 1709 w 4845"/>
                <a:gd name="T99" fmla="*/ 133 h 2536"/>
                <a:gd name="T100" fmla="*/ 1961 w 4845"/>
                <a:gd name="T101" fmla="*/ 4 h 2536"/>
                <a:gd name="T102" fmla="*/ 2157 w 4845"/>
                <a:gd name="T103" fmla="*/ 56 h 2536"/>
                <a:gd name="T104" fmla="*/ 2351 w 4845"/>
                <a:gd name="T105" fmla="*/ 188 h 2536"/>
                <a:gd name="T106" fmla="*/ 2521 w 4845"/>
                <a:gd name="T107" fmla="*/ 368 h 2536"/>
                <a:gd name="T108" fmla="*/ 2999 w 4845"/>
                <a:gd name="T109" fmla="*/ 339 h 2536"/>
                <a:gd name="T110" fmla="*/ 3132 w 4845"/>
                <a:gd name="T111" fmla="*/ 102 h 2536"/>
                <a:gd name="T112" fmla="*/ 3363 w 4845"/>
                <a:gd name="T113" fmla="*/ 15 h 2536"/>
                <a:gd name="T114" fmla="*/ 3627 w 4845"/>
                <a:gd name="T115" fmla="*/ 4 h 2536"/>
                <a:gd name="T116" fmla="*/ 3972 w 4845"/>
                <a:gd name="T117" fmla="*/ 198 h 2536"/>
                <a:gd name="T118" fmla="*/ 4252 w 4845"/>
                <a:gd name="T119" fmla="*/ 303 h 2536"/>
                <a:gd name="T120" fmla="*/ 4426 w 4845"/>
                <a:gd name="T121" fmla="*/ 420 h 2536"/>
                <a:gd name="T122" fmla="*/ 4620 w 4845"/>
                <a:gd name="T123" fmla="*/ 611 h 2536"/>
                <a:gd name="T124" fmla="*/ 4723 w 4845"/>
                <a:gd name="T125" fmla="*/ 815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845" h="2536">
                  <a:moveTo>
                    <a:pt x="4845" y="1042"/>
                  </a:moveTo>
                  <a:lnTo>
                    <a:pt x="4844" y="1055"/>
                  </a:lnTo>
                  <a:lnTo>
                    <a:pt x="4840" y="1068"/>
                  </a:lnTo>
                  <a:lnTo>
                    <a:pt x="4833" y="1082"/>
                  </a:lnTo>
                  <a:lnTo>
                    <a:pt x="4826" y="1091"/>
                  </a:lnTo>
                  <a:lnTo>
                    <a:pt x="4820" y="1096"/>
                  </a:lnTo>
                  <a:lnTo>
                    <a:pt x="4810" y="1100"/>
                  </a:lnTo>
                  <a:lnTo>
                    <a:pt x="4802" y="1102"/>
                  </a:lnTo>
                  <a:lnTo>
                    <a:pt x="4791" y="1103"/>
                  </a:lnTo>
                  <a:lnTo>
                    <a:pt x="4779" y="1103"/>
                  </a:lnTo>
                  <a:lnTo>
                    <a:pt x="4770" y="1099"/>
                  </a:lnTo>
                  <a:lnTo>
                    <a:pt x="4766" y="1094"/>
                  </a:lnTo>
                  <a:lnTo>
                    <a:pt x="4763" y="1084"/>
                  </a:lnTo>
                  <a:lnTo>
                    <a:pt x="4759" y="1077"/>
                  </a:lnTo>
                  <a:lnTo>
                    <a:pt x="4748" y="1073"/>
                  </a:lnTo>
                  <a:lnTo>
                    <a:pt x="4735" y="1071"/>
                  </a:lnTo>
                  <a:lnTo>
                    <a:pt x="4721" y="1068"/>
                  </a:lnTo>
                  <a:lnTo>
                    <a:pt x="4710" y="1068"/>
                  </a:lnTo>
                  <a:lnTo>
                    <a:pt x="4698" y="1069"/>
                  </a:lnTo>
                  <a:lnTo>
                    <a:pt x="4683" y="1073"/>
                  </a:lnTo>
                  <a:lnTo>
                    <a:pt x="4669" y="1077"/>
                  </a:lnTo>
                  <a:lnTo>
                    <a:pt x="4658" y="1082"/>
                  </a:lnTo>
                  <a:lnTo>
                    <a:pt x="4644" y="1090"/>
                  </a:lnTo>
                  <a:lnTo>
                    <a:pt x="4630" y="1102"/>
                  </a:lnTo>
                  <a:lnTo>
                    <a:pt x="4615" y="1113"/>
                  </a:lnTo>
                  <a:lnTo>
                    <a:pt x="4603" y="1122"/>
                  </a:lnTo>
                  <a:lnTo>
                    <a:pt x="4590" y="1127"/>
                  </a:lnTo>
                  <a:lnTo>
                    <a:pt x="4576" y="1134"/>
                  </a:lnTo>
                  <a:lnTo>
                    <a:pt x="4562" y="1138"/>
                  </a:lnTo>
                  <a:lnTo>
                    <a:pt x="4550" y="1141"/>
                  </a:lnTo>
                  <a:lnTo>
                    <a:pt x="4537" y="1142"/>
                  </a:lnTo>
                  <a:lnTo>
                    <a:pt x="4524" y="1141"/>
                  </a:lnTo>
                  <a:lnTo>
                    <a:pt x="4512" y="1135"/>
                  </a:lnTo>
                  <a:lnTo>
                    <a:pt x="4499" y="1127"/>
                  </a:lnTo>
                  <a:lnTo>
                    <a:pt x="4485" y="1119"/>
                  </a:lnTo>
                  <a:lnTo>
                    <a:pt x="4475" y="1113"/>
                  </a:lnTo>
                  <a:lnTo>
                    <a:pt x="4464" y="1106"/>
                  </a:lnTo>
                  <a:lnTo>
                    <a:pt x="4452" y="1098"/>
                  </a:lnTo>
                  <a:lnTo>
                    <a:pt x="4440" y="1091"/>
                  </a:lnTo>
                  <a:lnTo>
                    <a:pt x="4430" y="1086"/>
                  </a:lnTo>
                  <a:lnTo>
                    <a:pt x="4419" y="1084"/>
                  </a:lnTo>
                  <a:lnTo>
                    <a:pt x="4407" y="1083"/>
                  </a:lnTo>
                  <a:lnTo>
                    <a:pt x="4394" y="1083"/>
                  </a:lnTo>
                  <a:lnTo>
                    <a:pt x="4384" y="1083"/>
                  </a:lnTo>
                  <a:lnTo>
                    <a:pt x="4372" y="1083"/>
                  </a:lnTo>
                  <a:lnTo>
                    <a:pt x="4359" y="1083"/>
                  </a:lnTo>
                  <a:lnTo>
                    <a:pt x="4344" y="1083"/>
                  </a:lnTo>
                  <a:lnTo>
                    <a:pt x="4334" y="1087"/>
                  </a:lnTo>
                  <a:lnTo>
                    <a:pt x="4328" y="1095"/>
                  </a:lnTo>
                  <a:lnTo>
                    <a:pt x="4321" y="1106"/>
                  </a:lnTo>
                  <a:lnTo>
                    <a:pt x="4316" y="1119"/>
                  </a:lnTo>
                  <a:lnTo>
                    <a:pt x="4313" y="1129"/>
                  </a:lnTo>
                  <a:lnTo>
                    <a:pt x="4309" y="1142"/>
                  </a:lnTo>
                  <a:lnTo>
                    <a:pt x="4306" y="1158"/>
                  </a:lnTo>
                  <a:lnTo>
                    <a:pt x="4305" y="1174"/>
                  </a:lnTo>
                  <a:lnTo>
                    <a:pt x="4305" y="1188"/>
                  </a:lnTo>
                  <a:lnTo>
                    <a:pt x="4307" y="1205"/>
                  </a:lnTo>
                  <a:lnTo>
                    <a:pt x="4314" y="1224"/>
                  </a:lnTo>
                  <a:lnTo>
                    <a:pt x="4322" y="1245"/>
                  </a:lnTo>
                  <a:lnTo>
                    <a:pt x="4330" y="1265"/>
                  </a:lnTo>
                  <a:lnTo>
                    <a:pt x="4337" y="1285"/>
                  </a:lnTo>
                  <a:lnTo>
                    <a:pt x="4343" y="1301"/>
                  </a:lnTo>
                  <a:lnTo>
                    <a:pt x="4347" y="1321"/>
                  </a:lnTo>
                  <a:lnTo>
                    <a:pt x="4352" y="1347"/>
                  </a:lnTo>
                  <a:lnTo>
                    <a:pt x="4357" y="1374"/>
                  </a:lnTo>
                  <a:lnTo>
                    <a:pt x="4360" y="1399"/>
                  </a:lnTo>
                  <a:lnTo>
                    <a:pt x="4363" y="1421"/>
                  </a:lnTo>
                  <a:lnTo>
                    <a:pt x="4361" y="1437"/>
                  </a:lnTo>
                  <a:lnTo>
                    <a:pt x="4357" y="1456"/>
                  </a:lnTo>
                  <a:lnTo>
                    <a:pt x="4353" y="1476"/>
                  </a:lnTo>
                  <a:lnTo>
                    <a:pt x="4351" y="1495"/>
                  </a:lnTo>
                  <a:lnTo>
                    <a:pt x="4352" y="1511"/>
                  </a:lnTo>
                  <a:lnTo>
                    <a:pt x="4355" y="1526"/>
                  </a:lnTo>
                  <a:lnTo>
                    <a:pt x="4361" y="1542"/>
                  </a:lnTo>
                  <a:lnTo>
                    <a:pt x="4369" y="1561"/>
                  </a:lnTo>
                  <a:lnTo>
                    <a:pt x="4378" y="1577"/>
                  </a:lnTo>
                  <a:lnTo>
                    <a:pt x="4384" y="1591"/>
                  </a:lnTo>
                  <a:lnTo>
                    <a:pt x="4390" y="1599"/>
                  </a:lnTo>
                  <a:lnTo>
                    <a:pt x="4396" y="1608"/>
                  </a:lnTo>
                  <a:lnTo>
                    <a:pt x="4403" y="1618"/>
                  </a:lnTo>
                  <a:lnTo>
                    <a:pt x="4411" y="1627"/>
                  </a:lnTo>
                  <a:lnTo>
                    <a:pt x="4417" y="1634"/>
                  </a:lnTo>
                  <a:lnTo>
                    <a:pt x="4419" y="1638"/>
                  </a:lnTo>
                  <a:lnTo>
                    <a:pt x="4422" y="1641"/>
                  </a:lnTo>
                  <a:lnTo>
                    <a:pt x="4429" y="1646"/>
                  </a:lnTo>
                  <a:lnTo>
                    <a:pt x="4438" y="1654"/>
                  </a:lnTo>
                  <a:lnTo>
                    <a:pt x="4450" y="1663"/>
                  </a:lnTo>
                  <a:lnTo>
                    <a:pt x="4461" y="1673"/>
                  </a:lnTo>
                  <a:lnTo>
                    <a:pt x="4471" y="1682"/>
                  </a:lnTo>
                  <a:lnTo>
                    <a:pt x="4477" y="1690"/>
                  </a:lnTo>
                  <a:lnTo>
                    <a:pt x="4487" y="1707"/>
                  </a:lnTo>
                  <a:lnTo>
                    <a:pt x="4496" y="1728"/>
                  </a:lnTo>
                  <a:lnTo>
                    <a:pt x="4504" y="1750"/>
                  </a:lnTo>
                  <a:lnTo>
                    <a:pt x="4511" y="1767"/>
                  </a:lnTo>
                  <a:lnTo>
                    <a:pt x="4515" y="1779"/>
                  </a:lnTo>
                  <a:lnTo>
                    <a:pt x="4519" y="1794"/>
                  </a:lnTo>
                  <a:lnTo>
                    <a:pt x="4523" y="1810"/>
                  </a:lnTo>
                  <a:lnTo>
                    <a:pt x="4524" y="1822"/>
                  </a:lnTo>
                  <a:lnTo>
                    <a:pt x="4523" y="1839"/>
                  </a:lnTo>
                  <a:lnTo>
                    <a:pt x="4519" y="1857"/>
                  </a:lnTo>
                  <a:lnTo>
                    <a:pt x="4514" y="1875"/>
                  </a:lnTo>
                  <a:lnTo>
                    <a:pt x="4508" y="1890"/>
                  </a:lnTo>
                  <a:lnTo>
                    <a:pt x="4497" y="1903"/>
                  </a:lnTo>
                  <a:lnTo>
                    <a:pt x="4483" y="1919"/>
                  </a:lnTo>
                  <a:lnTo>
                    <a:pt x="4465" y="1934"/>
                  </a:lnTo>
                  <a:lnTo>
                    <a:pt x="4448" y="1949"/>
                  </a:lnTo>
                  <a:lnTo>
                    <a:pt x="4430" y="1963"/>
                  </a:lnTo>
                  <a:lnTo>
                    <a:pt x="4415" y="1972"/>
                  </a:lnTo>
                  <a:lnTo>
                    <a:pt x="4392" y="1983"/>
                  </a:lnTo>
                  <a:lnTo>
                    <a:pt x="4363" y="1994"/>
                  </a:lnTo>
                  <a:lnTo>
                    <a:pt x="4330" y="2003"/>
                  </a:lnTo>
                  <a:lnTo>
                    <a:pt x="4301" y="2012"/>
                  </a:lnTo>
                  <a:lnTo>
                    <a:pt x="4276" y="2020"/>
                  </a:lnTo>
                  <a:lnTo>
                    <a:pt x="4260" y="2026"/>
                  </a:lnTo>
                  <a:lnTo>
                    <a:pt x="4241" y="2031"/>
                  </a:lnTo>
                  <a:lnTo>
                    <a:pt x="4221" y="2038"/>
                  </a:lnTo>
                  <a:lnTo>
                    <a:pt x="4202" y="2045"/>
                  </a:lnTo>
                  <a:lnTo>
                    <a:pt x="4188" y="2049"/>
                  </a:lnTo>
                  <a:lnTo>
                    <a:pt x="4163" y="2054"/>
                  </a:lnTo>
                  <a:lnTo>
                    <a:pt x="4135" y="2060"/>
                  </a:lnTo>
                  <a:lnTo>
                    <a:pt x="4105" y="2064"/>
                  </a:lnTo>
                  <a:lnTo>
                    <a:pt x="4074" y="2069"/>
                  </a:lnTo>
                  <a:lnTo>
                    <a:pt x="4047" y="2074"/>
                  </a:lnTo>
                  <a:lnTo>
                    <a:pt x="4024" y="2081"/>
                  </a:lnTo>
                  <a:lnTo>
                    <a:pt x="4004" y="2089"/>
                  </a:lnTo>
                  <a:lnTo>
                    <a:pt x="3980" y="2099"/>
                  </a:lnTo>
                  <a:lnTo>
                    <a:pt x="3953" y="2111"/>
                  </a:lnTo>
                  <a:lnTo>
                    <a:pt x="3927" y="2123"/>
                  </a:lnTo>
                  <a:lnTo>
                    <a:pt x="3905" y="2135"/>
                  </a:lnTo>
                  <a:lnTo>
                    <a:pt x="3886" y="2146"/>
                  </a:lnTo>
                  <a:lnTo>
                    <a:pt x="3865" y="2157"/>
                  </a:lnTo>
                  <a:lnTo>
                    <a:pt x="3843" y="2169"/>
                  </a:lnTo>
                  <a:lnTo>
                    <a:pt x="3818" y="2183"/>
                  </a:lnTo>
                  <a:lnTo>
                    <a:pt x="3797" y="2200"/>
                  </a:lnTo>
                  <a:lnTo>
                    <a:pt x="3781" y="2214"/>
                  </a:lnTo>
                  <a:lnTo>
                    <a:pt x="3772" y="2229"/>
                  </a:lnTo>
                  <a:lnTo>
                    <a:pt x="3764" y="2251"/>
                  </a:lnTo>
                  <a:lnTo>
                    <a:pt x="3758" y="2271"/>
                  </a:lnTo>
                  <a:lnTo>
                    <a:pt x="3754" y="2290"/>
                  </a:lnTo>
                  <a:lnTo>
                    <a:pt x="3750" y="2310"/>
                  </a:lnTo>
                  <a:lnTo>
                    <a:pt x="3746" y="2336"/>
                  </a:lnTo>
                  <a:lnTo>
                    <a:pt x="3743" y="2361"/>
                  </a:lnTo>
                  <a:lnTo>
                    <a:pt x="3740" y="2382"/>
                  </a:lnTo>
                  <a:lnTo>
                    <a:pt x="3736" y="2403"/>
                  </a:lnTo>
                  <a:lnTo>
                    <a:pt x="3732" y="2427"/>
                  </a:lnTo>
                  <a:lnTo>
                    <a:pt x="3727" y="2454"/>
                  </a:lnTo>
                  <a:lnTo>
                    <a:pt x="3721" y="2479"/>
                  </a:lnTo>
                  <a:lnTo>
                    <a:pt x="3716" y="2499"/>
                  </a:lnTo>
                  <a:lnTo>
                    <a:pt x="3710" y="2509"/>
                  </a:lnTo>
                  <a:lnTo>
                    <a:pt x="3704" y="2523"/>
                  </a:lnTo>
                  <a:lnTo>
                    <a:pt x="3697" y="2536"/>
                  </a:lnTo>
                  <a:lnTo>
                    <a:pt x="3685" y="2535"/>
                  </a:lnTo>
                  <a:lnTo>
                    <a:pt x="3670" y="2535"/>
                  </a:lnTo>
                  <a:lnTo>
                    <a:pt x="3657" y="2534"/>
                  </a:lnTo>
                  <a:lnTo>
                    <a:pt x="3646" y="2531"/>
                  </a:lnTo>
                  <a:lnTo>
                    <a:pt x="3634" y="2523"/>
                  </a:lnTo>
                  <a:lnTo>
                    <a:pt x="3620" y="2512"/>
                  </a:lnTo>
                  <a:lnTo>
                    <a:pt x="3607" y="2500"/>
                  </a:lnTo>
                  <a:lnTo>
                    <a:pt x="3595" y="2488"/>
                  </a:lnTo>
                  <a:lnTo>
                    <a:pt x="3587" y="2477"/>
                  </a:lnTo>
                  <a:lnTo>
                    <a:pt x="3581" y="2465"/>
                  </a:lnTo>
                  <a:lnTo>
                    <a:pt x="3577" y="2449"/>
                  </a:lnTo>
                  <a:lnTo>
                    <a:pt x="3574" y="2434"/>
                  </a:lnTo>
                  <a:lnTo>
                    <a:pt x="3573" y="2421"/>
                  </a:lnTo>
                  <a:lnTo>
                    <a:pt x="3572" y="2407"/>
                  </a:lnTo>
                  <a:lnTo>
                    <a:pt x="3572" y="2392"/>
                  </a:lnTo>
                  <a:lnTo>
                    <a:pt x="3572" y="2376"/>
                  </a:lnTo>
                  <a:lnTo>
                    <a:pt x="3572" y="2363"/>
                  </a:lnTo>
                  <a:lnTo>
                    <a:pt x="3570" y="2351"/>
                  </a:lnTo>
                  <a:lnTo>
                    <a:pt x="3569" y="2334"/>
                  </a:lnTo>
                  <a:lnTo>
                    <a:pt x="3565" y="2324"/>
                  </a:lnTo>
                  <a:lnTo>
                    <a:pt x="3556" y="2310"/>
                  </a:lnTo>
                  <a:lnTo>
                    <a:pt x="3542" y="2297"/>
                  </a:lnTo>
                  <a:lnTo>
                    <a:pt x="3529" y="2283"/>
                  </a:lnTo>
                  <a:lnTo>
                    <a:pt x="3518" y="2272"/>
                  </a:lnTo>
                  <a:lnTo>
                    <a:pt x="3510" y="2259"/>
                  </a:lnTo>
                  <a:lnTo>
                    <a:pt x="3500" y="2243"/>
                  </a:lnTo>
                  <a:lnTo>
                    <a:pt x="3492" y="2225"/>
                  </a:lnTo>
                  <a:lnTo>
                    <a:pt x="3484" y="2213"/>
                  </a:lnTo>
                  <a:lnTo>
                    <a:pt x="3476" y="2205"/>
                  </a:lnTo>
                  <a:lnTo>
                    <a:pt x="3465" y="2194"/>
                  </a:lnTo>
                  <a:lnTo>
                    <a:pt x="3454" y="2186"/>
                  </a:lnTo>
                  <a:lnTo>
                    <a:pt x="3445" y="2181"/>
                  </a:lnTo>
                  <a:lnTo>
                    <a:pt x="3432" y="2177"/>
                  </a:lnTo>
                  <a:lnTo>
                    <a:pt x="3414" y="2174"/>
                  </a:lnTo>
                  <a:lnTo>
                    <a:pt x="3396" y="2173"/>
                  </a:lnTo>
                  <a:lnTo>
                    <a:pt x="3383" y="2175"/>
                  </a:lnTo>
                  <a:lnTo>
                    <a:pt x="3374" y="2179"/>
                  </a:lnTo>
                  <a:lnTo>
                    <a:pt x="3364" y="2188"/>
                  </a:lnTo>
                  <a:lnTo>
                    <a:pt x="3355" y="2196"/>
                  </a:lnTo>
                  <a:lnTo>
                    <a:pt x="3348" y="2202"/>
                  </a:lnTo>
                  <a:lnTo>
                    <a:pt x="3344" y="2209"/>
                  </a:lnTo>
                  <a:lnTo>
                    <a:pt x="3339" y="2219"/>
                  </a:lnTo>
                  <a:lnTo>
                    <a:pt x="3333" y="2228"/>
                  </a:lnTo>
                  <a:lnTo>
                    <a:pt x="3328" y="2233"/>
                  </a:lnTo>
                  <a:lnTo>
                    <a:pt x="3320" y="2236"/>
                  </a:lnTo>
                  <a:lnTo>
                    <a:pt x="3310" y="2236"/>
                  </a:lnTo>
                  <a:lnTo>
                    <a:pt x="3299" y="2235"/>
                  </a:lnTo>
                  <a:lnTo>
                    <a:pt x="3289" y="2235"/>
                  </a:lnTo>
                  <a:lnTo>
                    <a:pt x="3281" y="2237"/>
                  </a:lnTo>
                  <a:lnTo>
                    <a:pt x="3271" y="2244"/>
                  </a:lnTo>
                  <a:lnTo>
                    <a:pt x="3262" y="2255"/>
                  </a:lnTo>
                  <a:lnTo>
                    <a:pt x="3252" y="2268"/>
                  </a:lnTo>
                  <a:lnTo>
                    <a:pt x="3246" y="2278"/>
                  </a:lnTo>
                  <a:lnTo>
                    <a:pt x="3237" y="2290"/>
                  </a:lnTo>
                  <a:lnTo>
                    <a:pt x="3228" y="2303"/>
                  </a:lnTo>
                  <a:lnTo>
                    <a:pt x="3220" y="2314"/>
                  </a:lnTo>
                  <a:lnTo>
                    <a:pt x="3205" y="2320"/>
                  </a:lnTo>
                  <a:lnTo>
                    <a:pt x="3188" y="2324"/>
                  </a:lnTo>
                  <a:lnTo>
                    <a:pt x="3170" y="2326"/>
                  </a:lnTo>
                  <a:lnTo>
                    <a:pt x="3155" y="2328"/>
                  </a:lnTo>
                  <a:lnTo>
                    <a:pt x="3144" y="2325"/>
                  </a:lnTo>
                  <a:lnTo>
                    <a:pt x="3132" y="2320"/>
                  </a:lnTo>
                  <a:lnTo>
                    <a:pt x="3120" y="2314"/>
                  </a:lnTo>
                  <a:lnTo>
                    <a:pt x="3112" y="2310"/>
                  </a:lnTo>
                  <a:lnTo>
                    <a:pt x="3103" y="2302"/>
                  </a:lnTo>
                  <a:lnTo>
                    <a:pt x="3095" y="2291"/>
                  </a:lnTo>
                  <a:lnTo>
                    <a:pt x="3085" y="2282"/>
                  </a:lnTo>
                  <a:lnTo>
                    <a:pt x="3077" y="2275"/>
                  </a:lnTo>
                  <a:lnTo>
                    <a:pt x="3068" y="2271"/>
                  </a:lnTo>
                  <a:lnTo>
                    <a:pt x="3054" y="2267"/>
                  </a:lnTo>
                  <a:lnTo>
                    <a:pt x="3042" y="2266"/>
                  </a:lnTo>
                  <a:lnTo>
                    <a:pt x="3033" y="2268"/>
                  </a:lnTo>
                  <a:lnTo>
                    <a:pt x="3027" y="2274"/>
                  </a:lnTo>
                  <a:lnTo>
                    <a:pt x="3023" y="2282"/>
                  </a:lnTo>
                  <a:lnTo>
                    <a:pt x="3019" y="2291"/>
                  </a:lnTo>
                  <a:lnTo>
                    <a:pt x="3016" y="2298"/>
                  </a:lnTo>
                  <a:lnTo>
                    <a:pt x="3006" y="2305"/>
                  </a:lnTo>
                  <a:lnTo>
                    <a:pt x="2992" y="2311"/>
                  </a:lnTo>
                  <a:lnTo>
                    <a:pt x="2981" y="2317"/>
                  </a:lnTo>
                  <a:lnTo>
                    <a:pt x="2967" y="2322"/>
                  </a:lnTo>
                  <a:lnTo>
                    <a:pt x="2949" y="2328"/>
                  </a:lnTo>
                  <a:lnTo>
                    <a:pt x="2930" y="2333"/>
                  </a:lnTo>
                  <a:lnTo>
                    <a:pt x="2915" y="2336"/>
                  </a:lnTo>
                  <a:lnTo>
                    <a:pt x="2901" y="2336"/>
                  </a:lnTo>
                  <a:lnTo>
                    <a:pt x="2882" y="2333"/>
                  </a:lnTo>
                  <a:lnTo>
                    <a:pt x="2864" y="2332"/>
                  </a:lnTo>
                  <a:lnTo>
                    <a:pt x="2849" y="2329"/>
                  </a:lnTo>
                  <a:lnTo>
                    <a:pt x="2839" y="2326"/>
                  </a:lnTo>
                  <a:lnTo>
                    <a:pt x="2826" y="2322"/>
                  </a:lnTo>
                  <a:lnTo>
                    <a:pt x="2816" y="2321"/>
                  </a:lnTo>
                  <a:lnTo>
                    <a:pt x="2806" y="2322"/>
                  </a:lnTo>
                  <a:lnTo>
                    <a:pt x="2794" y="2325"/>
                  </a:lnTo>
                  <a:lnTo>
                    <a:pt x="2782" y="2328"/>
                  </a:lnTo>
                  <a:lnTo>
                    <a:pt x="2773" y="2329"/>
                  </a:lnTo>
                  <a:lnTo>
                    <a:pt x="2763" y="2330"/>
                  </a:lnTo>
                  <a:lnTo>
                    <a:pt x="2751" y="2332"/>
                  </a:lnTo>
                  <a:lnTo>
                    <a:pt x="2740" y="2333"/>
                  </a:lnTo>
                  <a:lnTo>
                    <a:pt x="2729" y="2333"/>
                  </a:lnTo>
                  <a:lnTo>
                    <a:pt x="2721" y="2330"/>
                  </a:lnTo>
                  <a:lnTo>
                    <a:pt x="2716" y="2322"/>
                  </a:lnTo>
                  <a:lnTo>
                    <a:pt x="2711" y="2310"/>
                  </a:lnTo>
                  <a:lnTo>
                    <a:pt x="2708" y="2298"/>
                  </a:lnTo>
                  <a:lnTo>
                    <a:pt x="2705" y="2287"/>
                  </a:lnTo>
                  <a:lnTo>
                    <a:pt x="2707" y="2274"/>
                  </a:lnTo>
                  <a:lnTo>
                    <a:pt x="2711" y="2260"/>
                  </a:lnTo>
                  <a:lnTo>
                    <a:pt x="2715" y="2248"/>
                  </a:lnTo>
                  <a:lnTo>
                    <a:pt x="2721" y="2241"/>
                  </a:lnTo>
                  <a:lnTo>
                    <a:pt x="2732" y="2235"/>
                  </a:lnTo>
                  <a:lnTo>
                    <a:pt x="2739" y="2228"/>
                  </a:lnTo>
                  <a:lnTo>
                    <a:pt x="2743" y="2217"/>
                  </a:lnTo>
                  <a:lnTo>
                    <a:pt x="2747" y="2204"/>
                  </a:lnTo>
                  <a:lnTo>
                    <a:pt x="2748" y="2192"/>
                  </a:lnTo>
                  <a:lnTo>
                    <a:pt x="2748" y="2181"/>
                  </a:lnTo>
                  <a:lnTo>
                    <a:pt x="2748" y="2169"/>
                  </a:lnTo>
                  <a:lnTo>
                    <a:pt x="2746" y="2157"/>
                  </a:lnTo>
                  <a:lnTo>
                    <a:pt x="2742" y="2147"/>
                  </a:lnTo>
                  <a:lnTo>
                    <a:pt x="2735" y="2139"/>
                  </a:lnTo>
                  <a:lnTo>
                    <a:pt x="2725" y="2131"/>
                  </a:lnTo>
                  <a:lnTo>
                    <a:pt x="2713" y="2126"/>
                  </a:lnTo>
                  <a:lnTo>
                    <a:pt x="2704" y="2122"/>
                  </a:lnTo>
                  <a:lnTo>
                    <a:pt x="2692" y="2119"/>
                  </a:lnTo>
                  <a:lnTo>
                    <a:pt x="2676" y="2117"/>
                  </a:lnTo>
                  <a:lnTo>
                    <a:pt x="2661" y="2117"/>
                  </a:lnTo>
                  <a:lnTo>
                    <a:pt x="2647" y="2117"/>
                  </a:lnTo>
                  <a:lnTo>
                    <a:pt x="2638" y="2115"/>
                  </a:lnTo>
                  <a:lnTo>
                    <a:pt x="2626" y="2113"/>
                  </a:lnTo>
                  <a:lnTo>
                    <a:pt x="2614" y="2111"/>
                  </a:lnTo>
                  <a:lnTo>
                    <a:pt x="2603" y="2111"/>
                  </a:lnTo>
                  <a:lnTo>
                    <a:pt x="2592" y="2112"/>
                  </a:lnTo>
                  <a:lnTo>
                    <a:pt x="2580" y="2116"/>
                  </a:lnTo>
                  <a:lnTo>
                    <a:pt x="2569" y="2119"/>
                  </a:lnTo>
                  <a:lnTo>
                    <a:pt x="2558" y="2120"/>
                  </a:lnTo>
                  <a:lnTo>
                    <a:pt x="2549" y="2119"/>
                  </a:lnTo>
                  <a:lnTo>
                    <a:pt x="2537" y="2116"/>
                  </a:lnTo>
                  <a:lnTo>
                    <a:pt x="2525" y="2113"/>
                  </a:lnTo>
                  <a:lnTo>
                    <a:pt x="2515" y="2109"/>
                  </a:lnTo>
                  <a:lnTo>
                    <a:pt x="2506" y="2104"/>
                  </a:lnTo>
                  <a:lnTo>
                    <a:pt x="2495" y="2097"/>
                  </a:lnTo>
                  <a:lnTo>
                    <a:pt x="2484" y="2089"/>
                  </a:lnTo>
                  <a:lnTo>
                    <a:pt x="2476" y="2082"/>
                  </a:lnTo>
                  <a:lnTo>
                    <a:pt x="2473" y="2073"/>
                  </a:lnTo>
                  <a:lnTo>
                    <a:pt x="2473" y="2061"/>
                  </a:lnTo>
                  <a:lnTo>
                    <a:pt x="2473" y="2049"/>
                  </a:lnTo>
                  <a:lnTo>
                    <a:pt x="2472" y="2039"/>
                  </a:lnTo>
                  <a:lnTo>
                    <a:pt x="2469" y="2023"/>
                  </a:lnTo>
                  <a:lnTo>
                    <a:pt x="2464" y="2004"/>
                  </a:lnTo>
                  <a:lnTo>
                    <a:pt x="2459" y="1988"/>
                  </a:lnTo>
                  <a:lnTo>
                    <a:pt x="2452" y="1975"/>
                  </a:lnTo>
                  <a:lnTo>
                    <a:pt x="2441" y="1960"/>
                  </a:lnTo>
                  <a:lnTo>
                    <a:pt x="2430" y="1945"/>
                  </a:lnTo>
                  <a:lnTo>
                    <a:pt x="2421" y="1933"/>
                  </a:lnTo>
                  <a:lnTo>
                    <a:pt x="2414" y="1923"/>
                  </a:lnTo>
                  <a:lnTo>
                    <a:pt x="2407" y="1913"/>
                  </a:lnTo>
                  <a:lnTo>
                    <a:pt x="2399" y="1902"/>
                  </a:lnTo>
                  <a:lnTo>
                    <a:pt x="2393" y="1895"/>
                  </a:lnTo>
                  <a:lnTo>
                    <a:pt x="2382" y="1887"/>
                  </a:lnTo>
                  <a:lnTo>
                    <a:pt x="2368" y="1878"/>
                  </a:lnTo>
                  <a:lnTo>
                    <a:pt x="2355" y="1870"/>
                  </a:lnTo>
                  <a:lnTo>
                    <a:pt x="2344" y="1862"/>
                  </a:lnTo>
                  <a:lnTo>
                    <a:pt x="2339" y="1852"/>
                  </a:lnTo>
                  <a:lnTo>
                    <a:pt x="2332" y="1840"/>
                  </a:lnTo>
                  <a:lnTo>
                    <a:pt x="2326" y="1826"/>
                  </a:lnTo>
                  <a:lnTo>
                    <a:pt x="2324" y="1817"/>
                  </a:lnTo>
                  <a:lnTo>
                    <a:pt x="2321" y="1804"/>
                  </a:lnTo>
                  <a:lnTo>
                    <a:pt x="2321" y="1789"/>
                  </a:lnTo>
                  <a:lnTo>
                    <a:pt x="2322" y="1775"/>
                  </a:lnTo>
                  <a:lnTo>
                    <a:pt x="2326" y="1766"/>
                  </a:lnTo>
                  <a:lnTo>
                    <a:pt x="2335" y="1756"/>
                  </a:lnTo>
                  <a:lnTo>
                    <a:pt x="2340" y="1748"/>
                  </a:lnTo>
                  <a:lnTo>
                    <a:pt x="2348" y="1738"/>
                  </a:lnTo>
                  <a:lnTo>
                    <a:pt x="2357" y="1725"/>
                  </a:lnTo>
                  <a:lnTo>
                    <a:pt x="2366" y="1712"/>
                  </a:lnTo>
                  <a:lnTo>
                    <a:pt x="2372" y="1701"/>
                  </a:lnTo>
                  <a:lnTo>
                    <a:pt x="2378" y="1686"/>
                  </a:lnTo>
                  <a:lnTo>
                    <a:pt x="2382" y="1669"/>
                  </a:lnTo>
                  <a:lnTo>
                    <a:pt x="2384" y="1650"/>
                  </a:lnTo>
                  <a:lnTo>
                    <a:pt x="2384" y="1635"/>
                  </a:lnTo>
                  <a:lnTo>
                    <a:pt x="2382" y="1624"/>
                  </a:lnTo>
                  <a:lnTo>
                    <a:pt x="2376" y="1612"/>
                  </a:lnTo>
                  <a:lnTo>
                    <a:pt x="2371" y="1600"/>
                  </a:lnTo>
                  <a:lnTo>
                    <a:pt x="2367" y="1591"/>
                  </a:lnTo>
                  <a:lnTo>
                    <a:pt x="2366" y="1576"/>
                  </a:lnTo>
                  <a:lnTo>
                    <a:pt x="2364" y="1557"/>
                  </a:lnTo>
                  <a:lnTo>
                    <a:pt x="2363" y="1540"/>
                  </a:lnTo>
                  <a:lnTo>
                    <a:pt x="2360" y="1525"/>
                  </a:lnTo>
                  <a:lnTo>
                    <a:pt x="2356" y="1515"/>
                  </a:lnTo>
                  <a:lnTo>
                    <a:pt x="2352" y="1505"/>
                  </a:lnTo>
                  <a:lnTo>
                    <a:pt x="2345" y="1494"/>
                  </a:lnTo>
                  <a:lnTo>
                    <a:pt x="2339" y="1487"/>
                  </a:lnTo>
                  <a:lnTo>
                    <a:pt x="2329" y="1483"/>
                  </a:lnTo>
                  <a:lnTo>
                    <a:pt x="2317" y="1482"/>
                  </a:lnTo>
                  <a:lnTo>
                    <a:pt x="2304" y="1480"/>
                  </a:lnTo>
                  <a:lnTo>
                    <a:pt x="2291" y="1479"/>
                  </a:lnTo>
                  <a:lnTo>
                    <a:pt x="2279" y="1475"/>
                  </a:lnTo>
                  <a:lnTo>
                    <a:pt x="2264" y="1470"/>
                  </a:lnTo>
                  <a:lnTo>
                    <a:pt x="2254" y="1464"/>
                  </a:lnTo>
                  <a:lnTo>
                    <a:pt x="2248" y="1456"/>
                  </a:lnTo>
                  <a:lnTo>
                    <a:pt x="2244" y="1447"/>
                  </a:lnTo>
                  <a:lnTo>
                    <a:pt x="2240" y="1437"/>
                  </a:lnTo>
                  <a:lnTo>
                    <a:pt x="2235" y="1430"/>
                  </a:lnTo>
                  <a:lnTo>
                    <a:pt x="2225" y="1425"/>
                  </a:lnTo>
                  <a:lnTo>
                    <a:pt x="2213" y="1421"/>
                  </a:lnTo>
                  <a:lnTo>
                    <a:pt x="2200" y="1418"/>
                  </a:lnTo>
                  <a:lnTo>
                    <a:pt x="2189" y="1420"/>
                  </a:lnTo>
                  <a:lnTo>
                    <a:pt x="2181" y="1424"/>
                  </a:lnTo>
                  <a:lnTo>
                    <a:pt x="2173" y="1430"/>
                  </a:lnTo>
                  <a:lnTo>
                    <a:pt x="2166" y="1439"/>
                  </a:lnTo>
                  <a:lnTo>
                    <a:pt x="2158" y="1445"/>
                  </a:lnTo>
                  <a:lnTo>
                    <a:pt x="2150" y="1449"/>
                  </a:lnTo>
                  <a:lnTo>
                    <a:pt x="2139" y="1453"/>
                  </a:lnTo>
                  <a:lnTo>
                    <a:pt x="2131" y="1459"/>
                  </a:lnTo>
                  <a:lnTo>
                    <a:pt x="2127" y="1471"/>
                  </a:lnTo>
                  <a:lnTo>
                    <a:pt x="2124" y="1486"/>
                  </a:lnTo>
                  <a:lnTo>
                    <a:pt x="2124" y="1500"/>
                  </a:lnTo>
                  <a:lnTo>
                    <a:pt x="2123" y="1514"/>
                  </a:lnTo>
                  <a:lnTo>
                    <a:pt x="2126" y="1529"/>
                  </a:lnTo>
                  <a:lnTo>
                    <a:pt x="2128" y="1546"/>
                  </a:lnTo>
                  <a:lnTo>
                    <a:pt x="2131" y="1562"/>
                  </a:lnTo>
                  <a:lnTo>
                    <a:pt x="2131" y="1577"/>
                  </a:lnTo>
                  <a:lnTo>
                    <a:pt x="2128" y="1589"/>
                  </a:lnTo>
                  <a:lnTo>
                    <a:pt x="2123" y="1603"/>
                  </a:lnTo>
                  <a:lnTo>
                    <a:pt x="2118" y="1615"/>
                  </a:lnTo>
                  <a:lnTo>
                    <a:pt x="2111" y="1626"/>
                  </a:lnTo>
                  <a:lnTo>
                    <a:pt x="2103" y="1637"/>
                  </a:lnTo>
                  <a:lnTo>
                    <a:pt x="2089" y="1650"/>
                  </a:lnTo>
                  <a:lnTo>
                    <a:pt x="2077" y="1661"/>
                  </a:lnTo>
                  <a:lnTo>
                    <a:pt x="2066" y="1672"/>
                  </a:lnTo>
                  <a:lnTo>
                    <a:pt x="2056" y="1682"/>
                  </a:lnTo>
                  <a:lnTo>
                    <a:pt x="2043" y="1696"/>
                  </a:lnTo>
                  <a:lnTo>
                    <a:pt x="2030" y="1711"/>
                  </a:lnTo>
                  <a:lnTo>
                    <a:pt x="2017" y="1724"/>
                  </a:lnTo>
                  <a:lnTo>
                    <a:pt x="2006" y="1735"/>
                  </a:lnTo>
                  <a:lnTo>
                    <a:pt x="1994" y="1746"/>
                  </a:lnTo>
                  <a:lnTo>
                    <a:pt x="1979" y="1759"/>
                  </a:lnTo>
                  <a:lnTo>
                    <a:pt x="1963" y="1771"/>
                  </a:lnTo>
                  <a:lnTo>
                    <a:pt x="1949" y="1781"/>
                  </a:lnTo>
                  <a:lnTo>
                    <a:pt x="1940" y="1783"/>
                  </a:lnTo>
                  <a:lnTo>
                    <a:pt x="1929" y="1786"/>
                  </a:lnTo>
                  <a:lnTo>
                    <a:pt x="1918" y="1786"/>
                  </a:lnTo>
                  <a:lnTo>
                    <a:pt x="1910" y="1783"/>
                  </a:lnTo>
                  <a:lnTo>
                    <a:pt x="1901" y="1779"/>
                  </a:lnTo>
                  <a:lnTo>
                    <a:pt x="1893" y="1773"/>
                  </a:lnTo>
                  <a:lnTo>
                    <a:pt x="1884" y="1769"/>
                  </a:lnTo>
                  <a:lnTo>
                    <a:pt x="1876" y="1758"/>
                  </a:lnTo>
                  <a:lnTo>
                    <a:pt x="1868" y="1744"/>
                  </a:lnTo>
                  <a:lnTo>
                    <a:pt x="1860" y="1734"/>
                  </a:lnTo>
                  <a:lnTo>
                    <a:pt x="1848" y="1727"/>
                  </a:lnTo>
                  <a:lnTo>
                    <a:pt x="1833" y="1720"/>
                  </a:lnTo>
                  <a:lnTo>
                    <a:pt x="1817" y="1715"/>
                  </a:lnTo>
                  <a:lnTo>
                    <a:pt x="1804" y="1711"/>
                  </a:lnTo>
                  <a:lnTo>
                    <a:pt x="1790" y="1709"/>
                  </a:lnTo>
                  <a:lnTo>
                    <a:pt x="1775" y="1708"/>
                  </a:lnTo>
                  <a:lnTo>
                    <a:pt x="1762" y="1709"/>
                  </a:lnTo>
                  <a:lnTo>
                    <a:pt x="1750" y="1711"/>
                  </a:lnTo>
                  <a:lnTo>
                    <a:pt x="1735" y="1713"/>
                  </a:lnTo>
                  <a:lnTo>
                    <a:pt x="1719" y="1716"/>
                  </a:lnTo>
                  <a:lnTo>
                    <a:pt x="1705" y="1719"/>
                  </a:lnTo>
                  <a:lnTo>
                    <a:pt x="1693" y="1717"/>
                  </a:lnTo>
                  <a:lnTo>
                    <a:pt x="1678" y="1715"/>
                  </a:lnTo>
                  <a:lnTo>
                    <a:pt x="1662" y="1713"/>
                  </a:lnTo>
                  <a:lnTo>
                    <a:pt x="1650" y="1712"/>
                  </a:lnTo>
                  <a:lnTo>
                    <a:pt x="1639" y="1713"/>
                  </a:lnTo>
                  <a:lnTo>
                    <a:pt x="1626" y="1717"/>
                  </a:lnTo>
                  <a:lnTo>
                    <a:pt x="1611" y="1721"/>
                  </a:lnTo>
                  <a:lnTo>
                    <a:pt x="1597" y="1724"/>
                  </a:lnTo>
                  <a:lnTo>
                    <a:pt x="1585" y="1725"/>
                  </a:lnTo>
                  <a:lnTo>
                    <a:pt x="1573" y="1723"/>
                  </a:lnTo>
                  <a:lnTo>
                    <a:pt x="1560" y="1717"/>
                  </a:lnTo>
                  <a:lnTo>
                    <a:pt x="1548" y="1712"/>
                  </a:lnTo>
                  <a:lnTo>
                    <a:pt x="1539" y="1705"/>
                  </a:lnTo>
                  <a:lnTo>
                    <a:pt x="1530" y="1699"/>
                  </a:lnTo>
                  <a:lnTo>
                    <a:pt x="1522" y="1689"/>
                  </a:lnTo>
                  <a:lnTo>
                    <a:pt x="1518" y="1682"/>
                  </a:lnTo>
                  <a:lnTo>
                    <a:pt x="1517" y="1674"/>
                  </a:lnTo>
                  <a:lnTo>
                    <a:pt x="1518" y="1666"/>
                  </a:lnTo>
                  <a:lnTo>
                    <a:pt x="1521" y="1657"/>
                  </a:lnTo>
                  <a:lnTo>
                    <a:pt x="1523" y="1651"/>
                  </a:lnTo>
                  <a:lnTo>
                    <a:pt x="1533" y="1647"/>
                  </a:lnTo>
                  <a:lnTo>
                    <a:pt x="1544" y="1646"/>
                  </a:lnTo>
                  <a:lnTo>
                    <a:pt x="1557" y="1646"/>
                  </a:lnTo>
                  <a:lnTo>
                    <a:pt x="1569" y="1647"/>
                  </a:lnTo>
                  <a:lnTo>
                    <a:pt x="1579" y="1649"/>
                  </a:lnTo>
                  <a:lnTo>
                    <a:pt x="1591" y="1650"/>
                  </a:lnTo>
                  <a:lnTo>
                    <a:pt x="1606" y="1654"/>
                  </a:lnTo>
                  <a:lnTo>
                    <a:pt x="1620" y="1658"/>
                  </a:lnTo>
                  <a:lnTo>
                    <a:pt x="1631" y="1661"/>
                  </a:lnTo>
                  <a:lnTo>
                    <a:pt x="1641" y="1665"/>
                  </a:lnTo>
                  <a:lnTo>
                    <a:pt x="1653" y="1670"/>
                  </a:lnTo>
                  <a:lnTo>
                    <a:pt x="1663" y="1674"/>
                  </a:lnTo>
                  <a:lnTo>
                    <a:pt x="1672" y="1674"/>
                  </a:lnTo>
                  <a:lnTo>
                    <a:pt x="1680" y="1668"/>
                  </a:lnTo>
                  <a:lnTo>
                    <a:pt x="1685" y="1655"/>
                  </a:lnTo>
                  <a:lnTo>
                    <a:pt x="1688" y="1646"/>
                  </a:lnTo>
                  <a:lnTo>
                    <a:pt x="1688" y="1637"/>
                  </a:lnTo>
                  <a:lnTo>
                    <a:pt x="1684" y="1624"/>
                  </a:lnTo>
                  <a:lnTo>
                    <a:pt x="1678" y="1614"/>
                  </a:lnTo>
                  <a:lnTo>
                    <a:pt x="1677" y="1604"/>
                  </a:lnTo>
                  <a:lnTo>
                    <a:pt x="1678" y="1593"/>
                  </a:lnTo>
                  <a:lnTo>
                    <a:pt x="1682" y="1581"/>
                  </a:lnTo>
                  <a:lnTo>
                    <a:pt x="1686" y="1571"/>
                  </a:lnTo>
                  <a:lnTo>
                    <a:pt x="1690" y="1561"/>
                  </a:lnTo>
                  <a:lnTo>
                    <a:pt x="1698" y="1554"/>
                  </a:lnTo>
                  <a:lnTo>
                    <a:pt x="1708" y="1548"/>
                  </a:lnTo>
                  <a:lnTo>
                    <a:pt x="1715" y="1542"/>
                  </a:lnTo>
                  <a:lnTo>
                    <a:pt x="1719" y="1530"/>
                  </a:lnTo>
                  <a:lnTo>
                    <a:pt x="1720" y="1515"/>
                  </a:lnTo>
                  <a:lnTo>
                    <a:pt x="1720" y="1503"/>
                  </a:lnTo>
                  <a:lnTo>
                    <a:pt x="1717" y="1495"/>
                  </a:lnTo>
                  <a:lnTo>
                    <a:pt x="1713" y="1486"/>
                  </a:lnTo>
                  <a:lnTo>
                    <a:pt x="1708" y="1476"/>
                  </a:lnTo>
                  <a:lnTo>
                    <a:pt x="1705" y="1468"/>
                  </a:lnTo>
                  <a:lnTo>
                    <a:pt x="1708" y="1460"/>
                  </a:lnTo>
                  <a:lnTo>
                    <a:pt x="1711" y="1451"/>
                  </a:lnTo>
                  <a:lnTo>
                    <a:pt x="1715" y="1440"/>
                  </a:lnTo>
                  <a:lnTo>
                    <a:pt x="1715" y="1433"/>
                  </a:lnTo>
                  <a:lnTo>
                    <a:pt x="1709" y="1426"/>
                  </a:lnTo>
                  <a:lnTo>
                    <a:pt x="1700" y="1421"/>
                  </a:lnTo>
                  <a:lnTo>
                    <a:pt x="1690" y="1416"/>
                  </a:lnTo>
                  <a:lnTo>
                    <a:pt x="1682" y="1410"/>
                  </a:lnTo>
                  <a:lnTo>
                    <a:pt x="1677" y="1402"/>
                  </a:lnTo>
                  <a:lnTo>
                    <a:pt x="1669" y="1393"/>
                  </a:lnTo>
                  <a:lnTo>
                    <a:pt x="1662" y="1383"/>
                  </a:lnTo>
                  <a:lnTo>
                    <a:pt x="1654" y="1378"/>
                  </a:lnTo>
                  <a:lnTo>
                    <a:pt x="1647" y="1375"/>
                  </a:lnTo>
                  <a:lnTo>
                    <a:pt x="1638" y="1375"/>
                  </a:lnTo>
                  <a:lnTo>
                    <a:pt x="1630" y="1374"/>
                  </a:lnTo>
                  <a:lnTo>
                    <a:pt x="1619" y="1370"/>
                  </a:lnTo>
                  <a:lnTo>
                    <a:pt x="1607" y="1364"/>
                  </a:lnTo>
                  <a:lnTo>
                    <a:pt x="1595" y="1359"/>
                  </a:lnTo>
                  <a:lnTo>
                    <a:pt x="1584" y="1356"/>
                  </a:lnTo>
                  <a:lnTo>
                    <a:pt x="1570" y="1354"/>
                  </a:lnTo>
                  <a:lnTo>
                    <a:pt x="1552" y="1354"/>
                  </a:lnTo>
                  <a:lnTo>
                    <a:pt x="1534" y="1354"/>
                  </a:lnTo>
                  <a:lnTo>
                    <a:pt x="1519" y="1356"/>
                  </a:lnTo>
                  <a:lnTo>
                    <a:pt x="1511" y="1360"/>
                  </a:lnTo>
                  <a:lnTo>
                    <a:pt x="1500" y="1366"/>
                  </a:lnTo>
                  <a:lnTo>
                    <a:pt x="1490" y="1373"/>
                  </a:lnTo>
                  <a:lnTo>
                    <a:pt x="1480" y="1378"/>
                  </a:lnTo>
                  <a:lnTo>
                    <a:pt x="1468" y="1382"/>
                  </a:lnTo>
                  <a:lnTo>
                    <a:pt x="1455" y="1386"/>
                  </a:lnTo>
                  <a:lnTo>
                    <a:pt x="1441" y="1391"/>
                  </a:lnTo>
                  <a:lnTo>
                    <a:pt x="1429" y="1397"/>
                  </a:lnTo>
                  <a:lnTo>
                    <a:pt x="1418" y="1406"/>
                  </a:lnTo>
                  <a:lnTo>
                    <a:pt x="1406" y="1420"/>
                  </a:lnTo>
                  <a:lnTo>
                    <a:pt x="1394" y="1433"/>
                  </a:lnTo>
                  <a:lnTo>
                    <a:pt x="1384" y="1445"/>
                  </a:lnTo>
                  <a:lnTo>
                    <a:pt x="1376" y="1459"/>
                  </a:lnTo>
                  <a:lnTo>
                    <a:pt x="1367" y="1478"/>
                  </a:lnTo>
                  <a:lnTo>
                    <a:pt x="1358" y="1496"/>
                  </a:lnTo>
                  <a:lnTo>
                    <a:pt x="1348" y="1510"/>
                  </a:lnTo>
                  <a:lnTo>
                    <a:pt x="1337" y="1518"/>
                  </a:lnTo>
                  <a:lnTo>
                    <a:pt x="1323" y="1526"/>
                  </a:lnTo>
                  <a:lnTo>
                    <a:pt x="1306" y="1534"/>
                  </a:lnTo>
                  <a:lnTo>
                    <a:pt x="1293" y="1541"/>
                  </a:lnTo>
                  <a:lnTo>
                    <a:pt x="1283" y="1544"/>
                  </a:lnTo>
                  <a:lnTo>
                    <a:pt x="1270" y="1548"/>
                  </a:lnTo>
                  <a:lnTo>
                    <a:pt x="1258" y="1553"/>
                  </a:lnTo>
                  <a:lnTo>
                    <a:pt x="1248" y="1560"/>
                  </a:lnTo>
                  <a:lnTo>
                    <a:pt x="1246" y="1569"/>
                  </a:lnTo>
                  <a:lnTo>
                    <a:pt x="1246" y="1581"/>
                  </a:lnTo>
                  <a:lnTo>
                    <a:pt x="1247" y="1595"/>
                  </a:lnTo>
                  <a:lnTo>
                    <a:pt x="1247" y="1606"/>
                  </a:lnTo>
                  <a:lnTo>
                    <a:pt x="1248" y="1616"/>
                  </a:lnTo>
                  <a:lnTo>
                    <a:pt x="1251" y="1630"/>
                  </a:lnTo>
                  <a:lnTo>
                    <a:pt x="1251" y="1643"/>
                  </a:lnTo>
                  <a:lnTo>
                    <a:pt x="1248" y="1654"/>
                  </a:lnTo>
                  <a:lnTo>
                    <a:pt x="1242" y="1662"/>
                  </a:lnTo>
                  <a:lnTo>
                    <a:pt x="1232" y="1672"/>
                  </a:lnTo>
                  <a:lnTo>
                    <a:pt x="1220" y="1677"/>
                  </a:lnTo>
                  <a:lnTo>
                    <a:pt x="1209" y="1681"/>
                  </a:lnTo>
                  <a:lnTo>
                    <a:pt x="1197" y="1680"/>
                  </a:lnTo>
                  <a:lnTo>
                    <a:pt x="1182" y="1676"/>
                  </a:lnTo>
                  <a:lnTo>
                    <a:pt x="1168" y="1670"/>
                  </a:lnTo>
                  <a:lnTo>
                    <a:pt x="1153" y="1663"/>
                  </a:lnTo>
                  <a:lnTo>
                    <a:pt x="1141" y="1659"/>
                  </a:lnTo>
                  <a:lnTo>
                    <a:pt x="1128" y="1654"/>
                  </a:lnTo>
                  <a:lnTo>
                    <a:pt x="1114" y="1647"/>
                  </a:lnTo>
                  <a:lnTo>
                    <a:pt x="1100" y="1642"/>
                  </a:lnTo>
                  <a:lnTo>
                    <a:pt x="1092" y="1637"/>
                  </a:lnTo>
                  <a:lnTo>
                    <a:pt x="1081" y="1628"/>
                  </a:lnTo>
                  <a:lnTo>
                    <a:pt x="1070" y="1622"/>
                  </a:lnTo>
                  <a:lnTo>
                    <a:pt x="1061" y="1616"/>
                  </a:lnTo>
                  <a:lnTo>
                    <a:pt x="1049" y="1612"/>
                  </a:lnTo>
                  <a:lnTo>
                    <a:pt x="1033" y="1611"/>
                  </a:lnTo>
                  <a:lnTo>
                    <a:pt x="1018" y="1611"/>
                  </a:lnTo>
                  <a:lnTo>
                    <a:pt x="1007" y="1612"/>
                  </a:lnTo>
                  <a:lnTo>
                    <a:pt x="994" y="1616"/>
                  </a:lnTo>
                  <a:lnTo>
                    <a:pt x="980" y="1623"/>
                  </a:lnTo>
                  <a:lnTo>
                    <a:pt x="969" y="1628"/>
                  </a:lnTo>
                  <a:lnTo>
                    <a:pt x="964" y="1637"/>
                  </a:lnTo>
                  <a:lnTo>
                    <a:pt x="957" y="1647"/>
                  </a:lnTo>
                  <a:lnTo>
                    <a:pt x="952" y="1658"/>
                  </a:lnTo>
                  <a:lnTo>
                    <a:pt x="945" y="1666"/>
                  </a:lnTo>
                  <a:lnTo>
                    <a:pt x="938" y="1668"/>
                  </a:lnTo>
                  <a:lnTo>
                    <a:pt x="930" y="1670"/>
                  </a:lnTo>
                  <a:lnTo>
                    <a:pt x="922" y="1670"/>
                  </a:lnTo>
                  <a:lnTo>
                    <a:pt x="916" y="1669"/>
                  </a:lnTo>
                  <a:lnTo>
                    <a:pt x="911" y="1662"/>
                  </a:lnTo>
                  <a:lnTo>
                    <a:pt x="907" y="1653"/>
                  </a:lnTo>
                  <a:lnTo>
                    <a:pt x="905" y="1643"/>
                  </a:lnTo>
                  <a:lnTo>
                    <a:pt x="902" y="1635"/>
                  </a:lnTo>
                  <a:lnTo>
                    <a:pt x="899" y="1627"/>
                  </a:lnTo>
                  <a:lnTo>
                    <a:pt x="895" y="1618"/>
                  </a:lnTo>
                  <a:lnTo>
                    <a:pt x="893" y="1607"/>
                  </a:lnTo>
                  <a:lnTo>
                    <a:pt x="891" y="1599"/>
                  </a:lnTo>
                  <a:lnTo>
                    <a:pt x="894" y="1588"/>
                  </a:lnTo>
                  <a:lnTo>
                    <a:pt x="899" y="1576"/>
                  </a:lnTo>
                  <a:lnTo>
                    <a:pt x="905" y="1564"/>
                  </a:lnTo>
                  <a:lnTo>
                    <a:pt x="909" y="1553"/>
                  </a:lnTo>
                  <a:lnTo>
                    <a:pt x="916" y="1538"/>
                  </a:lnTo>
                  <a:lnTo>
                    <a:pt x="922" y="1522"/>
                  </a:lnTo>
                  <a:lnTo>
                    <a:pt x="928" y="1509"/>
                  </a:lnTo>
                  <a:lnTo>
                    <a:pt x="933" y="1500"/>
                  </a:lnTo>
                  <a:lnTo>
                    <a:pt x="938" y="1492"/>
                  </a:lnTo>
                  <a:lnTo>
                    <a:pt x="944" y="1484"/>
                  </a:lnTo>
                  <a:lnTo>
                    <a:pt x="945" y="1478"/>
                  </a:lnTo>
                  <a:lnTo>
                    <a:pt x="942" y="1468"/>
                  </a:lnTo>
                  <a:lnTo>
                    <a:pt x="937" y="1457"/>
                  </a:lnTo>
                  <a:lnTo>
                    <a:pt x="929" y="1447"/>
                  </a:lnTo>
                  <a:lnTo>
                    <a:pt x="922" y="1440"/>
                  </a:lnTo>
                  <a:lnTo>
                    <a:pt x="911" y="1432"/>
                  </a:lnTo>
                  <a:lnTo>
                    <a:pt x="898" y="1425"/>
                  </a:lnTo>
                  <a:lnTo>
                    <a:pt x="885" y="1421"/>
                  </a:lnTo>
                  <a:lnTo>
                    <a:pt x="874" y="1418"/>
                  </a:lnTo>
                  <a:lnTo>
                    <a:pt x="860" y="1417"/>
                  </a:lnTo>
                  <a:lnTo>
                    <a:pt x="847" y="1417"/>
                  </a:lnTo>
                  <a:lnTo>
                    <a:pt x="836" y="1417"/>
                  </a:lnTo>
                  <a:lnTo>
                    <a:pt x="821" y="1418"/>
                  </a:lnTo>
                  <a:lnTo>
                    <a:pt x="804" y="1420"/>
                  </a:lnTo>
                  <a:lnTo>
                    <a:pt x="786" y="1422"/>
                  </a:lnTo>
                  <a:lnTo>
                    <a:pt x="771" y="1425"/>
                  </a:lnTo>
                  <a:lnTo>
                    <a:pt x="759" y="1429"/>
                  </a:lnTo>
                  <a:lnTo>
                    <a:pt x="744" y="1433"/>
                  </a:lnTo>
                  <a:lnTo>
                    <a:pt x="730" y="1439"/>
                  </a:lnTo>
                  <a:lnTo>
                    <a:pt x="716" y="1444"/>
                  </a:lnTo>
                  <a:lnTo>
                    <a:pt x="703" y="1451"/>
                  </a:lnTo>
                  <a:lnTo>
                    <a:pt x="684" y="1459"/>
                  </a:lnTo>
                  <a:lnTo>
                    <a:pt x="668" y="1467"/>
                  </a:lnTo>
                  <a:lnTo>
                    <a:pt x="653" y="1475"/>
                  </a:lnTo>
                  <a:lnTo>
                    <a:pt x="639" y="1484"/>
                  </a:lnTo>
                  <a:lnTo>
                    <a:pt x="624" y="1495"/>
                  </a:lnTo>
                  <a:lnTo>
                    <a:pt x="610" y="1506"/>
                  </a:lnTo>
                  <a:lnTo>
                    <a:pt x="595" y="1514"/>
                  </a:lnTo>
                  <a:lnTo>
                    <a:pt x="584" y="1517"/>
                  </a:lnTo>
                  <a:lnTo>
                    <a:pt x="569" y="1517"/>
                  </a:lnTo>
                  <a:lnTo>
                    <a:pt x="554" y="1518"/>
                  </a:lnTo>
                  <a:lnTo>
                    <a:pt x="540" y="1519"/>
                  </a:lnTo>
                  <a:lnTo>
                    <a:pt x="529" y="1523"/>
                  </a:lnTo>
                  <a:lnTo>
                    <a:pt x="522" y="1530"/>
                  </a:lnTo>
                  <a:lnTo>
                    <a:pt x="517" y="1540"/>
                  </a:lnTo>
                  <a:lnTo>
                    <a:pt x="513" y="1549"/>
                  </a:lnTo>
                  <a:lnTo>
                    <a:pt x="514" y="1557"/>
                  </a:lnTo>
                  <a:lnTo>
                    <a:pt x="518" y="1565"/>
                  </a:lnTo>
                  <a:lnTo>
                    <a:pt x="523" y="1575"/>
                  </a:lnTo>
                  <a:lnTo>
                    <a:pt x="527" y="1581"/>
                  </a:lnTo>
                  <a:lnTo>
                    <a:pt x="535" y="1588"/>
                  </a:lnTo>
                  <a:lnTo>
                    <a:pt x="545" y="1596"/>
                  </a:lnTo>
                  <a:lnTo>
                    <a:pt x="552" y="1604"/>
                  </a:lnTo>
                  <a:lnTo>
                    <a:pt x="553" y="1614"/>
                  </a:lnTo>
                  <a:lnTo>
                    <a:pt x="553" y="1626"/>
                  </a:lnTo>
                  <a:lnTo>
                    <a:pt x="552" y="1638"/>
                  </a:lnTo>
                  <a:lnTo>
                    <a:pt x="548" y="1647"/>
                  </a:lnTo>
                  <a:lnTo>
                    <a:pt x="542" y="1650"/>
                  </a:lnTo>
                  <a:lnTo>
                    <a:pt x="535" y="1654"/>
                  </a:lnTo>
                  <a:lnTo>
                    <a:pt x="529" y="1658"/>
                  </a:lnTo>
                  <a:lnTo>
                    <a:pt x="523" y="1662"/>
                  </a:lnTo>
                  <a:lnTo>
                    <a:pt x="521" y="1672"/>
                  </a:lnTo>
                  <a:lnTo>
                    <a:pt x="521" y="1685"/>
                  </a:lnTo>
                  <a:lnTo>
                    <a:pt x="522" y="1699"/>
                  </a:lnTo>
                  <a:lnTo>
                    <a:pt x="523" y="1709"/>
                  </a:lnTo>
                  <a:lnTo>
                    <a:pt x="526" y="1723"/>
                  </a:lnTo>
                  <a:lnTo>
                    <a:pt x="530" y="1738"/>
                  </a:lnTo>
                  <a:lnTo>
                    <a:pt x="535" y="1750"/>
                  </a:lnTo>
                  <a:lnTo>
                    <a:pt x="544" y="1756"/>
                  </a:lnTo>
                  <a:lnTo>
                    <a:pt x="553" y="1762"/>
                  </a:lnTo>
                  <a:lnTo>
                    <a:pt x="561" y="1769"/>
                  </a:lnTo>
                  <a:lnTo>
                    <a:pt x="569" y="1781"/>
                  </a:lnTo>
                  <a:lnTo>
                    <a:pt x="576" y="1796"/>
                  </a:lnTo>
                  <a:lnTo>
                    <a:pt x="584" y="1808"/>
                  </a:lnTo>
                  <a:lnTo>
                    <a:pt x="593" y="1814"/>
                  </a:lnTo>
                  <a:lnTo>
                    <a:pt x="606" y="1821"/>
                  </a:lnTo>
                  <a:lnTo>
                    <a:pt x="614" y="1828"/>
                  </a:lnTo>
                  <a:lnTo>
                    <a:pt x="618" y="1837"/>
                  </a:lnTo>
                  <a:lnTo>
                    <a:pt x="620" y="1849"/>
                  </a:lnTo>
                  <a:lnTo>
                    <a:pt x="623" y="1862"/>
                  </a:lnTo>
                  <a:lnTo>
                    <a:pt x="623" y="1872"/>
                  </a:lnTo>
                  <a:lnTo>
                    <a:pt x="620" y="1884"/>
                  </a:lnTo>
                  <a:lnTo>
                    <a:pt x="616" y="1897"/>
                  </a:lnTo>
                  <a:lnTo>
                    <a:pt x="610" y="1907"/>
                  </a:lnTo>
                  <a:lnTo>
                    <a:pt x="603" y="1915"/>
                  </a:lnTo>
                  <a:lnTo>
                    <a:pt x="593" y="1923"/>
                  </a:lnTo>
                  <a:lnTo>
                    <a:pt x="585" y="1929"/>
                  </a:lnTo>
                  <a:lnTo>
                    <a:pt x="576" y="1932"/>
                  </a:lnTo>
                  <a:lnTo>
                    <a:pt x="564" y="1933"/>
                  </a:lnTo>
                  <a:lnTo>
                    <a:pt x="550" y="1934"/>
                  </a:lnTo>
                  <a:lnTo>
                    <a:pt x="541" y="1938"/>
                  </a:lnTo>
                  <a:lnTo>
                    <a:pt x="533" y="1944"/>
                  </a:lnTo>
                  <a:lnTo>
                    <a:pt x="523" y="1952"/>
                  </a:lnTo>
                  <a:lnTo>
                    <a:pt x="515" y="1961"/>
                  </a:lnTo>
                  <a:lnTo>
                    <a:pt x="506" y="1967"/>
                  </a:lnTo>
                  <a:lnTo>
                    <a:pt x="495" y="1967"/>
                  </a:lnTo>
                  <a:lnTo>
                    <a:pt x="480" y="1965"/>
                  </a:lnTo>
                  <a:lnTo>
                    <a:pt x="465" y="1963"/>
                  </a:lnTo>
                  <a:lnTo>
                    <a:pt x="453" y="1959"/>
                  </a:lnTo>
                  <a:lnTo>
                    <a:pt x="444" y="1953"/>
                  </a:lnTo>
                  <a:lnTo>
                    <a:pt x="432" y="1945"/>
                  </a:lnTo>
                  <a:lnTo>
                    <a:pt x="422" y="1938"/>
                  </a:lnTo>
                  <a:lnTo>
                    <a:pt x="414" y="1932"/>
                  </a:lnTo>
                  <a:lnTo>
                    <a:pt x="405" y="1925"/>
                  </a:lnTo>
                  <a:lnTo>
                    <a:pt x="395" y="1917"/>
                  </a:lnTo>
                  <a:lnTo>
                    <a:pt x="390" y="1910"/>
                  </a:lnTo>
                  <a:lnTo>
                    <a:pt x="390" y="1902"/>
                  </a:lnTo>
                  <a:lnTo>
                    <a:pt x="393" y="1893"/>
                  </a:lnTo>
                  <a:lnTo>
                    <a:pt x="394" y="1883"/>
                  </a:lnTo>
                  <a:lnTo>
                    <a:pt x="394" y="1876"/>
                  </a:lnTo>
                  <a:lnTo>
                    <a:pt x="390" y="1868"/>
                  </a:lnTo>
                  <a:lnTo>
                    <a:pt x="383" y="1860"/>
                  </a:lnTo>
                  <a:lnTo>
                    <a:pt x="375" y="1852"/>
                  </a:lnTo>
                  <a:lnTo>
                    <a:pt x="367" y="1848"/>
                  </a:lnTo>
                  <a:lnTo>
                    <a:pt x="358" y="1847"/>
                  </a:lnTo>
                  <a:lnTo>
                    <a:pt x="345" y="1848"/>
                  </a:lnTo>
                  <a:lnTo>
                    <a:pt x="333" y="1849"/>
                  </a:lnTo>
                  <a:lnTo>
                    <a:pt x="323" y="1851"/>
                  </a:lnTo>
                  <a:lnTo>
                    <a:pt x="306" y="1852"/>
                  </a:lnTo>
                  <a:lnTo>
                    <a:pt x="286" y="1853"/>
                  </a:lnTo>
                  <a:lnTo>
                    <a:pt x="270" y="1855"/>
                  </a:lnTo>
                  <a:lnTo>
                    <a:pt x="254" y="1855"/>
                  </a:lnTo>
                  <a:lnTo>
                    <a:pt x="234" y="1857"/>
                  </a:lnTo>
                  <a:lnTo>
                    <a:pt x="213" y="1857"/>
                  </a:lnTo>
                  <a:lnTo>
                    <a:pt x="215" y="1843"/>
                  </a:lnTo>
                  <a:lnTo>
                    <a:pt x="216" y="1828"/>
                  </a:lnTo>
                  <a:lnTo>
                    <a:pt x="216" y="1816"/>
                  </a:lnTo>
                  <a:lnTo>
                    <a:pt x="212" y="1804"/>
                  </a:lnTo>
                  <a:lnTo>
                    <a:pt x="205" y="1790"/>
                  </a:lnTo>
                  <a:lnTo>
                    <a:pt x="199" y="1775"/>
                  </a:lnTo>
                  <a:lnTo>
                    <a:pt x="195" y="1763"/>
                  </a:lnTo>
                  <a:lnTo>
                    <a:pt x="192" y="1751"/>
                  </a:lnTo>
                  <a:lnTo>
                    <a:pt x="189" y="1736"/>
                  </a:lnTo>
                  <a:lnTo>
                    <a:pt x="188" y="1721"/>
                  </a:lnTo>
                  <a:lnTo>
                    <a:pt x="188" y="1708"/>
                  </a:lnTo>
                  <a:lnTo>
                    <a:pt x="191" y="1699"/>
                  </a:lnTo>
                  <a:lnTo>
                    <a:pt x="195" y="1686"/>
                  </a:lnTo>
                  <a:lnTo>
                    <a:pt x="200" y="1676"/>
                  </a:lnTo>
                  <a:lnTo>
                    <a:pt x="203" y="1665"/>
                  </a:lnTo>
                  <a:lnTo>
                    <a:pt x="203" y="1654"/>
                  </a:lnTo>
                  <a:lnTo>
                    <a:pt x="201" y="1642"/>
                  </a:lnTo>
                  <a:lnTo>
                    <a:pt x="200" y="1631"/>
                  </a:lnTo>
                  <a:lnTo>
                    <a:pt x="203" y="1623"/>
                  </a:lnTo>
                  <a:lnTo>
                    <a:pt x="208" y="1612"/>
                  </a:lnTo>
                  <a:lnTo>
                    <a:pt x="212" y="1603"/>
                  </a:lnTo>
                  <a:lnTo>
                    <a:pt x="216" y="1595"/>
                  </a:lnTo>
                  <a:lnTo>
                    <a:pt x="217" y="1588"/>
                  </a:lnTo>
                  <a:lnTo>
                    <a:pt x="220" y="1581"/>
                  </a:lnTo>
                  <a:lnTo>
                    <a:pt x="221" y="1575"/>
                  </a:lnTo>
                  <a:lnTo>
                    <a:pt x="226" y="1577"/>
                  </a:lnTo>
                  <a:lnTo>
                    <a:pt x="231" y="1580"/>
                  </a:lnTo>
                  <a:lnTo>
                    <a:pt x="235" y="1581"/>
                  </a:lnTo>
                  <a:lnTo>
                    <a:pt x="239" y="1583"/>
                  </a:lnTo>
                  <a:lnTo>
                    <a:pt x="243" y="1584"/>
                  </a:lnTo>
                  <a:lnTo>
                    <a:pt x="254" y="1580"/>
                  </a:lnTo>
                  <a:lnTo>
                    <a:pt x="266" y="1571"/>
                  </a:lnTo>
                  <a:lnTo>
                    <a:pt x="277" y="1560"/>
                  </a:lnTo>
                  <a:lnTo>
                    <a:pt x="283" y="1550"/>
                  </a:lnTo>
                  <a:lnTo>
                    <a:pt x="285" y="1541"/>
                  </a:lnTo>
                  <a:lnTo>
                    <a:pt x="283" y="1530"/>
                  </a:lnTo>
                  <a:lnTo>
                    <a:pt x="282" y="1522"/>
                  </a:lnTo>
                  <a:lnTo>
                    <a:pt x="278" y="1509"/>
                  </a:lnTo>
                  <a:lnTo>
                    <a:pt x="271" y="1492"/>
                  </a:lnTo>
                  <a:lnTo>
                    <a:pt x="263" y="1478"/>
                  </a:lnTo>
                  <a:lnTo>
                    <a:pt x="257" y="1465"/>
                  </a:lnTo>
                  <a:lnTo>
                    <a:pt x="251" y="1459"/>
                  </a:lnTo>
                  <a:lnTo>
                    <a:pt x="244" y="1451"/>
                  </a:lnTo>
                  <a:lnTo>
                    <a:pt x="238" y="1444"/>
                  </a:lnTo>
                  <a:lnTo>
                    <a:pt x="230" y="1437"/>
                  </a:lnTo>
                  <a:lnTo>
                    <a:pt x="219" y="1429"/>
                  </a:lnTo>
                  <a:lnTo>
                    <a:pt x="211" y="1422"/>
                  </a:lnTo>
                  <a:lnTo>
                    <a:pt x="203" y="1414"/>
                  </a:lnTo>
                  <a:lnTo>
                    <a:pt x="195" y="1404"/>
                  </a:lnTo>
                  <a:lnTo>
                    <a:pt x="189" y="1394"/>
                  </a:lnTo>
                  <a:lnTo>
                    <a:pt x="189" y="1385"/>
                  </a:lnTo>
                  <a:lnTo>
                    <a:pt x="191" y="1373"/>
                  </a:lnTo>
                  <a:lnTo>
                    <a:pt x="193" y="1363"/>
                  </a:lnTo>
                  <a:lnTo>
                    <a:pt x="197" y="1358"/>
                  </a:lnTo>
                  <a:lnTo>
                    <a:pt x="201" y="1350"/>
                  </a:lnTo>
                  <a:lnTo>
                    <a:pt x="205" y="1342"/>
                  </a:lnTo>
                  <a:lnTo>
                    <a:pt x="205" y="1336"/>
                  </a:lnTo>
                  <a:lnTo>
                    <a:pt x="201" y="1332"/>
                  </a:lnTo>
                  <a:lnTo>
                    <a:pt x="195" y="1331"/>
                  </a:lnTo>
                  <a:lnTo>
                    <a:pt x="185" y="1329"/>
                  </a:lnTo>
                  <a:lnTo>
                    <a:pt x="177" y="1328"/>
                  </a:lnTo>
                  <a:lnTo>
                    <a:pt x="170" y="1328"/>
                  </a:lnTo>
                  <a:lnTo>
                    <a:pt x="158" y="1324"/>
                  </a:lnTo>
                  <a:lnTo>
                    <a:pt x="145" y="1319"/>
                  </a:lnTo>
                  <a:lnTo>
                    <a:pt x="135" y="1313"/>
                  </a:lnTo>
                  <a:lnTo>
                    <a:pt x="129" y="1305"/>
                  </a:lnTo>
                  <a:lnTo>
                    <a:pt x="122" y="1296"/>
                  </a:lnTo>
                  <a:lnTo>
                    <a:pt x="116" y="1286"/>
                  </a:lnTo>
                  <a:lnTo>
                    <a:pt x="112" y="1277"/>
                  </a:lnTo>
                  <a:lnTo>
                    <a:pt x="107" y="1265"/>
                  </a:lnTo>
                  <a:lnTo>
                    <a:pt x="103" y="1254"/>
                  </a:lnTo>
                  <a:lnTo>
                    <a:pt x="100" y="1243"/>
                  </a:lnTo>
                  <a:lnTo>
                    <a:pt x="103" y="1235"/>
                  </a:lnTo>
                  <a:lnTo>
                    <a:pt x="107" y="1226"/>
                  </a:lnTo>
                  <a:lnTo>
                    <a:pt x="112" y="1216"/>
                  </a:lnTo>
                  <a:lnTo>
                    <a:pt x="116" y="1208"/>
                  </a:lnTo>
                  <a:lnTo>
                    <a:pt x="122" y="1200"/>
                  </a:lnTo>
                  <a:lnTo>
                    <a:pt x="129" y="1192"/>
                  </a:lnTo>
                  <a:lnTo>
                    <a:pt x="135" y="1184"/>
                  </a:lnTo>
                  <a:lnTo>
                    <a:pt x="143" y="1176"/>
                  </a:lnTo>
                  <a:lnTo>
                    <a:pt x="151" y="1168"/>
                  </a:lnTo>
                  <a:lnTo>
                    <a:pt x="158" y="1158"/>
                  </a:lnTo>
                  <a:lnTo>
                    <a:pt x="162" y="1148"/>
                  </a:lnTo>
                  <a:lnTo>
                    <a:pt x="165" y="1134"/>
                  </a:lnTo>
                  <a:lnTo>
                    <a:pt x="166" y="1122"/>
                  </a:lnTo>
                  <a:lnTo>
                    <a:pt x="168" y="1113"/>
                  </a:lnTo>
                  <a:lnTo>
                    <a:pt x="169" y="1100"/>
                  </a:lnTo>
                  <a:lnTo>
                    <a:pt x="168" y="1091"/>
                  </a:lnTo>
                  <a:lnTo>
                    <a:pt x="161" y="1082"/>
                  </a:lnTo>
                  <a:lnTo>
                    <a:pt x="151" y="1072"/>
                  </a:lnTo>
                  <a:lnTo>
                    <a:pt x="141" y="1063"/>
                  </a:lnTo>
                  <a:lnTo>
                    <a:pt x="131" y="1056"/>
                  </a:lnTo>
                  <a:lnTo>
                    <a:pt x="120" y="1052"/>
                  </a:lnTo>
                  <a:lnTo>
                    <a:pt x="107" y="1048"/>
                  </a:lnTo>
                  <a:lnTo>
                    <a:pt x="93" y="1044"/>
                  </a:lnTo>
                  <a:lnTo>
                    <a:pt x="84" y="1040"/>
                  </a:lnTo>
                  <a:lnTo>
                    <a:pt x="77" y="1032"/>
                  </a:lnTo>
                  <a:lnTo>
                    <a:pt x="69" y="1021"/>
                  </a:lnTo>
                  <a:lnTo>
                    <a:pt x="64" y="1010"/>
                  </a:lnTo>
                  <a:lnTo>
                    <a:pt x="60" y="999"/>
                  </a:lnTo>
                  <a:lnTo>
                    <a:pt x="57" y="986"/>
                  </a:lnTo>
                  <a:lnTo>
                    <a:pt x="57" y="970"/>
                  </a:lnTo>
                  <a:lnTo>
                    <a:pt x="57" y="952"/>
                  </a:lnTo>
                  <a:lnTo>
                    <a:pt x="57" y="939"/>
                  </a:lnTo>
                  <a:lnTo>
                    <a:pt x="54" y="925"/>
                  </a:lnTo>
                  <a:lnTo>
                    <a:pt x="49" y="910"/>
                  </a:lnTo>
                  <a:lnTo>
                    <a:pt x="44" y="898"/>
                  </a:lnTo>
                  <a:lnTo>
                    <a:pt x="38" y="888"/>
                  </a:lnTo>
                  <a:lnTo>
                    <a:pt x="30" y="875"/>
                  </a:lnTo>
                  <a:lnTo>
                    <a:pt x="22" y="867"/>
                  </a:lnTo>
                  <a:lnTo>
                    <a:pt x="13" y="865"/>
                  </a:lnTo>
                  <a:lnTo>
                    <a:pt x="0" y="863"/>
                  </a:lnTo>
                  <a:lnTo>
                    <a:pt x="2" y="858"/>
                  </a:lnTo>
                  <a:lnTo>
                    <a:pt x="3" y="853"/>
                  </a:lnTo>
                  <a:lnTo>
                    <a:pt x="6" y="848"/>
                  </a:lnTo>
                  <a:lnTo>
                    <a:pt x="9" y="844"/>
                  </a:lnTo>
                  <a:lnTo>
                    <a:pt x="17" y="836"/>
                  </a:lnTo>
                  <a:lnTo>
                    <a:pt x="27" y="830"/>
                  </a:lnTo>
                  <a:lnTo>
                    <a:pt x="34" y="822"/>
                  </a:lnTo>
                  <a:lnTo>
                    <a:pt x="38" y="813"/>
                  </a:lnTo>
                  <a:lnTo>
                    <a:pt x="40" y="801"/>
                  </a:lnTo>
                  <a:lnTo>
                    <a:pt x="41" y="792"/>
                  </a:lnTo>
                  <a:lnTo>
                    <a:pt x="44" y="789"/>
                  </a:lnTo>
                  <a:lnTo>
                    <a:pt x="48" y="785"/>
                  </a:lnTo>
                  <a:lnTo>
                    <a:pt x="52" y="781"/>
                  </a:lnTo>
                  <a:lnTo>
                    <a:pt x="56" y="777"/>
                  </a:lnTo>
                  <a:lnTo>
                    <a:pt x="60" y="773"/>
                  </a:lnTo>
                  <a:lnTo>
                    <a:pt x="72" y="776"/>
                  </a:lnTo>
                  <a:lnTo>
                    <a:pt x="85" y="780"/>
                  </a:lnTo>
                  <a:lnTo>
                    <a:pt x="95" y="781"/>
                  </a:lnTo>
                  <a:lnTo>
                    <a:pt x="114" y="784"/>
                  </a:lnTo>
                  <a:lnTo>
                    <a:pt x="135" y="787"/>
                  </a:lnTo>
                  <a:lnTo>
                    <a:pt x="157" y="789"/>
                  </a:lnTo>
                  <a:lnTo>
                    <a:pt x="176" y="789"/>
                  </a:lnTo>
                  <a:lnTo>
                    <a:pt x="196" y="789"/>
                  </a:lnTo>
                  <a:lnTo>
                    <a:pt x="221" y="789"/>
                  </a:lnTo>
                  <a:lnTo>
                    <a:pt x="247" y="787"/>
                  </a:lnTo>
                  <a:lnTo>
                    <a:pt x="267" y="784"/>
                  </a:lnTo>
                  <a:lnTo>
                    <a:pt x="282" y="781"/>
                  </a:lnTo>
                  <a:lnTo>
                    <a:pt x="298" y="776"/>
                  </a:lnTo>
                  <a:lnTo>
                    <a:pt x="316" y="770"/>
                  </a:lnTo>
                  <a:lnTo>
                    <a:pt x="329" y="766"/>
                  </a:lnTo>
                  <a:lnTo>
                    <a:pt x="344" y="761"/>
                  </a:lnTo>
                  <a:lnTo>
                    <a:pt x="363" y="753"/>
                  </a:lnTo>
                  <a:lnTo>
                    <a:pt x="382" y="745"/>
                  </a:lnTo>
                  <a:lnTo>
                    <a:pt x="397" y="738"/>
                  </a:lnTo>
                  <a:lnTo>
                    <a:pt x="413" y="730"/>
                  </a:lnTo>
                  <a:lnTo>
                    <a:pt x="430" y="721"/>
                  </a:lnTo>
                  <a:lnTo>
                    <a:pt x="449" y="711"/>
                  </a:lnTo>
                  <a:lnTo>
                    <a:pt x="467" y="700"/>
                  </a:lnTo>
                  <a:lnTo>
                    <a:pt x="480" y="692"/>
                  </a:lnTo>
                  <a:lnTo>
                    <a:pt x="488" y="684"/>
                  </a:lnTo>
                  <a:lnTo>
                    <a:pt x="498" y="676"/>
                  </a:lnTo>
                  <a:lnTo>
                    <a:pt x="504" y="668"/>
                  </a:lnTo>
                  <a:lnTo>
                    <a:pt x="514" y="655"/>
                  </a:lnTo>
                  <a:lnTo>
                    <a:pt x="522" y="638"/>
                  </a:lnTo>
                  <a:lnTo>
                    <a:pt x="530" y="625"/>
                  </a:lnTo>
                  <a:lnTo>
                    <a:pt x="538" y="615"/>
                  </a:lnTo>
                  <a:lnTo>
                    <a:pt x="548" y="603"/>
                  </a:lnTo>
                  <a:lnTo>
                    <a:pt x="557" y="593"/>
                  </a:lnTo>
                  <a:lnTo>
                    <a:pt x="566" y="583"/>
                  </a:lnTo>
                  <a:lnTo>
                    <a:pt x="576" y="575"/>
                  </a:lnTo>
                  <a:lnTo>
                    <a:pt x="588" y="567"/>
                  </a:lnTo>
                  <a:lnTo>
                    <a:pt x="599" y="560"/>
                  </a:lnTo>
                  <a:lnTo>
                    <a:pt x="610" y="555"/>
                  </a:lnTo>
                  <a:lnTo>
                    <a:pt x="623" y="549"/>
                  </a:lnTo>
                  <a:lnTo>
                    <a:pt x="638" y="544"/>
                  </a:lnTo>
                  <a:lnTo>
                    <a:pt x="650" y="541"/>
                  </a:lnTo>
                  <a:lnTo>
                    <a:pt x="665" y="540"/>
                  </a:lnTo>
                  <a:lnTo>
                    <a:pt x="684" y="541"/>
                  </a:lnTo>
                  <a:lnTo>
                    <a:pt x="701" y="544"/>
                  </a:lnTo>
                  <a:lnTo>
                    <a:pt x="716" y="547"/>
                  </a:lnTo>
                  <a:lnTo>
                    <a:pt x="726" y="552"/>
                  </a:lnTo>
                  <a:lnTo>
                    <a:pt x="736" y="560"/>
                  </a:lnTo>
                  <a:lnTo>
                    <a:pt x="746" y="567"/>
                  </a:lnTo>
                  <a:lnTo>
                    <a:pt x="755" y="574"/>
                  </a:lnTo>
                  <a:lnTo>
                    <a:pt x="771" y="580"/>
                  </a:lnTo>
                  <a:lnTo>
                    <a:pt x="790" y="587"/>
                  </a:lnTo>
                  <a:lnTo>
                    <a:pt x="810" y="593"/>
                  </a:lnTo>
                  <a:lnTo>
                    <a:pt x="827" y="595"/>
                  </a:lnTo>
                  <a:lnTo>
                    <a:pt x="844" y="597"/>
                  </a:lnTo>
                  <a:lnTo>
                    <a:pt x="867" y="597"/>
                  </a:lnTo>
                  <a:lnTo>
                    <a:pt x="889" y="595"/>
                  </a:lnTo>
                  <a:lnTo>
                    <a:pt x="906" y="594"/>
                  </a:lnTo>
                  <a:lnTo>
                    <a:pt x="922" y="590"/>
                  </a:lnTo>
                  <a:lnTo>
                    <a:pt x="942" y="584"/>
                  </a:lnTo>
                  <a:lnTo>
                    <a:pt x="963" y="579"/>
                  </a:lnTo>
                  <a:lnTo>
                    <a:pt x="983" y="572"/>
                  </a:lnTo>
                  <a:lnTo>
                    <a:pt x="998" y="566"/>
                  </a:lnTo>
                  <a:lnTo>
                    <a:pt x="1014" y="560"/>
                  </a:lnTo>
                  <a:lnTo>
                    <a:pt x="1033" y="552"/>
                  </a:lnTo>
                  <a:lnTo>
                    <a:pt x="1052" y="543"/>
                  </a:lnTo>
                  <a:lnTo>
                    <a:pt x="1069" y="535"/>
                  </a:lnTo>
                  <a:lnTo>
                    <a:pt x="1084" y="527"/>
                  </a:lnTo>
                  <a:lnTo>
                    <a:pt x="1101" y="517"/>
                  </a:lnTo>
                  <a:lnTo>
                    <a:pt x="1120" y="506"/>
                  </a:lnTo>
                  <a:lnTo>
                    <a:pt x="1141" y="494"/>
                  </a:lnTo>
                  <a:lnTo>
                    <a:pt x="1159" y="482"/>
                  </a:lnTo>
                  <a:lnTo>
                    <a:pt x="1176" y="473"/>
                  </a:lnTo>
                  <a:lnTo>
                    <a:pt x="1185" y="467"/>
                  </a:lnTo>
                  <a:lnTo>
                    <a:pt x="1196" y="462"/>
                  </a:lnTo>
                  <a:lnTo>
                    <a:pt x="1208" y="456"/>
                  </a:lnTo>
                  <a:lnTo>
                    <a:pt x="1216" y="452"/>
                  </a:lnTo>
                  <a:lnTo>
                    <a:pt x="1231" y="447"/>
                  </a:lnTo>
                  <a:lnTo>
                    <a:pt x="1250" y="443"/>
                  </a:lnTo>
                  <a:lnTo>
                    <a:pt x="1267" y="440"/>
                  </a:lnTo>
                  <a:lnTo>
                    <a:pt x="1282" y="438"/>
                  </a:lnTo>
                  <a:lnTo>
                    <a:pt x="1304" y="436"/>
                  </a:lnTo>
                  <a:lnTo>
                    <a:pt x="1329" y="436"/>
                  </a:lnTo>
                  <a:lnTo>
                    <a:pt x="1355" y="436"/>
                  </a:lnTo>
                  <a:lnTo>
                    <a:pt x="1375" y="436"/>
                  </a:lnTo>
                  <a:lnTo>
                    <a:pt x="1394" y="438"/>
                  </a:lnTo>
                  <a:lnTo>
                    <a:pt x="1417" y="438"/>
                  </a:lnTo>
                  <a:lnTo>
                    <a:pt x="1440" y="439"/>
                  </a:lnTo>
                  <a:lnTo>
                    <a:pt x="1459" y="442"/>
                  </a:lnTo>
                  <a:lnTo>
                    <a:pt x="1471" y="443"/>
                  </a:lnTo>
                  <a:lnTo>
                    <a:pt x="1487" y="447"/>
                  </a:lnTo>
                  <a:lnTo>
                    <a:pt x="1502" y="451"/>
                  </a:lnTo>
                  <a:lnTo>
                    <a:pt x="1515" y="454"/>
                  </a:lnTo>
                  <a:lnTo>
                    <a:pt x="1529" y="458"/>
                  </a:lnTo>
                  <a:lnTo>
                    <a:pt x="1544" y="463"/>
                  </a:lnTo>
                  <a:lnTo>
                    <a:pt x="1561" y="470"/>
                  </a:lnTo>
                  <a:lnTo>
                    <a:pt x="1577" y="475"/>
                  </a:lnTo>
                  <a:lnTo>
                    <a:pt x="1591" y="478"/>
                  </a:lnTo>
                  <a:lnTo>
                    <a:pt x="1608" y="479"/>
                  </a:lnTo>
                  <a:lnTo>
                    <a:pt x="1628" y="481"/>
                  </a:lnTo>
                  <a:lnTo>
                    <a:pt x="1650" y="481"/>
                  </a:lnTo>
                  <a:lnTo>
                    <a:pt x="1666" y="481"/>
                  </a:lnTo>
                  <a:lnTo>
                    <a:pt x="1680" y="481"/>
                  </a:lnTo>
                  <a:lnTo>
                    <a:pt x="1694" y="481"/>
                  </a:lnTo>
                  <a:lnTo>
                    <a:pt x="1711" y="479"/>
                  </a:lnTo>
                  <a:lnTo>
                    <a:pt x="1725" y="477"/>
                  </a:lnTo>
                  <a:lnTo>
                    <a:pt x="1736" y="471"/>
                  </a:lnTo>
                  <a:lnTo>
                    <a:pt x="1738" y="470"/>
                  </a:lnTo>
                  <a:lnTo>
                    <a:pt x="1739" y="466"/>
                  </a:lnTo>
                  <a:lnTo>
                    <a:pt x="1740" y="462"/>
                  </a:lnTo>
                  <a:lnTo>
                    <a:pt x="1740" y="459"/>
                  </a:lnTo>
                  <a:lnTo>
                    <a:pt x="1740" y="455"/>
                  </a:lnTo>
                  <a:lnTo>
                    <a:pt x="1739" y="452"/>
                  </a:lnTo>
                  <a:lnTo>
                    <a:pt x="1736" y="448"/>
                  </a:lnTo>
                  <a:lnTo>
                    <a:pt x="1734" y="446"/>
                  </a:lnTo>
                  <a:lnTo>
                    <a:pt x="1731" y="442"/>
                  </a:lnTo>
                  <a:lnTo>
                    <a:pt x="1728" y="439"/>
                  </a:lnTo>
                  <a:lnTo>
                    <a:pt x="1728" y="435"/>
                  </a:lnTo>
                  <a:lnTo>
                    <a:pt x="1728" y="431"/>
                  </a:lnTo>
                  <a:lnTo>
                    <a:pt x="1728" y="427"/>
                  </a:lnTo>
                  <a:lnTo>
                    <a:pt x="1728" y="423"/>
                  </a:lnTo>
                  <a:lnTo>
                    <a:pt x="1729" y="420"/>
                  </a:lnTo>
                  <a:lnTo>
                    <a:pt x="1732" y="420"/>
                  </a:lnTo>
                  <a:lnTo>
                    <a:pt x="1735" y="419"/>
                  </a:lnTo>
                  <a:lnTo>
                    <a:pt x="1738" y="419"/>
                  </a:lnTo>
                  <a:lnTo>
                    <a:pt x="1740" y="419"/>
                  </a:lnTo>
                  <a:lnTo>
                    <a:pt x="1743" y="419"/>
                  </a:lnTo>
                  <a:lnTo>
                    <a:pt x="1746" y="416"/>
                  </a:lnTo>
                  <a:lnTo>
                    <a:pt x="1748" y="413"/>
                  </a:lnTo>
                  <a:lnTo>
                    <a:pt x="1750" y="409"/>
                  </a:lnTo>
                  <a:lnTo>
                    <a:pt x="1752" y="407"/>
                  </a:lnTo>
                  <a:lnTo>
                    <a:pt x="1755" y="404"/>
                  </a:lnTo>
                  <a:lnTo>
                    <a:pt x="1760" y="403"/>
                  </a:lnTo>
                  <a:lnTo>
                    <a:pt x="1769" y="403"/>
                  </a:lnTo>
                  <a:lnTo>
                    <a:pt x="1775" y="401"/>
                  </a:lnTo>
                  <a:lnTo>
                    <a:pt x="1781" y="399"/>
                  </a:lnTo>
                  <a:lnTo>
                    <a:pt x="1782" y="396"/>
                  </a:lnTo>
                  <a:lnTo>
                    <a:pt x="1783" y="392"/>
                  </a:lnTo>
                  <a:lnTo>
                    <a:pt x="1782" y="388"/>
                  </a:lnTo>
                  <a:lnTo>
                    <a:pt x="1782" y="384"/>
                  </a:lnTo>
                  <a:lnTo>
                    <a:pt x="1781" y="381"/>
                  </a:lnTo>
                  <a:lnTo>
                    <a:pt x="1778" y="378"/>
                  </a:lnTo>
                  <a:lnTo>
                    <a:pt x="1775" y="376"/>
                  </a:lnTo>
                  <a:lnTo>
                    <a:pt x="1771" y="373"/>
                  </a:lnTo>
                  <a:lnTo>
                    <a:pt x="1766" y="372"/>
                  </a:lnTo>
                  <a:lnTo>
                    <a:pt x="1763" y="370"/>
                  </a:lnTo>
                  <a:lnTo>
                    <a:pt x="1755" y="370"/>
                  </a:lnTo>
                  <a:lnTo>
                    <a:pt x="1747" y="372"/>
                  </a:lnTo>
                  <a:lnTo>
                    <a:pt x="1739" y="373"/>
                  </a:lnTo>
                  <a:lnTo>
                    <a:pt x="1738" y="373"/>
                  </a:lnTo>
                  <a:lnTo>
                    <a:pt x="1734" y="373"/>
                  </a:lnTo>
                  <a:lnTo>
                    <a:pt x="1731" y="373"/>
                  </a:lnTo>
                  <a:lnTo>
                    <a:pt x="1728" y="372"/>
                  </a:lnTo>
                  <a:lnTo>
                    <a:pt x="1725" y="370"/>
                  </a:lnTo>
                  <a:lnTo>
                    <a:pt x="1724" y="368"/>
                  </a:lnTo>
                  <a:lnTo>
                    <a:pt x="1724" y="364"/>
                  </a:lnTo>
                  <a:lnTo>
                    <a:pt x="1724" y="358"/>
                  </a:lnTo>
                  <a:lnTo>
                    <a:pt x="1724" y="354"/>
                  </a:lnTo>
                  <a:lnTo>
                    <a:pt x="1725" y="351"/>
                  </a:lnTo>
                  <a:lnTo>
                    <a:pt x="1731" y="347"/>
                  </a:lnTo>
                  <a:lnTo>
                    <a:pt x="1740" y="346"/>
                  </a:lnTo>
                  <a:lnTo>
                    <a:pt x="1748" y="346"/>
                  </a:lnTo>
                  <a:lnTo>
                    <a:pt x="1755" y="343"/>
                  </a:lnTo>
                  <a:lnTo>
                    <a:pt x="1759" y="341"/>
                  </a:lnTo>
                  <a:lnTo>
                    <a:pt x="1763" y="338"/>
                  </a:lnTo>
                  <a:lnTo>
                    <a:pt x="1766" y="335"/>
                  </a:lnTo>
                  <a:lnTo>
                    <a:pt x="1770" y="331"/>
                  </a:lnTo>
                  <a:lnTo>
                    <a:pt x="1771" y="328"/>
                  </a:lnTo>
                  <a:lnTo>
                    <a:pt x="1771" y="320"/>
                  </a:lnTo>
                  <a:lnTo>
                    <a:pt x="1769" y="311"/>
                  </a:lnTo>
                  <a:lnTo>
                    <a:pt x="1763" y="304"/>
                  </a:lnTo>
                  <a:lnTo>
                    <a:pt x="1760" y="303"/>
                  </a:lnTo>
                  <a:lnTo>
                    <a:pt x="1756" y="302"/>
                  </a:lnTo>
                  <a:lnTo>
                    <a:pt x="1752" y="300"/>
                  </a:lnTo>
                  <a:lnTo>
                    <a:pt x="1748" y="299"/>
                  </a:lnTo>
                  <a:lnTo>
                    <a:pt x="1744" y="299"/>
                  </a:lnTo>
                  <a:lnTo>
                    <a:pt x="1736" y="298"/>
                  </a:lnTo>
                  <a:lnTo>
                    <a:pt x="1727" y="296"/>
                  </a:lnTo>
                  <a:lnTo>
                    <a:pt x="1719" y="295"/>
                  </a:lnTo>
                  <a:lnTo>
                    <a:pt x="1711" y="296"/>
                  </a:lnTo>
                  <a:lnTo>
                    <a:pt x="1708" y="299"/>
                  </a:lnTo>
                  <a:lnTo>
                    <a:pt x="1704" y="303"/>
                  </a:lnTo>
                  <a:lnTo>
                    <a:pt x="1700" y="308"/>
                  </a:lnTo>
                  <a:lnTo>
                    <a:pt x="1697" y="312"/>
                  </a:lnTo>
                  <a:lnTo>
                    <a:pt x="1693" y="315"/>
                  </a:lnTo>
                  <a:lnTo>
                    <a:pt x="1692" y="316"/>
                  </a:lnTo>
                  <a:lnTo>
                    <a:pt x="1688" y="319"/>
                  </a:lnTo>
                  <a:lnTo>
                    <a:pt x="1684" y="320"/>
                  </a:lnTo>
                  <a:lnTo>
                    <a:pt x="1681" y="322"/>
                  </a:lnTo>
                  <a:lnTo>
                    <a:pt x="1677" y="322"/>
                  </a:lnTo>
                  <a:lnTo>
                    <a:pt x="1674" y="320"/>
                  </a:lnTo>
                  <a:lnTo>
                    <a:pt x="1673" y="319"/>
                  </a:lnTo>
                  <a:lnTo>
                    <a:pt x="1673" y="315"/>
                  </a:lnTo>
                  <a:lnTo>
                    <a:pt x="1673" y="312"/>
                  </a:lnTo>
                  <a:lnTo>
                    <a:pt x="1673" y="308"/>
                  </a:lnTo>
                  <a:lnTo>
                    <a:pt x="1674" y="304"/>
                  </a:lnTo>
                  <a:lnTo>
                    <a:pt x="1674" y="302"/>
                  </a:lnTo>
                  <a:lnTo>
                    <a:pt x="1677" y="299"/>
                  </a:lnTo>
                  <a:lnTo>
                    <a:pt x="1681" y="296"/>
                  </a:lnTo>
                  <a:lnTo>
                    <a:pt x="1685" y="292"/>
                  </a:lnTo>
                  <a:lnTo>
                    <a:pt x="1689" y="289"/>
                  </a:lnTo>
                  <a:lnTo>
                    <a:pt x="1690" y="285"/>
                  </a:lnTo>
                  <a:lnTo>
                    <a:pt x="1692" y="283"/>
                  </a:lnTo>
                  <a:lnTo>
                    <a:pt x="1693" y="280"/>
                  </a:lnTo>
                  <a:lnTo>
                    <a:pt x="1693" y="276"/>
                  </a:lnTo>
                  <a:lnTo>
                    <a:pt x="1693" y="273"/>
                  </a:lnTo>
                  <a:lnTo>
                    <a:pt x="1692" y="269"/>
                  </a:lnTo>
                  <a:lnTo>
                    <a:pt x="1690" y="268"/>
                  </a:lnTo>
                  <a:lnTo>
                    <a:pt x="1685" y="267"/>
                  </a:lnTo>
                  <a:lnTo>
                    <a:pt x="1677" y="269"/>
                  </a:lnTo>
                  <a:lnTo>
                    <a:pt x="1669" y="272"/>
                  </a:lnTo>
                  <a:lnTo>
                    <a:pt x="1661" y="275"/>
                  </a:lnTo>
                  <a:lnTo>
                    <a:pt x="1651" y="279"/>
                  </a:lnTo>
                  <a:lnTo>
                    <a:pt x="1641" y="283"/>
                  </a:lnTo>
                  <a:lnTo>
                    <a:pt x="1631" y="285"/>
                  </a:lnTo>
                  <a:lnTo>
                    <a:pt x="1622" y="285"/>
                  </a:lnTo>
                  <a:lnTo>
                    <a:pt x="1610" y="285"/>
                  </a:lnTo>
                  <a:lnTo>
                    <a:pt x="1597" y="284"/>
                  </a:lnTo>
                  <a:lnTo>
                    <a:pt x="1588" y="285"/>
                  </a:lnTo>
                  <a:lnTo>
                    <a:pt x="1580" y="292"/>
                  </a:lnTo>
                  <a:lnTo>
                    <a:pt x="1570" y="303"/>
                  </a:lnTo>
                  <a:lnTo>
                    <a:pt x="1562" y="311"/>
                  </a:lnTo>
                  <a:lnTo>
                    <a:pt x="1558" y="315"/>
                  </a:lnTo>
                  <a:lnTo>
                    <a:pt x="1552" y="319"/>
                  </a:lnTo>
                  <a:lnTo>
                    <a:pt x="1546" y="322"/>
                  </a:lnTo>
                  <a:lnTo>
                    <a:pt x="1541" y="323"/>
                  </a:lnTo>
                  <a:lnTo>
                    <a:pt x="1539" y="320"/>
                  </a:lnTo>
                  <a:lnTo>
                    <a:pt x="1537" y="318"/>
                  </a:lnTo>
                  <a:lnTo>
                    <a:pt x="1535" y="314"/>
                  </a:lnTo>
                  <a:lnTo>
                    <a:pt x="1535" y="311"/>
                  </a:lnTo>
                  <a:lnTo>
                    <a:pt x="1534" y="307"/>
                  </a:lnTo>
                  <a:lnTo>
                    <a:pt x="1535" y="304"/>
                  </a:lnTo>
                  <a:lnTo>
                    <a:pt x="1535" y="299"/>
                  </a:lnTo>
                  <a:lnTo>
                    <a:pt x="1537" y="295"/>
                  </a:lnTo>
                  <a:lnTo>
                    <a:pt x="1538" y="289"/>
                  </a:lnTo>
                  <a:lnTo>
                    <a:pt x="1539" y="287"/>
                  </a:lnTo>
                  <a:lnTo>
                    <a:pt x="1542" y="284"/>
                  </a:lnTo>
                  <a:lnTo>
                    <a:pt x="1546" y="281"/>
                  </a:lnTo>
                  <a:lnTo>
                    <a:pt x="1550" y="279"/>
                  </a:lnTo>
                  <a:lnTo>
                    <a:pt x="1554" y="276"/>
                  </a:lnTo>
                  <a:lnTo>
                    <a:pt x="1556" y="273"/>
                  </a:lnTo>
                  <a:lnTo>
                    <a:pt x="1557" y="271"/>
                  </a:lnTo>
                  <a:lnTo>
                    <a:pt x="1558" y="267"/>
                  </a:lnTo>
                  <a:lnTo>
                    <a:pt x="1558" y="261"/>
                  </a:lnTo>
                  <a:lnTo>
                    <a:pt x="1558" y="257"/>
                  </a:lnTo>
                  <a:lnTo>
                    <a:pt x="1558" y="253"/>
                  </a:lnTo>
                  <a:lnTo>
                    <a:pt x="1560" y="250"/>
                  </a:lnTo>
                  <a:lnTo>
                    <a:pt x="1560" y="248"/>
                  </a:lnTo>
                  <a:lnTo>
                    <a:pt x="1560" y="244"/>
                  </a:lnTo>
                  <a:lnTo>
                    <a:pt x="1560" y="240"/>
                  </a:lnTo>
                  <a:lnTo>
                    <a:pt x="1558" y="237"/>
                  </a:lnTo>
                  <a:lnTo>
                    <a:pt x="1557" y="234"/>
                  </a:lnTo>
                  <a:lnTo>
                    <a:pt x="1554" y="233"/>
                  </a:lnTo>
                  <a:lnTo>
                    <a:pt x="1552" y="233"/>
                  </a:lnTo>
                  <a:lnTo>
                    <a:pt x="1548" y="233"/>
                  </a:lnTo>
                  <a:lnTo>
                    <a:pt x="1544" y="233"/>
                  </a:lnTo>
                  <a:lnTo>
                    <a:pt x="1539" y="233"/>
                  </a:lnTo>
                  <a:lnTo>
                    <a:pt x="1537" y="234"/>
                  </a:lnTo>
                  <a:lnTo>
                    <a:pt x="1529" y="238"/>
                  </a:lnTo>
                  <a:lnTo>
                    <a:pt x="1521" y="246"/>
                  </a:lnTo>
                  <a:lnTo>
                    <a:pt x="1515" y="253"/>
                  </a:lnTo>
                  <a:lnTo>
                    <a:pt x="1508" y="261"/>
                  </a:lnTo>
                  <a:lnTo>
                    <a:pt x="1500" y="272"/>
                  </a:lnTo>
                  <a:lnTo>
                    <a:pt x="1494" y="280"/>
                  </a:lnTo>
                  <a:lnTo>
                    <a:pt x="1487" y="287"/>
                  </a:lnTo>
                  <a:lnTo>
                    <a:pt x="1480" y="295"/>
                  </a:lnTo>
                  <a:lnTo>
                    <a:pt x="1475" y="302"/>
                  </a:lnTo>
                  <a:lnTo>
                    <a:pt x="1472" y="314"/>
                  </a:lnTo>
                  <a:lnTo>
                    <a:pt x="1469" y="328"/>
                  </a:lnTo>
                  <a:lnTo>
                    <a:pt x="1467" y="339"/>
                  </a:lnTo>
                  <a:lnTo>
                    <a:pt x="1461" y="347"/>
                  </a:lnTo>
                  <a:lnTo>
                    <a:pt x="1456" y="355"/>
                  </a:lnTo>
                  <a:lnTo>
                    <a:pt x="1448" y="361"/>
                  </a:lnTo>
                  <a:lnTo>
                    <a:pt x="1445" y="362"/>
                  </a:lnTo>
                  <a:lnTo>
                    <a:pt x="1442" y="362"/>
                  </a:lnTo>
                  <a:lnTo>
                    <a:pt x="1438" y="364"/>
                  </a:lnTo>
                  <a:lnTo>
                    <a:pt x="1434" y="362"/>
                  </a:lnTo>
                  <a:lnTo>
                    <a:pt x="1432" y="361"/>
                  </a:lnTo>
                  <a:lnTo>
                    <a:pt x="1430" y="358"/>
                  </a:lnTo>
                  <a:lnTo>
                    <a:pt x="1429" y="355"/>
                  </a:lnTo>
                  <a:lnTo>
                    <a:pt x="1428" y="351"/>
                  </a:lnTo>
                  <a:lnTo>
                    <a:pt x="1428" y="346"/>
                  </a:lnTo>
                  <a:lnTo>
                    <a:pt x="1428" y="343"/>
                  </a:lnTo>
                  <a:lnTo>
                    <a:pt x="1429" y="339"/>
                  </a:lnTo>
                  <a:lnTo>
                    <a:pt x="1430" y="337"/>
                  </a:lnTo>
                  <a:lnTo>
                    <a:pt x="1433" y="333"/>
                  </a:lnTo>
                  <a:lnTo>
                    <a:pt x="1434" y="328"/>
                  </a:lnTo>
                  <a:lnTo>
                    <a:pt x="1437" y="326"/>
                  </a:lnTo>
                  <a:lnTo>
                    <a:pt x="1440" y="323"/>
                  </a:lnTo>
                  <a:lnTo>
                    <a:pt x="1442" y="319"/>
                  </a:lnTo>
                  <a:lnTo>
                    <a:pt x="1445" y="316"/>
                  </a:lnTo>
                  <a:lnTo>
                    <a:pt x="1449" y="314"/>
                  </a:lnTo>
                  <a:lnTo>
                    <a:pt x="1451" y="311"/>
                  </a:lnTo>
                  <a:lnTo>
                    <a:pt x="1455" y="303"/>
                  </a:lnTo>
                  <a:lnTo>
                    <a:pt x="1459" y="295"/>
                  </a:lnTo>
                  <a:lnTo>
                    <a:pt x="1461" y="287"/>
                  </a:lnTo>
                  <a:lnTo>
                    <a:pt x="1464" y="283"/>
                  </a:lnTo>
                  <a:lnTo>
                    <a:pt x="1468" y="279"/>
                  </a:lnTo>
                  <a:lnTo>
                    <a:pt x="1472" y="275"/>
                  </a:lnTo>
                  <a:lnTo>
                    <a:pt x="1475" y="271"/>
                  </a:lnTo>
                  <a:lnTo>
                    <a:pt x="1477" y="267"/>
                  </a:lnTo>
                  <a:lnTo>
                    <a:pt x="1480" y="260"/>
                  </a:lnTo>
                  <a:lnTo>
                    <a:pt x="1482" y="252"/>
                  </a:lnTo>
                  <a:lnTo>
                    <a:pt x="1480" y="245"/>
                  </a:lnTo>
                  <a:lnTo>
                    <a:pt x="1480" y="244"/>
                  </a:lnTo>
                  <a:lnTo>
                    <a:pt x="1477" y="242"/>
                  </a:lnTo>
                  <a:lnTo>
                    <a:pt x="1476" y="241"/>
                  </a:lnTo>
                  <a:lnTo>
                    <a:pt x="1477" y="238"/>
                  </a:lnTo>
                  <a:lnTo>
                    <a:pt x="1480" y="236"/>
                  </a:lnTo>
                  <a:lnTo>
                    <a:pt x="1480" y="234"/>
                  </a:lnTo>
                  <a:lnTo>
                    <a:pt x="1483" y="225"/>
                  </a:lnTo>
                  <a:lnTo>
                    <a:pt x="1486" y="214"/>
                  </a:lnTo>
                  <a:lnTo>
                    <a:pt x="1487" y="206"/>
                  </a:lnTo>
                  <a:lnTo>
                    <a:pt x="1491" y="198"/>
                  </a:lnTo>
                  <a:lnTo>
                    <a:pt x="1498" y="188"/>
                  </a:lnTo>
                  <a:lnTo>
                    <a:pt x="1503" y="182"/>
                  </a:lnTo>
                  <a:lnTo>
                    <a:pt x="1506" y="180"/>
                  </a:lnTo>
                  <a:lnTo>
                    <a:pt x="1508" y="179"/>
                  </a:lnTo>
                  <a:lnTo>
                    <a:pt x="1513" y="179"/>
                  </a:lnTo>
                  <a:lnTo>
                    <a:pt x="1515" y="178"/>
                  </a:lnTo>
                  <a:lnTo>
                    <a:pt x="1518" y="178"/>
                  </a:lnTo>
                  <a:lnTo>
                    <a:pt x="1525" y="171"/>
                  </a:lnTo>
                  <a:lnTo>
                    <a:pt x="1530" y="163"/>
                  </a:lnTo>
                  <a:lnTo>
                    <a:pt x="1535" y="156"/>
                  </a:lnTo>
                  <a:lnTo>
                    <a:pt x="1538" y="152"/>
                  </a:lnTo>
                  <a:lnTo>
                    <a:pt x="1541" y="149"/>
                  </a:lnTo>
                  <a:lnTo>
                    <a:pt x="1544" y="147"/>
                  </a:lnTo>
                  <a:lnTo>
                    <a:pt x="1546" y="144"/>
                  </a:lnTo>
                  <a:lnTo>
                    <a:pt x="1556" y="141"/>
                  </a:lnTo>
                  <a:lnTo>
                    <a:pt x="1568" y="141"/>
                  </a:lnTo>
                  <a:lnTo>
                    <a:pt x="1579" y="140"/>
                  </a:lnTo>
                  <a:lnTo>
                    <a:pt x="1587" y="135"/>
                  </a:lnTo>
                  <a:lnTo>
                    <a:pt x="1596" y="129"/>
                  </a:lnTo>
                  <a:lnTo>
                    <a:pt x="1606" y="122"/>
                  </a:lnTo>
                  <a:lnTo>
                    <a:pt x="1614" y="120"/>
                  </a:lnTo>
                  <a:lnTo>
                    <a:pt x="1622" y="121"/>
                  </a:lnTo>
                  <a:lnTo>
                    <a:pt x="1631" y="124"/>
                  </a:lnTo>
                  <a:lnTo>
                    <a:pt x="1639" y="128"/>
                  </a:lnTo>
                  <a:lnTo>
                    <a:pt x="1647" y="130"/>
                  </a:lnTo>
                  <a:lnTo>
                    <a:pt x="1659" y="133"/>
                  </a:lnTo>
                  <a:lnTo>
                    <a:pt x="1673" y="136"/>
                  </a:lnTo>
                  <a:lnTo>
                    <a:pt x="1688" y="137"/>
                  </a:lnTo>
                  <a:lnTo>
                    <a:pt x="1700" y="137"/>
                  </a:lnTo>
                  <a:lnTo>
                    <a:pt x="1709" y="133"/>
                  </a:lnTo>
                  <a:lnTo>
                    <a:pt x="1720" y="126"/>
                  </a:lnTo>
                  <a:lnTo>
                    <a:pt x="1728" y="121"/>
                  </a:lnTo>
                  <a:lnTo>
                    <a:pt x="1740" y="114"/>
                  </a:lnTo>
                  <a:lnTo>
                    <a:pt x="1755" y="106"/>
                  </a:lnTo>
                  <a:lnTo>
                    <a:pt x="1769" y="99"/>
                  </a:lnTo>
                  <a:lnTo>
                    <a:pt x="1779" y="95"/>
                  </a:lnTo>
                  <a:lnTo>
                    <a:pt x="1793" y="90"/>
                  </a:lnTo>
                  <a:lnTo>
                    <a:pt x="1802" y="85"/>
                  </a:lnTo>
                  <a:lnTo>
                    <a:pt x="1812" y="78"/>
                  </a:lnTo>
                  <a:lnTo>
                    <a:pt x="1822" y="69"/>
                  </a:lnTo>
                  <a:lnTo>
                    <a:pt x="1831" y="62"/>
                  </a:lnTo>
                  <a:lnTo>
                    <a:pt x="1841" y="55"/>
                  </a:lnTo>
                  <a:lnTo>
                    <a:pt x="1853" y="50"/>
                  </a:lnTo>
                  <a:lnTo>
                    <a:pt x="1863" y="44"/>
                  </a:lnTo>
                  <a:lnTo>
                    <a:pt x="1871" y="38"/>
                  </a:lnTo>
                  <a:lnTo>
                    <a:pt x="1879" y="29"/>
                  </a:lnTo>
                  <a:lnTo>
                    <a:pt x="1887" y="24"/>
                  </a:lnTo>
                  <a:lnTo>
                    <a:pt x="1898" y="17"/>
                  </a:lnTo>
                  <a:lnTo>
                    <a:pt x="1911" y="12"/>
                  </a:lnTo>
                  <a:lnTo>
                    <a:pt x="1922" y="8"/>
                  </a:lnTo>
                  <a:lnTo>
                    <a:pt x="1934" y="7"/>
                  </a:lnTo>
                  <a:lnTo>
                    <a:pt x="1948" y="5"/>
                  </a:lnTo>
                  <a:lnTo>
                    <a:pt x="1961" y="4"/>
                  </a:lnTo>
                  <a:lnTo>
                    <a:pt x="1972" y="5"/>
                  </a:lnTo>
                  <a:lnTo>
                    <a:pt x="1981" y="8"/>
                  </a:lnTo>
                  <a:lnTo>
                    <a:pt x="1991" y="13"/>
                  </a:lnTo>
                  <a:lnTo>
                    <a:pt x="1999" y="16"/>
                  </a:lnTo>
                  <a:lnTo>
                    <a:pt x="2011" y="16"/>
                  </a:lnTo>
                  <a:lnTo>
                    <a:pt x="2025" y="16"/>
                  </a:lnTo>
                  <a:lnTo>
                    <a:pt x="2037" y="16"/>
                  </a:lnTo>
                  <a:lnTo>
                    <a:pt x="2048" y="16"/>
                  </a:lnTo>
                  <a:lnTo>
                    <a:pt x="2060" y="17"/>
                  </a:lnTo>
                  <a:lnTo>
                    <a:pt x="2069" y="20"/>
                  </a:lnTo>
                  <a:lnTo>
                    <a:pt x="2077" y="24"/>
                  </a:lnTo>
                  <a:lnTo>
                    <a:pt x="2085" y="29"/>
                  </a:lnTo>
                  <a:lnTo>
                    <a:pt x="2092" y="35"/>
                  </a:lnTo>
                  <a:lnTo>
                    <a:pt x="2097" y="35"/>
                  </a:lnTo>
                  <a:lnTo>
                    <a:pt x="2103" y="36"/>
                  </a:lnTo>
                  <a:lnTo>
                    <a:pt x="2108" y="36"/>
                  </a:lnTo>
                  <a:lnTo>
                    <a:pt x="2114" y="36"/>
                  </a:lnTo>
                  <a:lnTo>
                    <a:pt x="2124" y="38"/>
                  </a:lnTo>
                  <a:lnTo>
                    <a:pt x="2138" y="39"/>
                  </a:lnTo>
                  <a:lnTo>
                    <a:pt x="2150" y="39"/>
                  </a:lnTo>
                  <a:lnTo>
                    <a:pt x="2151" y="46"/>
                  </a:lnTo>
                  <a:lnTo>
                    <a:pt x="2154" y="51"/>
                  </a:lnTo>
                  <a:lnTo>
                    <a:pt x="2157" y="56"/>
                  </a:lnTo>
                  <a:lnTo>
                    <a:pt x="2162" y="66"/>
                  </a:lnTo>
                  <a:lnTo>
                    <a:pt x="2169" y="78"/>
                  </a:lnTo>
                  <a:lnTo>
                    <a:pt x="2176" y="89"/>
                  </a:lnTo>
                  <a:lnTo>
                    <a:pt x="2181" y="98"/>
                  </a:lnTo>
                  <a:lnTo>
                    <a:pt x="2192" y="112"/>
                  </a:lnTo>
                  <a:lnTo>
                    <a:pt x="2207" y="126"/>
                  </a:lnTo>
                  <a:lnTo>
                    <a:pt x="2221" y="141"/>
                  </a:lnTo>
                  <a:lnTo>
                    <a:pt x="2236" y="156"/>
                  </a:lnTo>
                  <a:lnTo>
                    <a:pt x="2248" y="167"/>
                  </a:lnTo>
                  <a:lnTo>
                    <a:pt x="2259" y="176"/>
                  </a:lnTo>
                  <a:lnTo>
                    <a:pt x="2271" y="186"/>
                  </a:lnTo>
                  <a:lnTo>
                    <a:pt x="2285" y="195"/>
                  </a:lnTo>
                  <a:lnTo>
                    <a:pt x="2297" y="202"/>
                  </a:lnTo>
                  <a:lnTo>
                    <a:pt x="2304" y="206"/>
                  </a:lnTo>
                  <a:lnTo>
                    <a:pt x="2312" y="209"/>
                  </a:lnTo>
                  <a:lnTo>
                    <a:pt x="2320" y="211"/>
                  </a:lnTo>
                  <a:lnTo>
                    <a:pt x="2326" y="213"/>
                  </a:lnTo>
                  <a:lnTo>
                    <a:pt x="2329" y="210"/>
                  </a:lnTo>
                  <a:lnTo>
                    <a:pt x="2333" y="207"/>
                  </a:lnTo>
                  <a:lnTo>
                    <a:pt x="2336" y="203"/>
                  </a:lnTo>
                  <a:lnTo>
                    <a:pt x="2339" y="199"/>
                  </a:lnTo>
                  <a:lnTo>
                    <a:pt x="2341" y="196"/>
                  </a:lnTo>
                  <a:lnTo>
                    <a:pt x="2351" y="188"/>
                  </a:lnTo>
                  <a:lnTo>
                    <a:pt x="2360" y="179"/>
                  </a:lnTo>
                  <a:lnTo>
                    <a:pt x="2370" y="172"/>
                  </a:lnTo>
                  <a:lnTo>
                    <a:pt x="2379" y="170"/>
                  </a:lnTo>
                  <a:lnTo>
                    <a:pt x="2388" y="168"/>
                  </a:lnTo>
                  <a:lnTo>
                    <a:pt x="2397" y="170"/>
                  </a:lnTo>
                  <a:lnTo>
                    <a:pt x="2407" y="174"/>
                  </a:lnTo>
                  <a:lnTo>
                    <a:pt x="2418" y="179"/>
                  </a:lnTo>
                  <a:lnTo>
                    <a:pt x="2428" y="187"/>
                  </a:lnTo>
                  <a:lnTo>
                    <a:pt x="2436" y="194"/>
                  </a:lnTo>
                  <a:lnTo>
                    <a:pt x="2445" y="205"/>
                  </a:lnTo>
                  <a:lnTo>
                    <a:pt x="2456" y="219"/>
                  </a:lnTo>
                  <a:lnTo>
                    <a:pt x="2464" y="234"/>
                  </a:lnTo>
                  <a:lnTo>
                    <a:pt x="2471" y="248"/>
                  </a:lnTo>
                  <a:lnTo>
                    <a:pt x="2475" y="260"/>
                  </a:lnTo>
                  <a:lnTo>
                    <a:pt x="2479" y="276"/>
                  </a:lnTo>
                  <a:lnTo>
                    <a:pt x="2481" y="292"/>
                  </a:lnTo>
                  <a:lnTo>
                    <a:pt x="2485" y="304"/>
                  </a:lnTo>
                  <a:lnTo>
                    <a:pt x="2488" y="316"/>
                  </a:lnTo>
                  <a:lnTo>
                    <a:pt x="2494" y="330"/>
                  </a:lnTo>
                  <a:lnTo>
                    <a:pt x="2498" y="345"/>
                  </a:lnTo>
                  <a:lnTo>
                    <a:pt x="2504" y="357"/>
                  </a:lnTo>
                  <a:lnTo>
                    <a:pt x="2512" y="365"/>
                  </a:lnTo>
                  <a:lnTo>
                    <a:pt x="2521" y="368"/>
                  </a:lnTo>
                  <a:lnTo>
                    <a:pt x="2531" y="366"/>
                  </a:lnTo>
                  <a:lnTo>
                    <a:pt x="2543" y="365"/>
                  </a:lnTo>
                  <a:lnTo>
                    <a:pt x="2553" y="364"/>
                  </a:lnTo>
                  <a:lnTo>
                    <a:pt x="2577" y="364"/>
                  </a:lnTo>
                  <a:lnTo>
                    <a:pt x="2607" y="364"/>
                  </a:lnTo>
                  <a:lnTo>
                    <a:pt x="2638" y="362"/>
                  </a:lnTo>
                  <a:lnTo>
                    <a:pt x="2669" y="362"/>
                  </a:lnTo>
                  <a:lnTo>
                    <a:pt x="2693" y="362"/>
                  </a:lnTo>
                  <a:lnTo>
                    <a:pt x="2713" y="362"/>
                  </a:lnTo>
                  <a:lnTo>
                    <a:pt x="2738" y="362"/>
                  </a:lnTo>
                  <a:lnTo>
                    <a:pt x="2763" y="362"/>
                  </a:lnTo>
                  <a:lnTo>
                    <a:pt x="2789" y="362"/>
                  </a:lnTo>
                  <a:lnTo>
                    <a:pt x="2809" y="362"/>
                  </a:lnTo>
                  <a:lnTo>
                    <a:pt x="2832" y="361"/>
                  </a:lnTo>
                  <a:lnTo>
                    <a:pt x="2859" y="359"/>
                  </a:lnTo>
                  <a:lnTo>
                    <a:pt x="2887" y="358"/>
                  </a:lnTo>
                  <a:lnTo>
                    <a:pt x="2914" y="357"/>
                  </a:lnTo>
                  <a:lnTo>
                    <a:pt x="2937" y="354"/>
                  </a:lnTo>
                  <a:lnTo>
                    <a:pt x="2949" y="353"/>
                  </a:lnTo>
                  <a:lnTo>
                    <a:pt x="2964" y="350"/>
                  </a:lnTo>
                  <a:lnTo>
                    <a:pt x="2979" y="347"/>
                  </a:lnTo>
                  <a:lnTo>
                    <a:pt x="2991" y="343"/>
                  </a:lnTo>
                  <a:lnTo>
                    <a:pt x="2999" y="339"/>
                  </a:lnTo>
                  <a:lnTo>
                    <a:pt x="3010" y="333"/>
                  </a:lnTo>
                  <a:lnTo>
                    <a:pt x="3019" y="326"/>
                  </a:lnTo>
                  <a:lnTo>
                    <a:pt x="3027" y="319"/>
                  </a:lnTo>
                  <a:lnTo>
                    <a:pt x="3034" y="307"/>
                  </a:lnTo>
                  <a:lnTo>
                    <a:pt x="3041" y="293"/>
                  </a:lnTo>
                  <a:lnTo>
                    <a:pt x="3046" y="279"/>
                  </a:lnTo>
                  <a:lnTo>
                    <a:pt x="3050" y="267"/>
                  </a:lnTo>
                  <a:lnTo>
                    <a:pt x="3050" y="254"/>
                  </a:lnTo>
                  <a:lnTo>
                    <a:pt x="3049" y="241"/>
                  </a:lnTo>
                  <a:lnTo>
                    <a:pt x="3049" y="227"/>
                  </a:lnTo>
                  <a:lnTo>
                    <a:pt x="3049" y="215"/>
                  </a:lnTo>
                  <a:lnTo>
                    <a:pt x="3049" y="206"/>
                  </a:lnTo>
                  <a:lnTo>
                    <a:pt x="3049" y="195"/>
                  </a:lnTo>
                  <a:lnTo>
                    <a:pt x="3050" y="184"/>
                  </a:lnTo>
                  <a:lnTo>
                    <a:pt x="3054" y="176"/>
                  </a:lnTo>
                  <a:lnTo>
                    <a:pt x="3062" y="167"/>
                  </a:lnTo>
                  <a:lnTo>
                    <a:pt x="3074" y="159"/>
                  </a:lnTo>
                  <a:lnTo>
                    <a:pt x="3087" y="151"/>
                  </a:lnTo>
                  <a:lnTo>
                    <a:pt x="3097" y="144"/>
                  </a:lnTo>
                  <a:lnTo>
                    <a:pt x="3107" y="135"/>
                  </a:lnTo>
                  <a:lnTo>
                    <a:pt x="3118" y="124"/>
                  </a:lnTo>
                  <a:lnTo>
                    <a:pt x="3127" y="113"/>
                  </a:lnTo>
                  <a:lnTo>
                    <a:pt x="3132" y="102"/>
                  </a:lnTo>
                  <a:lnTo>
                    <a:pt x="3138" y="87"/>
                  </a:lnTo>
                  <a:lnTo>
                    <a:pt x="3143" y="73"/>
                  </a:lnTo>
                  <a:lnTo>
                    <a:pt x="3150" y="63"/>
                  </a:lnTo>
                  <a:lnTo>
                    <a:pt x="3159" y="56"/>
                  </a:lnTo>
                  <a:lnTo>
                    <a:pt x="3171" y="52"/>
                  </a:lnTo>
                  <a:lnTo>
                    <a:pt x="3182" y="52"/>
                  </a:lnTo>
                  <a:lnTo>
                    <a:pt x="3192" y="55"/>
                  </a:lnTo>
                  <a:lnTo>
                    <a:pt x="3204" y="62"/>
                  </a:lnTo>
                  <a:lnTo>
                    <a:pt x="3216" y="69"/>
                  </a:lnTo>
                  <a:lnTo>
                    <a:pt x="3225" y="74"/>
                  </a:lnTo>
                  <a:lnTo>
                    <a:pt x="3236" y="78"/>
                  </a:lnTo>
                  <a:lnTo>
                    <a:pt x="3250" y="81"/>
                  </a:lnTo>
                  <a:lnTo>
                    <a:pt x="3263" y="83"/>
                  </a:lnTo>
                  <a:lnTo>
                    <a:pt x="3275" y="85"/>
                  </a:lnTo>
                  <a:lnTo>
                    <a:pt x="3285" y="82"/>
                  </a:lnTo>
                  <a:lnTo>
                    <a:pt x="3297" y="77"/>
                  </a:lnTo>
                  <a:lnTo>
                    <a:pt x="3308" y="73"/>
                  </a:lnTo>
                  <a:lnTo>
                    <a:pt x="3316" y="63"/>
                  </a:lnTo>
                  <a:lnTo>
                    <a:pt x="3326" y="52"/>
                  </a:lnTo>
                  <a:lnTo>
                    <a:pt x="3334" y="44"/>
                  </a:lnTo>
                  <a:lnTo>
                    <a:pt x="3343" y="35"/>
                  </a:lnTo>
                  <a:lnTo>
                    <a:pt x="3352" y="25"/>
                  </a:lnTo>
                  <a:lnTo>
                    <a:pt x="3363" y="15"/>
                  </a:lnTo>
                  <a:lnTo>
                    <a:pt x="3372" y="9"/>
                  </a:lnTo>
                  <a:lnTo>
                    <a:pt x="3380" y="5"/>
                  </a:lnTo>
                  <a:lnTo>
                    <a:pt x="3392" y="2"/>
                  </a:lnTo>
                  <a:lnTo>
                    <a:pt x="3403" y="0"/>
                  </a:lnTo>
                  <a:lnTo>
                    <a:pt x="3413" y="1"/>
                  </a:lnTo>
                  <a:lnTo>
                    <a:pt x="3423" y="5"/>
                  </a:lnTo>
                  <a:lnTo>
                    <a:pt x="3434" y="12"/>
                  </a:lnTo>
                  <a:lnTo>
                    <a:pt x="3445" y="20"/>
                  </a:lnTo>
                  <a:lnTo>
                    <a:pt x="3456" y="27"/>
                  </a:lnTo>
                  <a:lnTo>
                    <a:pt x="3465" y="29"/>
                  </a:lnTo>
                  <a:lnTo>
                    <a:pt x="3477" y="33"/>
                  </a:lnTo>
                  <a:lnTo>
                    <a:pt x="3491" y="38"/>
                  </a:lnTo>
                  <a:lnTo>
                    <a:pt x="3504" y="40"/>
                  </a:lnTo>
                  <a:lnTo>
                    <a:pt x="3515" y="40"/>
                  </a:lnTo>
                  <a:lnTo>
                    <a:pt x="3523" y="36"/>
                  </a:lnTo>
                  <a:lnTo>
                    <a:pt x="3531" y="29"/>
                  </a:lnTo>
                  <a:lnTo>
                    <a:pt x="3541" y="21"/>
                  </a:lnTo>
                  <a:lnTo>
                    <a:pt x="3549" y="17"/>
                  </a:lnTo>
                  <a:lnTo>
                    <a:pt x="3562" y="12"/>
                  </a:lnTo>
                  <a:lnTo>
                    <a:pt x="3580" y="8"/>
                  </a:lnTo>
                  <a:lnTo>
                    <a:pt x="3597" y="5"/>
                  </a:lnTo>
                  <a:lnTo>
                    <a:pt x="3612" y="4"/>
                  </a:lnTo>
                  <a:lnTo>
                    <a:pt x="3627" y="4"/>
                  </a:lnTo>
                  <a:lnTo>
                    <a:pt x="3647" y="5"/>
                  </a:lnTo>
                  <a:lnTo>
                    <a:pt x="3667" y="8"/>
                  </a:lnTo>
                  <a:lnTo>
                    <a:pt x="3686" y="12"/>
                  </a:lnTo>
                  <a:lnTo>
                    <a:pt x="3702" y="16"/>
                  </a:lnTo>
                  <a:lnTo>
                    <a:pt x="3720" y="21"/>
                  </a:lnTo>
                  <a:lnTo>
                    <a:pt x="3740" y="28"/>
                  </a:lnTo>
                  <a:lnTo>
                    <a:pt x="3760" y="38"/>
                  </a:lnTo>
                  <a:lnTo>
                    <a:pt x="3781" y="47"/>
                  </a:lnTo>
                  <a:lnTo>
                    <a:pt x="3797" y="55"/>
                  </a:lnTo>
                  <a:lnTo>
                    <a:pt x="3808" y="63"/>
                  </a:lnTo>
                  <a:lnTo>
                    <a:pt x="3820" y="74"/>
                  </a:lnTo>
                  <a:lnTo>
                    <a:pt x="3833" y="86"/>
                  </a:lnTo>
                  <a:lnTo>
                    <a:pt x="3845" y="97"/>
                  </a:lnTo>
                  <a:lnTo>
                    <a:pt x="3855" y="108"/>
                  </a:lnTo>
                  <a:lnTo>
                    <a:pt x="3865" y="120"/>
                  </a:lnTo>
                  <a:lnTo>
                    <a:pt x="3876" y="136"/>
                  </a:lnTo>
                  <a:lnTo>
                    <a:pt x="3888" y="151"/>
                  </a:lnTo>
                  <a:lnTo>
                    <a:pt x="3899" y="163"/>
                  </a:lnTo>
                  <a:lnTo>
                    <a:pt x="3913" y="170"/>
                  </a:lnTo>
                  <a:lnTo>
                    <a:pt x="3929" y="178"/>
                  </a:lnTo>
                  <a:lnTo>
                    <a:pt x="3944" y="183"/>
                  </a:lnTo>
                  <a:lnTo>
                    <a:pt x="3957" y="190"/>
                  </a:lnTo>
                  <a:lnTo>
                    <a:pt x="3972" y="198"/>
                  </a:lnTo>
                  <a:lnTo>
                    <a:pt x="3984" y="206"/>
                  </a:lnTo>
                  <a:lnTo>
                    <a:pt x="3995" y="215"/>
                  </a:lnTo>
                  <a:lnTo>
                    <a:pt x="4007" y="229"/>
                  </a:lnTo>
                  <a:lnTo>
                    <a:pt x="4018" y="244"/>
                  </a:lnTo>
                  <a:lnTo>
                    <a:pt x="4029" y="254"/>
                  </a:lnTo>
                  <a:lnTo>
                    <a:pt x="4038" y="265"/>
                  </a:lnTo>
                  <a:lnTo>
                    <a:pt x="4050" y="280"/>
                  </a:lnTo>
                  <a:lnTo>
                    <a:pt x="4064" y="293"/>
                  </a:lnTo>
                  <a:lnTo>
                    <a:pt x="4077" y="306"/>
                  </a:lnTo>
                  <a:lnTo>
                    <a:pt x="4091" y="314"/>
                  </a:lnTo>
                  <a:lnTo>
                    <a:pt x="4100" y="316"/>
                  </a:lnTo>
                  <a:lnTo>
                    <a:pt x="4113" y="316"/>
                  </a:lnTo>
                  <a:lnTo>
                    <a:pt x="4128" y="318"/>
                  </a:lnTo>
                  <a:lnTo>
                    <a:pt x="4142" y="316"/>
                  </a:lnTo>
                  <a:lnTo>
                    <a:pt x="4151" y="316"/>
                  </a:lnTo>
                  <a:lnTo>
                    <a:pt x="4157" y="316"/>
                  </a:lnTo>
                  <a:lnTo>
                    <a:pt x="4161" y="315"/>
                  </a:lnTo>
                  <a:lnTo>
                    <a:pt x="4171" y="315"/>
                  </a:lnTo>
                  <a:lnTo>
                    <a:pt x="4188" y="314"/>
                  </a:lnTo>
                  <a:lnTo>
                    <a:pt x="4205" y="311"/>
                  </a:lnTo>
                  <a:lnTo>
                    <a:pt x="4223" y="308"/>
                  </a:lnTo>
                  <a:lnTo>
                    <a:pt x="4239" y="306"/>
                  </a:lnTo>
                  <a:lnTo>
                    <a:pt x="4252" y="303"/>
                  </a:lnTo>
                  <a:lnTo>
                    <a:pt x="4266" y="296"/>
                  </a:lnTo>
                  <a:lnTo>
                    <a:pt x="4283" y="287"/>
                  </a:lnTo>
                  <a:lnTo>
                    <a:pt x="4301" y="276"/>
                  </a:lnTo>
                  <a:lnTo>
                    <a:pt x="4316" y="269"/>
                  </a:lnTo>
                  <a:lnTo>
                    <a:pt x="4324" y="267"/>
                  </a:lnTo>
                  <a:lnTo>
                    <a:pt x="4334" y="264"/>
                  </a:lnTo>
                  <a:lnTo>
                    <a:pt x="4345" y="261"/>
                  </a:lnTo>
                  <a:lnTo>
                    <a:pt x="4347" y="267"/>
                  </a:lnTo>
                  <a:lnTo>
                    <a:pt x="4348" y="272"/>
                  </a:lnTo>
                  <a:lnTo>
                    <a:pt x="4353" y="279"/>
                  </a:lnTo>
                  <a:lnTo>
                    <a:pt x="4361" y="288"/>
                  </a:lnTo>
                  <a:lnTo>
                    <a:pt x="4369" y="296"/>
                  </a:lnTo>
                  <a:lnTo>
                    <a:pt x="4376" y="304"/>
                  </a:lnTo>
                  <a:lnTo>
                    <a:pt x="4379" y="315"/>
                  </a:lnTo>
                  <a:lnTo>
                    <a:pt x="4380" y="328"/>
                  </a:lnTo>
                  <a:lnTo>
                    <a:pt x="4383" y="341"/>
                  </a:lnTo>
                  <a:lnTo>
                    <a:pt x="4388" y="351"/>
                  </a:lnTo>
                  <a:lnTo>
                    <a:pt x="4398" y="364"/>
                  </a:lnTo>
                  <a:lnTo>
                    <a:pt x="4406" y="376"/>
                  </a:lnTo>
                  <a:lnTo>
                    <a:pt x="4414" y="386"/>
                  </a:lnTo>
                  <a:lnTo>
                    <a:pt x="4418" y="396"/>
                  </a:lnTo>
                  <a:lnTo>
                    <a:pt x="4422" y="408"/>
                  </a:lnTo>
                  <a:lnTo>
                    <a:pt x="4426" y="420"/>
                  </a:lnTo>
                  <a:lnTo>
                    <a:pt x="4433" y="428"/>
                  </a:lnTo>
                  <a:lnTo>
                    <a:pt x="4444" y="436"/>
                  </a:lnTo>
                  <a:lnTo>
                    <a:pt x="4458" y="443"/>
                  </a:lnTo>
                  <a:lnTo>
                    <a:pt x="4476" y="450"/>
                  </a:lnTo>
                  <a:lnTo>
                    <a:pt x="4492" y="455"/>
                  </a:lnTo>
                  <a:lnTo>
                    <a:pt x="4506" y="459"/>
                  </a:lnTo>
                  <a:lnTo>
                    <a:pt x="4516" y="462"/>
                  </a:lnTo>
                  <a:lnTo>
                    <a:pt x="4530" y="465"/>
                  </a:lnTo>
                  <a:lnTo>
                    <a:pt x="4543" y="467"/>
                  </a:lnTo>
                  <a:lnTo>
                    <a:pt x="4554" y="471"/>
                  </a:lnTo>
                  <a:lnTo>
                    <a:pt x="4564" y="479"/>
                  </a:lnTo>
                  <a:lnTo>
                    <a:pt x="4574" y="489"/>
                  </a:lnTo>
                  <a:lnTo>
                    <a:pt x="4584" y="501"/>
                  </a:lnTo>
                  <a:lnTo>
                    <a:pt x="4590" y="510"/>
                  </a:lnTo>
                  <a:lnTo>
                    <a:pt x="4596" y="520"/>
                  </a:lnTo>
                  <a:lnTo>
                    <a:pt x="4601" y="533"/>
                  </a:lnTo>
                  <a:lnTo>
                    <a:pt x="4607" y="545"/>
                  </a:lnTo>
                  <a:lnTo>
                    <a:pt x="4611" y="556"/>
                  </a:lnTo>
                  <a:lnTo>
                    <a:pt x="4613" y="567"/>
                  </a:lnTo>
                  <a:lnTo>
                    <a:pt x="4617" y="579"/>
                  </a:lnTo>
                  <a:lnTo>
                    <a:pt x="4620" y="593"/>
                  </a:lnTo>
                  <a:lnTo>
                    <a:pt x="4621" y="603"/>
                  </a:lnTo>
                  <a:lnTo>
                    <a:pt x="4620" y="611"/>
                  </a:lnTo>
                  <a:lnTo>
                    <a:pt x="4617" y="619"/>
                  </a:lnTo>
                  <a:lnTo>
                    <a:pt x="4615" y="629"/>
                  </a:lnTo>
                  <a:lnTo>
                    <a:pt x="4615" y="636"/>
                  </a:lnTo>
                  <a:lnTo>
                    <a:pt x="4620" y="645"/>
                  </a:lnTo>
                  <a:lnTo>
                    <a:pt x="4631" y="653"/>
                  </a:lnTo>
                  <a:lnTo>
                    <a:pt x="4640" y="660"/>
                  </a:lnTo>
                  <a:lnTo>
                    <a:pt x="4650" y="668"/>
                  </a:lnTo>
                  <a:lnTo>
                    <a:pt x="4661" y="676"/>
                  </a:lnTo>
                  <a:lnTo>
                    <a:pt x="4667" y="685"/>
                  </a:lnTo>
                  <a:lnTo>
                    <a:pt x="4669" y="696"/>
                  </a:lnTo>
                  <a:lnTo>
                    <a:pt x="4669" y="710"/>
                  </a:lnTo>
                  <a:lnTo>
                    <a:pt x="4666" y="725"/>
                  </a:lnTo>
                  <a:lnTo>
                    <a:pt x="4665" y="735"/>
                  </a:lnTo>
                  <a:lnTo>
                    <a:pt x="4663" y="743"/>
                  </a:lnTo>
                  <a:lnTo>
                    <a:pt x="4662" y="751"/>
                  </a:lnTo>
                  <a:lnTo>
                    <a:pt x="4659" y="760"/>
                  </a:lnTo>
                  <a:lnTo>
                    <a:pt x="4661" y="766"/>
                  </a:lnTo>
                  <a:lnTo>
                    <a:pt x="4667" y="776"/>
                  </a:lnTo>
                  <a:lnTo>
                    <a:pt x="4678" y="785"/>
                  </a:lnTo>
                  <a:lnTo>
                    <a:pt x="4690" y="793"/>
                  </a:lnTo>
                  <a:lnTo>
                    <a:pt x="4701" y="800"/>
                  </a:lnTo>
                  <a:lnTo>
                    <a:pt x="4710" y="807"/>
                  </a:lnTo>
                  <a:lnTo>
                    <a:pt x="4723" y="815"/>
                  </a:lnTo>
                  <a:lnTo>
                    <a:pt x="4733" y="822"/>
                  </a:lnTo>
                  <a:lnTo>
                    <a:pt x="4743" y="830"/>
                  </a:lnTo>
                  <a:lnTo>
                    <a:pt x="4749" y="838"/>
                  </a:lnTo>
                  <a:lnTo>
                    <a:pt x="4756" y="850"/>
                  </a:lnTo>
                  <a:lnTo>
                    <a:pt x="4762" y="859"/>
                  </a:lnTo>
                  <a:lnTo>
                    <a:pt x="4766" y="874"/>
                  </a:lnTo>
                  <a:lnTo>
                    <a:pt x="4770" y="890"/>
                  </a:lnTo>
                  <a:lnTo>
                    <a:pt x="4774" y="908"/>
                  </a:lnTo>
                  <a:lnTo>
                    <a:pt x="4778" y="921"/>
                  </a:lnTo>
                  <a:lnTo>
                    <a:pt x="4783" y="933"/>
                  </a:lnTo>
                  <a:lnTo>
                    <a:pt x="4790" y="945"/>
                  </a:lnTo>
                  <a:lnTo>
                    <a:pt x="4798" y="959"/>
                  </a:lnTo>
                  <a:lnTo>
                    <a:pt x="4805" y="970"/>
                  </a:lnTo>
                  <a:lnTo>
                    <a:pt x="4811" y="976"/>
                  </a:lnTo>
                  <a:lnTo>
                    <a:pt x="4820" y="985"/>
                  </a:lnTo>
                  <a:lnTo>
                    <a:pt x="4826" y="993"/>
                  </a:lnTo>
                  <a:lnTo>
                    <a:pt x="4832" y="1003"/>
                  </a:lnTo>
                  <a:lnTo>
                    <a:pt x="4838" y="1017"/>
                  </a:lnTo>
                  <a:lnTo>
                    <a:pt x="4844" y="1030"/>
                  </a:lnTo>
                  <a:lnTo>
                    <a:pt x="4845" y="1042"/>
                  </a:lnTo>
                </a:path>
              </a:pathLst>
            </a:custGeom>
            <a:grpFill/>
            <a:ln w="6350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grpSp>
          <p:nvGrpSpPr>
            <p:cNvPr id="26" name="Zuid-Holland">
              <a:extLst>
                <a:ext uri="{FF2B5EF4-FFF2-40B4-BE49-F238E27FC236}">
                  <a16:creationId xmlns:a16="http://schemas.microsoft.com/office/drawing/2014/main" id="{F3290974-EDC2-4976-840A-64F2CCD2D609}"/>
                </a:ext>
              </a:extLst>
            </p:cNvPr>
            <p:cNvGrpSpPr/>
            <p:nvPr/>
          </p:nvGrpSpPr>
          <p:grpSpPr>
            <a:xfrm>
              <a:off x="4428918" y="3106517"/>
              <a:ext cx="1580579" cy="1274706"/>
              <a:chOff x="4428918" y="3106517"/>
              <a:chExt cx="1580579" cy="1274706"/>
            </a:xfrm>
            <a:grpFill/>
          </p:grpSpPr>
          <p:sp>
            <p:nvSpPr>
              <p:cNvPr id="58" name="Freeform 32">
                <a:extLst>
                  <a:ext uri="{FF2B5EF4-FFF2-40B4-BE49-F238E27FC236}">
                    <a16:creationId xmlns:a16="http://schemas.microsoft.com/office/drawing/2014/main" id="{68CDA916-D727-4CAE-A4B9-E55BE2EB56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8918" y="4019987"/>
                <a:ext cx="631125" cy="361236"/>
              </a:xfrm>
              <a:custGeom>
                <a:avLst/>
                <a:gdLst>
                  <a:gd name="T0" fmla="*/ 1365 w 1369"/>
                  <a:gd name="T1" fmla="*/ 633 h 783"/>
                  <a:gd name="T2" fmla="*/ 1319 w 1369"/>
                  <a:gd name="T3" fmla="*/ 670 h 783"/>
                  <a:gd name="T4" fmla="*/ 1275 w 1369"/>
                  <a:gd name="T5" fmla="*/ 721 h 783"/>
                  <a:gd name="T6" fmla="*/ 1212 w 1369"/>
                  <a:gd name="T7" fmla="*/ 764 h 783"/>
                  <a:gd name="T8" fmla="*/ 1124 w 1369"/>
                  <a:gd name="T9" fmla="*/ 783 h 783"/>
                  <a:gd name="T10" fmla="*/ 1030 w 1369"/>
                  <a:gd name="T11" fmla="*/ 771 h 783"/>
                  <a:gd name="T12" fmla="*/ 951 w 1369"/>
                  <a:gd name="T13" fmla="*/ 725 h 783"/>
                  <a:gd name="T14" fmla="*/ 899 w 1369"/>
                  <a:gd name="T15" fmla="*/ 686 h 783"/>
                  <a:gd name="T16" fmla="*/ 814 w 1369"/>
                  <a:gd name="T17" fmla="*/ 671 h 783"/>
                  <a:gd name="T18" fmla="*/ 756 w 1369"/>
                  <a:gd name="T19" fmla="*/ 656 h 783"/>
                  <a:gd name="T20" fmla="*/ 721 w 1369"/>
                  <a:gd name="T21" fmla="*/ 597 h 783"/>
                  <a:gd name="T22" fmla="*/ 662 w 1369"/>
                  <a:gd name="T23" fmla="*/ 577 h 783"/>
                  <a:gd name="T24" fmla="*/ 596 w 1369"/>
                  <a:gd name="T25" fmla="*/ 586 h 783"/>
                  <a:gd name="T26" fmla="*/ 530 w 1369"/>
                  <a:gd name="T27" fmla="*/ 570 h 783"/>
                  <a:gd name="T28" fmla="*/ 487 w 1369"/>
                  <a:gd name="T29" fmla="*/ 527 h 783"/>
                  <a:gd name="T30" fmla="*/ 461 w 1369"/>
                  <a:gd name="T31" fmla="*/ 459 h 783"/>
                  <a:gd name="T32" fmla="*/ 419 w 1369"/>
                  <a:gd name="T33" fmla="*/ 428 h 783"/>
                  <a:gd name="T34" fmla="*/ 411 w 1369"/>
                  <a:gd name="T35" fmla="*/ 361 h 783"/>
                  <a:gd name="T36" fmla="*/ 427 w 1369"/>
                  <a:gd name="T37" fmla="*/ 301 h 783"/>
                  <a:gd name="T38" fmla="*/ 398 w 1369"/>
                  <a:gd name="T39" fmla="*/ 233 h 783"/>
                  <a:gd name="T40" fmla="*/ 337 w 1369"/>
                  <a:gd name="T41" fmla="*/ 178 h 783"/>
                  <a:gd name="T42" fmla="*/ 278 w 1369"/>
                  <a:gd name="T43" fmla="*/ 163 h 783"/>
                  <a:gd name="T44" fmla="*/ 217 w 1369"/>
                  <a:gd name="T45" fmla="*/ 173 h 783"/>
                  <a:gd name="T46" fmla="*/ 178 w 1369"/>
                  <a:gd name="T47" fmla="*/ 222 h 783"/>
                  <a:gd name="T48" fmla="*/ 129 w 1369"/>
                  <a:gd name="T49" fmla="*/ 224 h 783"/>
                  <a:gd name="T50" fmla="*/ 78 w 1369"/>
                  <a:gd name="T51" fmla="*/ 255 h 783"/>
                  <a:gd name="T52" fmla="*/ 54 w 1369"/>
                  <a:gd name="T53" fmla="*/ 261 h 783"/>
                  <a:gd name="T54" fmla="*/ 19 w 1369"/>
                  <a:gd name="T55" fmla="*/ 230 h 783"/>
                  <a:gd name="T56" fmla="*/ 0 w 1369"/>
                  <a:gd name="T57" fmla="*/ 171 h 783"/>
                  <a:gd name="T58" fmla="*/ 27 w 1369"/>
                  <a:gd name="T59" fmla="*/ 107 h 783"/>
                  <a:gd name="T60" fmla="*/ 101 w 1369"/>
                  <a:gd name="T61" fmla="*/ 73 h 783"/>
                  <a:gd name="T62" fmla="*/ 197 w 1369"/>
                  <a:gd name="T63" fmla="*/ 31 h 783"/>
                  <a:gd name="T64" fmla="*/ 291 w 1369"/>
                  <a:gd name="T65" fmla="*/ 6 h 783"/>
                  <a:gd name="T66" fmla="*/ 357 w 1369"/>
                  <a:gd name="T67" fmla="*/ 10 h 783"/>
                  <a:gd name="T68" fmla="*/ 402 w 1369"/>
                  <a:gd name="T69" fmla="*/ 54 h 783"/>
                  <a:gd name="T70" fmla="*/ 438 w 1369"/>
                  <a:gd name="T71" fmla="*/ 86 h 783"/>
                  <a:gd name="T72" fmla="*/ 461 w 1369"/>
                  <a:gd name="T73" fmla="*/ 77 h 783"/>
                  <a:gd name="T74" fmla="*/ 493 w 1369"/>
                  <a:gd name="T75" fmla="*/ 90 h 783"/>
                  <a:gd name="T76" fmla="*/ 543 w 1369"/>
                  <a:gd name="T77" fmla="*/ 144 h 783"/>
                  <a:gd name="T78" fmla="*/ 617 w 1369"/>
                  <a:gd name="T79" fmla="*/ 187 h 783"/>
                  <a:gd name="T80" fmla="*/ 682 w 1369"/>
                  <a:gd name="T81" fmla="*/ 230 h 783"/>
                  <a:gd name="T82" fmla="*/ 755 w 1369"/>
                  <a:gd name="T83" fmla="*/ 280 h 783"/>
                  <a:gd name="T84" fmla="*/ 821 w 1369"/>
                  <a:gd name="T85" fmla="*/ 303 h 783"/>
                  <a:gd name="T86" fmla="*/ 844 w 1369"/>
                  <a:gd name="T87" fmla="*/ 292 h 783"/>
                  <a:gd name="T88" fmla="*/ 856 w 1369"/>
                  <a:gd name="T89" fmla="*/ 284 h 783"/>
                  <a:gd name="T90" fmla="*/ 863 w 1369"/>
                  <a:gd name="T91" fmla="*/ 301 h 783"/>
                  <a:gd name="T92" fmla="*/ 895 w 1369"/>
                  <a:gd name="T93" fmla="*/ 348 h 783"/>
                  <a:gd name="T94" fmla="*/ 942 w 1369"/>
                  <a:gd name="T95" fmla="*/ 412 h 783"/>
                  <a:gd name="T96" fmla="*/ 1007 w 1369"/>
                  <a:gd name="T97" fmla="*/ 466 h 783"/>
                  <a:gd name="T98" fmla="*/ 1088 w 1369"/>
                  <a:gd name="T99" fmla="*/ 515 h 783"/>
                  <a:gd name="T100" fmla="*/ 1141 w 1369"/>
                  <a:gd name="T101" fmla="*/ 566 h 783"/>
                  <a:gd name="T102" fmla="*/ 1209 w 1369"/>
                  <a:gd name="T103" fmla="*/ 578 h 783"/>
                  <a:gd name="T104" fmla="*/ 1295 w 1369"/>
                  <a:gd name="T105" fmla="*/ 578 h 783"/>
                  <a:gd name="T106" fmla="*/ 1357 w 1369"/>
                  <a:gd name="T107" fmla="*/ 586 h 7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69" h="783">
                    <a:moveTo>
                      <a:pt x="1365" y="592"/>
                    </a:moveTo>
                    <a:lnTo>
                      <a:pt x="1369" y="600"/>
                    </a:lnTo>
                    <a:lnTo>
                      <a:pt x="1369" y="612"/>
                    </a:lnTo>
                    <a:lnTo>
                      <a:pt x="1368" y="624"/>
                    </a:lnTo>
                    <a:lnTo>
                      <a:pt x="1365" y="633"/>
                    </a:lnTo>
                    <a:lnTo>
                      <a:pt x="1358" y="641"/>
                    </a:lnTo>
                    <a:lnTo>
                      <a:pt x="1348" y="648"/>
                    </a:lnTo>
                    <a:lnTo>
                      <a:pt x="1337" y="655"/>
                    </a:lnTo>
                    <a:lnTo>
                      <a:pt x="1327" y="662"/>
                    </a:lnTo>
                    <a:lnTo>
                      <a:pt x="1319" y="670"/>
                    </a:lnTo>
                    <a:lnTo>
                      <a:pt x="1310" y="679"/>
                    </a:lnTo>
                    <a:lnTo>
                      <a:pt x="1301" y="690"/>
                    </a:lnTo>
                    <a:lnTo>
                      <a:pt x="1292" y="698"/>
                    </a:lnTo>
                    <a:lnTo>
                      <a:pt x="1284" y="709"/>
                    </a:lnTo>
                    <a:lnTo>
                      <a:pt x="1275" y="721"/>
                    </a:lnTo>
                    <a:lnTo>
                      <a:pt x="1265" y="733"/>
                    </a:lnTo>
                    <a:lnTo>
                      <a:pt x="1256" y="741"/>
                    </a:lnTo>
                    <a:lnTo>
                      <a:pt x="1244" y="749"/>
                    </a:lnTo>
                    <a:lnTo>
                      <a:pt x="1228" y="757"/>
                    </a:lnTo>
                    <a:lnTo>
                      <a:pt x="1212" y="764"/>
                    </a:lnTo>
                    <a:lnTo>
                      <a:pt x="1197" y="769"/>
                    </a:lnTo>
                    <a:lnTo>
                      <a:pt x="1181" y="773"/>
                    </a:lnTo>
                    <a:lnTo>
                      <a:pt x="1162" y="777"/>
                    </a:lnTo>
                    <a:lnTo>
                      <a:pt x="1141" y="781"/>
                    </a:lnTo>
                    <a:lnTo>
                      <a:pt x="1124" y="783"/>
                    </a:lnTo>
                    <a:lnTo>
                      <a:pt x="1106" y="783"/>
                    </a:lnTo>
                    <a:lnTo>
                      <a:pt x="1085" y="781"/>
                    </a:lnTo>
                    <a:lnTo>
                      <a:pt x="1063" y="780"/>
                    </a:lnTo>
                    <a:lnTo>
                      <a:pt x="1046" y="776"/>
                    </a:lnTo>
                    <a:lnTo>
                      <a:pt x="1030" y="771"/>
                    </a:lnTo>
                    <a:lnTo>
                      <a:pt x="1012" y="763"/>
                    </a:lnTo>
                    <a:lnTo>
                      <a:pt x="995" y="753"/>
                    </a:lnTo>
                    <a:lnTo>
                      <a:pt x="980" y="745"/>
                    </a:lnTo>
                    <a:lnTo>
                      <a:pt x="966" y="736"/>
                    </a:lnTo>
                    <a:lnTo>
                      <a:pt x="951" y="725"/>
                    </a:lnTo>
                    <a:lnTo>
                      <a:pt x="935" y="713"/>
                    </a:lnTo>
                    <a:lnTo>
                      <a:pt x="922" y="703"/>
                    </a:lnTo>
                    <a:lnTo>
                      <a:pt x="915" y="697"/>
                    </a:lnTo>
                    <a:lnTo>
                      <a:pt x="907" y="691"/>
                    </a:lnTo>
                    <a:lnTo>
                      <a:pt x="899" y="686"/>
                    </a:lnTo>
                    <a:lnTo>
                      <a:pt x="883" y="680"/>
                    </a:lnTo>
                    <a:lnTo>
                      <a:pt x="863" y="676"/>
                    </a:lnTo>
                    <a:lnTo>
                      <a:pt x="842" y="674"/>
                    </a:lnTo>
                    <a:lnTo>
                      <a:pt x="825" y="671"/>
                    </a:lnTo>
                    <a:lnTo>
                      <a:pt x="814" y="671"/>
                    </a:lnTo>
                    <a:lnTo>
                      <a:pt x="801" y="670"/>
                    </a:lnTo>
                    <a:lnTo>
                      <a:pt x="787" y="668"/>
                    </a:lnTo>
                    <a:lnTo>
                      <a:pt x="775" y="667"/>
                    </a:lnTo>
                    <a:lnTo>
                      <a:pt x="764" y="663"/>
                    </a:lnTo>
                    <a:lnTo>
                      <a:pt x="756" y="656"/>
                    </a:lnTo>
                    <a:lnTo>
                      <a:pt x="748" y="644"/>
                    </a:lnTo>
                    <a:lnTo>
                      <a:pt x="741" y="632"/>
                    </a:lnTo>
                    <a:lnTo>
                      <a:pt x="736" y="622"/>
                    </a:lnTo>
                    <a:lnTo>
                      <a:pt x="729" y="610"/>
                    </a:lnTo>
                    <a:lnTo>
                      <a:pt x="721" y="597"/>
                    </a:lnTo>
                    <a:lnTo>
                      <a:pt x="712" y="587"/>
                    </a:lnTo>
                    <a:lnTo>
                      <a:pt x="702" y="582"/>
                    </a:lnTo>
                    <a:lnTo>
                      <a:pt x="687" y="579"/>
                    </a:lnTo>
                    <a:lnTo>
                      <a:pt x="674" y="578"/>
                    </a:lnTo>
                    <a:lnTo>
                      <a:pt x="662" y="577"/>
                    </a:lnTo>
                    <a:lnTo>
                      <a:pt x="650" y="578"/>
                    </a:lnTo>
                    <a:lnTo>
                      <a:pt x="636" y="581"/>
                    </a:lnTo>
                    <a:lnTo>
                      <a:pt x="621" y="585"/>
                    </a:lnTo>
                    <a:lnTo>
                      <a:pt x="609" y="586"/>
                    </a:lnTo>
                    <a:lnTo>
                      <a:pt x="596" y="586"/>
                    </a:lnTo>
                    <a:lnTo>
                      <a:pt x="578" y="586"/>
                    </a:lnTo>
                    <a:lnTo>
                      <a:pt x="561" y="585"/>
                    </a:lnTo>
                    <a:lnTo>
                      <a:pt x="547" y="582"/>
                    </a:lnTo>
                    <a:lnTo>
                      <a:pt x="539" y="577"/>
                    </a:lnTo>
                    <a:lnTo>
                      <a:pt x="530" y="570"/>
                    </a:lnTo>
                    <a:lnTo>
                      <a:pt x="522" y="565"/>
                    </a:lnTo>
                    <a:lnTo>
                      <a:pt x="512" y="558"/>
                    </a:lnTo>
                    <a:lnTo>
                      <a:pt x="500" y="548"/>
                    </a:lnTo>
                    <a:lnTo>
                      <a:pt x="492" y="539"/>
                    </a:lnTo>
                    <a:lnTo>
                      <a:pt x="487" y="527"/>
                    </a:lnTo>
                    <a:lnTo>
                      <a:pt x="482" y="509"/>
                    </a:lnTo>
                    <a:lnTo>
                      <a:pt x="478" y="492"/>
                    </a:lnTo>
                    <a:lnTo>
                      <a:pt x="474" y="476"/>
                    </a:lnTo>
                    <a:lnTo>
                      <a:pt x="468" y="464"/>
                    </a:lnTo>
                    <a:lnTo>
                      <a:pt x="461" y="459"/>
                    </a:lnTo>
                    <a:lnTo>
                      <a:pt x="450" y="455"/>
                    </a:lnTo>
                    <a:lnTo>
                      <a:pt x="439" y="453"/>
                    </a:lnTo>
                    <a:lnTo>
                      <a:pt x="431" y="447"/>
                    </a:lnTo>
                    <a:lnTo>
                      <a:pt x="425" y="439"/>
                    </a:lnTo>
                    <a:lnTo>
                      <a:pt x="419" y="428"/>
                    </a:lnTo>
                    <a:lnTo>
                      <a:pt x="414" y="416"/>
                    </a:lnTo>
                    <a:lnTo>
                      <a:pt x="411" y="406"/>
                    </a:lnTo>
                    <a:lnTo>
                      <a:pt x="410" y="392"/>
                    </a:lnTo>
                    <a:lnTo>
                      <a:pt x="410" y="375"/>
                    </a:lnTo>
                    <a:lnTo>
                      <a:pt x="411" y="361"/>
                    </a:lnTo>
                    <a:lnTo>
                      <a:pt x="415" y="350"/>
                    </a:lnTo>
                    <a:lnTo>
                      <a:pt x="422" y="337"/>
                    </a:lnTo>
                    <a:lnTo>
                      <a:pt x="426" y="326"/>
                    </a:lnTo>
                    <a:lnTo>
                      <a:pt x="427" y="315"/>
                    </a:lnTo>
                    <a:lnTo>
                      <a:pt x="427" y="301"/>
                    </a:lnTo>
                    <a:lnTo>
                      <a:pt x="426" y="287"/>
                    </a:lnTo>
                    <a:lnTo>
                      <a:pt x="423" y="275"/>
                    </a:lnTo>
                    <a:lnTo>
                      <a:pt x="416" y="263"/>
                    </a:lnTo>
                    <a:lnTo>
                      <a:pt x="408" y="247"/>
                    </a:lnTo>
                    <a:lnTo>
                      <a:pt x="398" y="233"/>
                    </a:lnTo>
                    <a:lnTo>
                      <a:pt x="388" y="221"/>
                    </a:lnTo>
                    <a:lnTo>
                      <a:pt x="379" y="210"/>
                    </a:lnTo>
                    <a:lnTo>
                      <a:pt x="365" y="198"/>
                    </a:lnTo>
                    <a:lnTo>
                      <a:pt x="350" y="186"/>
                    </a:lnTo>
                    <a:lnTo>
                      <a:pt x="337" y="178"/>
                    </a:lnTo>
                    <a:lnTo>
                      <a:pt x="328" y="174"/>
                    </a:lnTo>
                    <a:lnTo>
                      <a:pt x="314" y="170"/>
                    </a:lnTo>
                    <a:lnTo>
                      <a:pt x="299" y="167"/>
                    </a:lnTo>
                    <a:lnTo>
                      <a:pt x="288" y="164"/>
                    </a:lnTo>
                    <a:lnTo>
                      <a:pt x="278" y="163"/>
                    </a:lnTo>
                    <a:lnTo>
                      <a:pt x="264" y="162"/>
                    </a:lnTo>
                    <a:lnTo>
                      <a:pt x="249" y="162"/>
                    </a:lnTo>
                    <a:lnTo>
                      <a:pt x="237" y="162"/>
                    </a:lnTo>
                    <a:lnTo>
                      <a:pt x="226" y="164"/>
                    </a:lnTo>
                    <a:lnTo>
                      <a:pt x="217" y="173"/>
                    </a:lnTo>
                    <a:lnTo>
                      <a:pt x="209" y="185"/>
                    </a:lnTo>
                    <a:lnTo>
                      <a:pt x="201" y="195"/>
                    </a:lnTo>
                    <a:lnTo>
                      <a:pt x="194" y="205"/>
                    </a:lnTo>
                    <a:lnTo>
                      <a:pt x="186" y="216"/>
                    </a:lnTo>
                    <a:lnTo>
                      <a:pt x="178" y="222"/>
                    </a:lnTo>
                    <a:lnTo>
                      <a:pt x="170" y="224"/>
                    </a:lnTo>
                    <a:lnTo>
                      <a:pt x="160" y="224"/>
                    </a:lnTo>
                    <a:lnTo>
                      <a:pt x="148" y="224"/>
                    </a:lnTo>
                    <a:lnTo>
                      <a:pt x="139" y="222"/>
                    </a:lnTo>
                    <a:lnTo>
                      <a:pt x="129" y="224"/>
                    </a:lnTo>
                    <a:lnTo>
                      <a:pt x="121" y="230"/>
                    </a:lnTo>
                    <a:lnTo>
                      <a:pt x="112" y="240"/>
                    </a:lnTo>
                    <a:lnTo>
                      <a:pt x="104" y="247"/>
                    </a:lnTo>
                    <a:lnTo>
                      <a:pt x="93" y="251"/>
                    </a:lnTo>
                    <a:lnTo>
                      <a:pt x="78" y="255"/>
                    </a:lnTo>
                    <a:lnTo>
                      <a:pt x="66" y="257"/>
                    </a:lnTo>
                    <a:lnTo>
                      <a:pt x="63" y="259"/>
                    </a:lnTo>
                    <a:lnTo>
                      <a:pt x="61" y="260"/>
                    </a:lnTo>
                    <a:lnTo>
                      <a:pt x="57" y="260"/>
                    </a:lnTo>
                    <a:lnTo>
                      <a:pt x="54" y="261"/>
                    </a:lnTo>
                    <a:lnTo>
                      <a:pt x="46" y="259"/>
                    </a:lnTo>
                    <a:lnTo>
                      <a:pt x="38" y="253"/>
                    </a:lnTo>
                    <a:lnTo>
                      <a:pt x="32" y="248"/>
                    </a:lnTo>
                    <a:lnTo>
                      <a:pt x="26" y="241"/>
                    </a:lnTo>
                    <a:lnTo>
                      <a:pt x="19" y="230"/>
                    </a:lnTo>
                    <a:lnTo>
                      <a:pt x="14" y="221"/>
                    </a:lnTo>
                    <a:lnTo>
                      <a:pt x="8" y="212"/>
                    </a:lnTo>
                    <a:lnTo>
                      <a:pt x="4" y="199"/>
                    </a:lnTo>
                    <a:lnTo>
                      <a:pt x="1" y="185"/>
                    </a:lnTo>
                    <a:lnTo>
                      <a:pt x="0" y="171"/>
                    </a:lnTo>
                    <a:lnTo>
                      <a:pt x="1" y="158"/>
                    </a:lnTo>
                    <a:lnTo>
                      <a:pt x="5" y="142"/>
                    </a:lnTo>
                    <a:lnTo>
                      <a:pt x="11" y="127"/>
                    </a:lnTo>
                    <a:lnTo>
                      <a:pt x="16" y="116"/>
                    </a:lnTo>
                    <a:lnTo>
                      <a:pt x="27" y="107"/>
                    </a:lnTo>
                    <a:lnTo>
                      <a:pt x="42" y="100"/>
                    </a:lnTo>
                    <a:lnTo>
                      <a:pt x="57" y="93"/>
                    </a:lnTo>
                    <a:lnTo>
                      <a:pt x="73" y="86"/>
                    </a:lnTo>
                    <a:lnTo>
                      <a:pt x="85" y="81"/>
                    </a:lnTo>
                    <a:lnTo>
                      <a:pt x="101" y="73"/>
                    </a:lnTo>
                    <a:lnTo>
                      <a:pt x="121" y="63"/>
                    </a:lnTo>
                    <a:lnTo>
                      <a:pt x="142" y="54"/>
                    </a:lnTo>
                    <a:lnTo>
                      <a:pt x="162" y="45"/>
                    </a:lnTo>
                    <a:lnTo>
                      <a:pt x="178" y="38"/>
                    </a:lnTo>
                    <a:lnTo>
                      <a:pt x="197" y="31"/>
                    </a:lnTo>
                    <a:lnTo>
                      <a:pt x="220" y="24"/>
                    </a:lnTo>
                    <a:lnTo>
                      <a:pt x="244" y="18"/>
                    </a:lnTo>
                    <a:lnTo>
                      <a:pt x="263" y="14"/>
                    </a:lnTo>
                    <a:lnTo>
                      <a:pt x="275" y="10"/>
                    </a:lnTo>
                    <a:lnTo>
                      <a:pt x="291" y="6"/>
                    </a:lnTo>
                    <a:lnTo>
                      <a:pt x="307" y="3"/>
                    </a:lnTo>
                    <a:lnTo>
                      <a:pt x="322" y="0"/>
                    </a:lnTo>
                    <a:lnTo>
                      <a:pt x="334" y="0"/>
                    </a:lnTo>
                    <a:lnTo>
                      <a:pt x="345" y="4"/>
                    </a:lnTo>
                    <a:lnTo>
                      <a:pt x="357" y="10"/>
                    </a:lnTo>
                    <a:lnTo>
                      <a:pt x="368" y="16"/>
                    </a:lnTo>
                    <a:lnTo>
                      <a:pt x="376" y="23"/>
                    </a:lnTo>
                    <a:lnTo>
                      <a:pt x="385" y="32"/>
                    </a:lnTo>
                    <a:lnTo>
                      <a:pt x="395" y="45"/>
                    </a:lnTo>
                    <a:lnTo>
                      <a:pt x="402" y="54"/>
                    </a:lnTo>
                    <a:lnTo>
                      <a:pt x="408" y="65"/>
                    </a:lnTo>
                    <a:lnTo>
                      <a:pt x="415" y="76"/>
                    </a:lnTo>
                    <a:lnTo>
                      <a:pt x="423" y="84"/>
                    </a:lnTo>
                    <a:lnTo>
                      <a:pt x="430" y="86"/>
                    </a:lnTo>
                    <a:lnTo>
                      <a:pt x="438" y="86"/>
                    </a:lnTo>
                    <a:lnTo>
                      <a:pt x="445" y="86"/>
                    </a:lnTo>
                    <a:lnTo>
                      <a:pt x="449" y="85"/>
                    </a:lnTo>
                    <a:lnTo>
                      <a:pt x="453" y="82"/>
                    </a:lnTo>
                    <a:lnTo>
                      <a:pt x="457" y="80"/>
                    </a:lnTo>
                    <a:lnTo>
                      <a:pt x="461" y="77"/>
                    </a:lnTo>
                    <a:lnTo>
                      <a:pt x="464" y="76"/>
                    </a:lnTo>
                    <a:lnTo>
                      <a:pt x="472" y="77"/>
                    </a:lnTo>
                    <a:lnTo>
                      <a:pt x="480" y="78"/>
                    </a:lnTo>
                    <a:lnTo>
                      <a:pt x="485" y="81"/>
                    </a:lnTo>
                    <a:lnTo>
                      <a:pt x="493" y="90"/>
                    </a:lnTo>
                    <a:lnTo>
                      <a:pt x="501" y="102"/>
                    </a:lnTo>
                    <a:lnTo>
                      <a:pt x="508" y="116"/>
                    </a:lnTo>
                    <a:lnTo>
                      <a:pt x="515" y="125"/>
                    </a:lnTo>
                    <a:lnTo>
                      <a:pt x="528" y="135"/>
                    </a:lnTo>
                    <a:lnTo>
                      <a:pt x="543" y="144"/>
                    </a:lnTo>
                    <a:lnTo>
                      <a:pt x="561" y="155"/>
                    </a:lnTo>
                    <a:lnTo>
                      <a:pt x="577" y="163"/>
                    </a:lnTo>
                    <a:lnTo>
                      <a:pt x="590" y="171"/>
                    </a:lnTo>
                    <a:lnTo>
                      <a:pt x="602" y="178"/>
                    </a:lnTo>
                    <a:lnTo>
                      <a:pt x="617" y="187"/>
                    </a:lnTo>
                    <a:lnTo>
                      <a:pt x="632" y="195"/>
                    </a:lnTo>
                    <a:lnTo>
                      <a:pt x="644" y="202"/>
                    </a:lnTo>
                    <a:lnTo>
                      <a:pt x="655" y="210"/>
                    </a:lnTo>
                    <a:lnTo>
                      <a:pt x="668" y="221"/>
                    </a:lnTo>
                    <a:lnTo>
                      <a:pt x="682" y="230"/>
                    </a:lnTo>
                    <a:lnTo>
                      <a:pt x="693" y="239"/>
                    </a:lnTo>
                    <a:lnTo>
                      <a:pt x="708" y="248"/>
                    </a:lnTo>
                    <a:lnTo>
                      <a:pt x="724" y="260"/>
                    </a:lnTo>
                    <a:lnTo>
                      <a:pt x="740" y="271"/>
                    </a:lnTo>
                    <a:lnTo>
                      <a:pt x="755" y="280"/>
                    </a:lnTo>
                    <a:lnTo>
                      <a:pt x="767" y="286"/>
                    </a:lnTo>
                    <a:lnTo>
                      <a:pt x="783" y="292"/>
                    </a:lnTo>
                    <a:lnTo>
                      <a:pt x="799" y="299"/>
                    </a:lnTo>
                    <a:lnTo>
                      <a:pt x="813" y="302"/>
                    </a:lnTo>
                    <a:lnTo>
                      <a:pt x="821" y="303"/>
                    </a:lnTo>
                    <a:lnTo>
                      <a:pt x="829" y="302"/>
                    </a:lnTo>
                    <a:lnTo>
                      <a:pt x="836" y="301"/>
                    </a:lnTo>
                    <a:lnTo>
                      <a:pt x="838" y="299"/>
                    </a:lnTo>
                    <a:lnTo>
                      <a:pt x="841" y="296"/>
                    </a:lnTo>
                    <a:lnTo>
                      <a:pt x="844" y="292"/>
                    </a:lnTo>
                    <a:lnTo>
                      <a:pt x="846" y="288"/>
                    </a:lnTo>
                    <a:lnTo>
                      <a:pt x="848" y="286"/>
                    </a:lnTo>
                    <a:lnTo>
                      <a:pt x="850" y="284"/>
                    </a:lnTo>
                    <a:lnTo>
                      <a:pt x="853" y="283"/>
                    </a:lnTo>
                    <a:lnTo>
                      <a:pt x="856" y="284"/>
                    </a:lnTo>
                    <a:lnTo>
                      <a:pt x="857" y="287"/>
                    </a:lnTo>
                    <a:lnTo>
                      <a:pt x="858" y="290"/>
                    </a:lnTo>
                    <a:lnTo>
                      <a:pt x="860" y="294"/>
                    </a:lnTo>
                    <a:lnTo>
                      <a:pt x="861" y="298"/>
                    </a:lnTo>
                    <a:lnTo>
                      <a:pt x="863" y="301"/>
                    </a:lnTo>
                    <a:lnTo>
                      <a:pt x="863" y="303"/>
                    </a:lnTo>
                    <a:lnTo>
                      <a:pt x="871" y="313"/>
                    </a:lnTo>
                    <a:lnTo>
                      <a:pt x="880" y="325"/>
                    </a:lnTo>
                    <a:lnTo>
                      <a:pt x="887" y="334"/>
                    </a:lnTo>
                    <a:lnTo>
                      <a:pt x="895" y="348"/>
                    </a:lnTo>
                    <a:lnTo>
                      <a:pt x="902" y="364"/>
                    </a:lnTo>
                    <a:lnTo>
                      <a:pt x="910" y="380"/>
                    </a:lnTo>
                    <a:lnTo>
                      <a:pt x="918" y="393"/>
                    </a:lnTo>
                    <a:lnTo>
                      <a:pt x="929" y="403"/>
                    </a:lnTo>
                    <a:lnTo>
                      <a:pt x="942" y="412"/>
                    </a:lnTo>
                    <a:lnTo>
                      <a:pt x="956" y="422"/>
                    </a:lnTo>
                    <a:lnTo>
                      <a:pt x="968" y="430"/>
                    </a:lnTo>
                    <a:lnTo>
                      <a:pt x="978" y="441"/>
                    </a:lnTo>
                    <a:lnTo>
                      <a:pt x="993" y="454"/>
                    </a:lnTo>
                    <a:lnTo>
                      <a:pt x="1007" y="466"/>
                    </a:lnTo>
                    <a:lnTo>
                      <a:pt x="1019" y="477"/>
                    </a:lnTo>
                    <a:lnTo>
                      <a:pt x="1032" y="485"/>
                    </a:lnTo>
                    <a:lnTo>
                      <a:pt x="1051" y="495"/>
                    </a:lnTo>
                    <a:lnTo>
                      <a:pt x="1070" y="504"/>
                    </a:lnTo>
                    <a:lnTo>
                      <a:pt x="1088" y="515"/>
                    </a:lnTo>
                    <a:lnTo>
                      <a:pt x="1101" y="523"/>
                    </a:lnTo>
                    <a:lnTo>
                      <a:pt x="1110" y="532"/>
                    </a:lnTo>
                    <a:lnTo>
                      <a:pt x="1121" y="544"/>
                    </a:lnTo>
                    <a:lnTo>
                      <a:pt x="1132" y="556"/>
                    </a:lnTo>
                    <a:lnTo>
                      <a:pt x="1141" y="566"/>
                    </a:lnTo>
                    <a:lnTo>
                      <a:pt x="1152" y="570"/>
                    </a:lnTo>
                    <a:lnTo>
                      <a:pt x="1167" y="573"/>
                    </a:lnTo>
                    <a:lnTo>
                      <a:pt x="1182" y="575"/>
                    </a:lnTo>
                    <a:lnTo>
                      <a:pt x="1194" y="577"/>
                    </a:lnTo>
                    <a:lnTo>
                      <a:pt x="1209" y="578"/>
                    </a:lnTo>
                    <a:lnTo>
                      <a:pt x="1228" y="577"/>
                    </a:lnTo>
                    <a:lnTo>
                      <a:pt x="1248" y="577"/>
                    </a:lnTo>
                    <a:lnTo>
                      <a:pt x="1263" y="577"/>
                    </a:lnTo>
                    <a:lnTo>
                      <a:pt x="1278" y="577"/>
                    </a:lnTo>
                    <a:lnTo>
                      <a:pt x="1295" y="578"/>
                    </a:lnTo>
                    <a:lnTo>
                      <a:pt x="1310" y="579"/>
                    </a:lnTo>
                    <a:lnTo>
                      <a:pt x="1321" y="581"/>
                    </a:lnTo>
                    <a:lnTo>
                      <a:pt x="1333" y="582"/>
                    </a:lnTo>
                    <a:lnTo>
                      <a:pt x="1346" y="583"/>
                    </a:lnTo>
                    <a:lnTo>
                      <a:pt x="1357" y="586"/>
                    </a:lnTo>
                    <a:lnTo>
                      <a:pt x="1365" y="592"/>
                    </a:lnTo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59" name="Zuid holland">
                <a:extLst>
                  <a:ext uri="{FF2B5EF4-FFF2-40B4-BE49-F238E27FC236}">
                    <a16:creationId xmlns:a16="http://schemas.microsoft.com/office/drawing/2014/main" id="{B9265EEF-268D-488A-ABA9-56302868A3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2684" y="3106517"/>
                <a:ext cx="1386813" cy="1193047"/>
              </a:xfrm>
              <a:custGeom>
                <a:avLst/>
                <a:gdLst>
                  <a:gd name="T0" fmla="*/ 2903 w 3004"/>
                  <a:gd name="T1" fmla="*/ 1711 h 2586"/>
                  <a:gd name="T2" fmla="*/ 2846 w 3004"/>
                  <a:gd name="T3" fmla="*/ 1879 h 2586"/>
                  <a:gd name="T4" fmla="*/ 2578 w 3004"/>
                  <a:gd name="T5" fmla="*/ 2015 h 2586"/>
                  <a:gd name="T6" fmla="*/ 2497 w 3004"/>
                  <a:gd name="T7" fmla="*/ 2115 h 2586"/>
                  <a:gd name="T8" fmla="*/ 2316 w 3004"/>
                  <a:gd name="T9" fmla="*/ 2092 h 2586"/>
                  <a:gd name="T10" fmla="*/ 2133 w 3004"/>
                  <a:gd name="T11" fmla="*/ 2201 h 2586"/>
                  <a:gd name="T12" fmla="*/ 1961 w 3004"/>
                  <a:gd name="T13" fmla="*/ 2221 h 2586"/>
                  <a:gd name="T14" fmla="*/ 1891 w 3004"/>
                  <a:gd name="T15" fmla="*/ 2294 h 2586"/>
                  <a:gd name="T16" fmla="*/ 1780 w 3004"/>
                  <a:gd name="T17" fmla="*/ 2398 h 2586"/>
                  <a:gd name="T18" fmla="*/ 1670 w 3004"/>
                  <a:gd name="T19" fmla="*/ 2425 h 2586"/>
                  <a:gd name="T20" fmla="*/ 1647 w 3004"/>
                  <a:gd name="T21" fmla="*/ 2382 h 2586"/>
                  <a:gd name="T22" fmla="*/ 1430 w 3004"/>
                  <a:gd name="T23" fmla="*/ 2561 h 2586"/>
                  <a:gd name="T24" fmla="*/ 1183 w 3004"/>
                  <a:gd name="T25" fmla="*/ 2550 h 2586"/>
                  <a:gd name="T26" fmla="*/ 912 w 3004"/>
                  <a:gd name="T27" fmla="*/ 2457 h 2586"/>
                  <a:gd name="T28" fmla="*/ 601 w 3004"/>
                  <a:gd name="T29" fmla="*/ 2318 h 2586"/>
                  <a:gd name="T30" fmla="*/ 427 w 3004"/>
                  <a:gd name="T31" fmla="*/ 2169 h 2586"/>
                  <a:gd name="T32" fmla="*/ 253 w 3004"/>
                  <a:gd name="T33" fmla="*/ 2088 h 2586"/>
                  <a:gd name="T34" fmla="*/ 133 w 3004"/>
                  <a:gd name="T35" fmla="*/ 2012 h 2586"/>
                  <a:gd name="T36" fmla="*/ 113 w 3004"/>
                  <a:gd name="T37" fmla="*/ 1941 h 2586"/>
                  <a:gd name="T38" fmla="*/ 43 w 3004"/>
                  <a:gd name="T39" fmla="*/ 1771 h 2586"/>
                  <a:gd name="T40" fmla="*/ 23 w 3004"/>
                  <a:gd name="T41" fmla="*/ 1629 h 2586"/>
                  <a:gd name="T42" fmla="*/ 44 w 3004"/>
                  <a:gd name="T43" fmla="*/ 1418 h 2586"/>
                  <a:gd name="T44" fmla="*/ 156 w 3004"/>
                  <a:gd name="T45" fmla="*/ 1467 h 2586"/>
                  <a:gd name="T46" fmla="*/ 133 w 3004"/>
                  <a:gd name="T47" fmla="*/ 1552 h 2586"/>
                  <a:gd name="T48" fmla="*/ 148 w 3004"/>
                  <a:gd name="T49" fmla="*/ 1602 h 2586"/>
                  <a:gd name="T50" fmla="*/ 191 w 3004"/>
                  <a:gd name="T51" fmla="*/ 1511 h 2586"/>
                  <a:gd name="T52" fmla="*/ 272 w 3004"/>
                  <a:gd name="T53" fmla="*/ 1577 h 2586"/>
                  <a:gd name="T54" fmla="*/ 318 w 3004"/>
                  <a:gd name="T55" fmla="*/ 1592 h 2586"/>
                  <a:gd name="T56" fmla="*/ 372 w 3004"/>
                  <a:gd name="T57" fmla="*/ 1576 h 2586"/>
                  <a:gd name="T58" fmla="*/ 525 w 3004"/>
                  <a:gd name="T59" fmla="*/ 1759 h 2586"/>
                  <a:gd name="T60" fmla="*/ 517 w 3004"/>
                  <a:gd name="T61" fmla="*/ 1695 h 2586"/>
                  <a:gd name="T62" fmla="*/ 663 w 3004"/>
                  <a:gd name="T63" fmla="*/ 1771 h 2586"/>
                  <a:gd name="T64" fmla="*/ 765 w 3004"/>
                  <a:gd name="T65" fmla="*/ 1752 h 2586"/>
                  <a:gd name="T66" fmla="*/ 457 w 3004"/>
                  <a:gd name="T67" fmla="*/ 1593 h 2586"/>
                  <a:gd name="T68" fmla="*/ 226 w 3004"/>
                  <a:gd name="T69" fmla="*/ 1426 h 2586"/>
                  <a:gd name="T70" fmla="*/ 322 w 3004"/>
                  <a:gd name="T71" fmla="*/ 1308 h 2586"/>
                  <a:gd name="T72" fmla="*/ 659 w 3004"/>
                  <a:gd name="T73" fmla="*/ 925 h 2586"/>
                  <a:gd name="T74" fmla="*/ 955 w 3004"/>
                  <a:gd name="T75" fmla="*/ 552 h 2586"/>
                  <a:gd name="T76" fmla="*/ 1195 w 3004"/>
                  <a:gd name="T77" fmla="*/ 86 h 2586"/>
                  <a:gd name="T78" fmla="*/ 1412 w 3004"/>
                  <a:gd name="T79" fmla="*/ 69 h 2586"/>
                  <a:gd name="T80" fmla="*/ 1505 w 3004"/>
                  <a:gd name="T81" fmla="*/ 159 h 2586"/>
                  <a:gd name="T82" fmla="*/ 1445 w 3004"/>
                  <a:gd name="T83" fmla="*/ 331 h 2586"/>
                  <a:gd name="T84" fmla="*/ 1343 w 3004"/>
                  <a:gd name="T85" fmla="*/ 471 h 2586"/>
                  <a:gd name="T86" fmla="*/ 1365 w 3004"/>
                  <a:gd name="T87" fmla="*/ 548 h 2586"/>
                  <a:gd name="T88" fmla="*/ 1490 w 3004"/>
                  <a:gd name="T89" fmla="*/ 467 h 2586"/>
                  <a:gd name="T90" fmla="*/ 1718 w 3004"/>
                  <a:gd name="T91" fmla="*/ 399 h 2586"/>
                  <a:gd name="T92" fmla="*/ 1835 w 3004"/>
                  <a:gd name="T93" fmla="*/ 488 h 2586"/>
                  <a:gd name="T94" fmla="*/ 1986 w 3004"/>
                  <a:gd name="T95" fmla="*/ 516 h 2586"/>
                  <a:gd name="T96" fmla="*/ 2149 w 3004"/>
                  <a:gd name="T97" fmla="*/ 694 h 2586"/>
                  <a:gd name="T98" fmla="*/ 2134 w 3004"/>
                  <a:gd name="T99" fmla="*/ 819 h 2586"/>
                  <a:gd name="T100" fmla="*/ 2009 w 3004"/>
                  <a:gd name="T101" fmla="*/ 831 h 2586"/>
                  <a:gd name="T102" fmla="*/ 2159 w 3004"/>
                  <a:gd name="T103" fmla="*/ 967 h 2586"/>
                  <a:gd name="T104" fmla="*/ 2362 w 3004"/>
                  <a:gd name="T105" fmla="*/ 946 h 2586"/>
                  <a:gd name="T106" fmla="*/ 2256 w 3004"/>
                  <a:gd name="T107" fmla="*/ 1071 h 2586"/>
                  <a:gd name="T108" fmla="*/ 2186 w 3004"/>
                  <a:gd name="T109" fmla="*/ 1253 h 2586"/>
                  <a:gd name="T110" fmla="*/ 2093 w 3004"/>
                  <a:gd name="T111" fmla="*/ 1382 h 2586"/>
                  <a:gd name="T112" fmla="*/ 2202 w 3004"/>
                  <a:gd name="T113" fmla="*/ 1573 h 2586"/>
                  <a:gd name="T114" fmla="*/ 2393 w 3004"/>
                  <a:gd name="T115" fmla="*/ 1518 h 2586"/>
                  <a:gd name="T116" fmla="*/ 2585 w 3004"/>
                  <a:gd name="T117" fmla="*/ 1470 h 2586"/>
                  <a:gd name="T118" fmla="*/ 2757 w 3004"/>
                  <a:gd name="T119" fmla="*/ 1371 h 2586"/>
                  <a:gd name="T120" fmla="*/ 2939 w 3004"/>
                  <a:gd name="T121" fmla="*/ 1490 h 25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004" h="2586">
                    <a:moveTo>
                      <a:pt x="2989" y="1513"/>
                    </a:moveTo>
                    <a:lnTo>
                      <a:pt x="2993" y="1514"/>
                    </a:lnTo>
                    <a:lnTo>
                      <a:pt x="2998" y="1515"/>
                    </a:lnTo>
                    <a:lnTo>
                      <a:pt x="3004" y="1517"/>
                    </a:lnTo>
                    <a:lnTo>
                      <a:pt x="2994" y="1525"/>
                    </a:lnTo>
                    <a:lnTo>
                      <a:pt x="2985" y="1534"/>
                    </a:lnTo>
                    <a:lnTo>
                      <a:pt x="2975" y="1545"/>
                    </a:lnTo>
                    <a:lnTo>
                      <a:pt x="2969" y="1554"/>
                    </a:lnTo>
                    <a:lnTo>
                      <a:pt x="2962" y="1569"/>
                    </a:lnTo>
                    <a:lnTo>
                      <a:pt x="2954" y="1589"/>
                    </a:lnTo>
                    <a:lnTo>
                      <a:pt x="2947" y="1612"/>
                    </a:lnTo>
                    <a:lnTo>
                      <a:pt x="2940" y="1633"/>
                    </a:lnTo>
                    <a:lnTo>
                      <a:pt x="2934" y="1649"/>
                    </a:lnTo>
                    <a:lnTo>
                      <a:pt x="2927" y="1664"/>
                    </a:lnTo>
                    <a:lnTo>
                      <a:pt x="2919" y="1680"/>
                    </a:lnTo>
                    <a:lnTo>
                      <a:pt x="2911" y="1697"/>
                    </a:lnTo>
                    <a:lnTo>
                      <a:pt x="2903" y="1711"/>
                    </a:lnTo>
                    <a:lnTo>
                      <a:pt x="2893" y="1723"/>
                    </a:lnTo>
                    <a:lnTo>
                      <a:pt x="2882" y="1739"/>
                    </a:lnTo>
                    <a:lnTo>
                      <a:pt x="2869" y="1755"/>
                    </a:lnTo>
                    <a:lnTo>
                      <a:pt x="2857" y="1770"/>
                    </a:lnTo>
                    <a:lnTo>
                      <a:pt x="2847" y="1783"/>
                    </a:lnTo>
                    <a:lnTo>
                      <a:pt x="2842" y="1792"/>
                    </a:lnTo>
                    <a:lnTo>
                      <a:pt x="2835" y="1801"/>
                    </a:lnTo>
                    <a:lnTo>
                      <a:pt x="2830" y="1812"/>
                    </a:lnTo>
                    <a:lnTo>
                      <a:pt x="2827" y="1821"/>
                    </a:lnTo>
                    <a:lnTo>
                      <a:pt x="2830" y="1827"/>
                    </a:lnTo>
                    <a:lnTo>
                      <a:pt x="2835" y="1833"/>
                    </a:lnTo>
                    <a:lnTo>
                      <a:pt x="2841" y="1840"/>
                    </a:lnTo>
                    <a:lnTo>
                      <a:pt x="2845" y="1845"/>
                    </a:lnTo>
                    <a:lnTo>
                      <a:pt x="2846" y="1853"/>
                    </a:lnTo>
                    <a:lnTo>
                      <a:pt x="2847" y="1863"/>
                    </a:lnTo>
                    <a:lnTo>
                      <a:pt x="2847" y="1872"/>
                    </a:lnTo>
                    <a:lnTo>
                      <a:pt x="2846" y="1879"/>
                    </a:lnTo>
                    <a:lnTo>
                      <a:pt x="2839" y="1889"/>
                    </a:lnTo>
                    <a:lnTo>
                      <a:pt x="2827" y="1898"/>
                    </a:lnTo>
                    <a:lnTo>
                      <a:pt x="2814" y="1906"/>
                    </a:lnTo>
                    <a:lnTo>
                      <a:pt x="2803" y="1913"/>
                    </a:lnTo>
                    <a:lnTo>
                      <a:pt x="2787" y="1921"/>
                    </a:lnTo>
                    <a:lnTo>
                      <a:pt x="2767" y="1930"/>
                    </a:lnTo>
                    <a:lnTo>
                      <a:pt x="2744" y="1940"/>
                    </a:lnTo>
                    <a:lnTo>
                      <a:pt x="2723" y="1948"/>
                    </a:lnTo>
                    <a:lnTo>
                      <a:pt x="2705" y="1955"/>
                    </a:lnTo>
                    <a:lnTo>
                      <a:pt x="2688" y="1959"/>
                    </a:lnTo>
                    <a:lnTo>
                      <a:pt x="2667" y="1964"/>
                    </a:lnTo>
                    <a:lnTo>
                      <a:pt x="2647" y="1968"/>
                    </a:lnTo>
                    <a:lnTo>
                      <a:pt x="2629" y="1975"/>
                    </a:lnTo>
                    <a:lnTo>
                      <a:pt x="2618" y="1981"/>
                    </a:lnTo>
                    <a:lnTo>
                      <a:pt x="2603" y="1992"/>
                    </a:lnTo>
                    <a:lnTo>
                      <a:pt x="2590" y="2003"/>
                    </a:lnTo>
                    <a:lnTo>
                      <a:pt x="2578" y="2015"/>
                    </a:lnTo>
                    <a:lnTo>
                      <a:pt x="2568" y="2026"/>
                    </a:lnTo>
                    <a:lnTo>
                      <a:pt x="2564" y="2033"/>
                    </a:lnTo>
                    <a:lnTo>
                      <a:pt x="2562" y="2041"/>
                    </a:lnTo>
                    <a:lnTo>
                      <a:pt x="2559" y="2047"/>
                    </a:lnTo>
                    <a:lnTo>
                      <a:pt x="2555" y="2058"/>
                    </a:lnTo>
                    <a:lnTo>
                      <a:pt x="2551" y="2070"/>
                    </a:lnTo>
                    <a:lnTo>
                      <a:pt x="2548" y="2082"/>
                    </a:lnTo>
                    <a:lnTo>
                      <a:pt x="2547" y="2093"/>
                    </a:lnTo>
                    <a:lnTo>
                      <a:pt x="2550" y="2105"/>
                    </a:lnTo>
                    <a:lnTo>
                      <a:pt x="2555" y="2119"/>
                    </a:lnTo>
                    <a:lnTo>
                      <a:pt x="2543" y="2119"/>
                    </a:lnTo>
                    <a:lnTo>
                      <a:pt x="2529" y="2118"/>
                    </a:lnTo>
                    <a:lnTo>
                      <a:pt x="2519" y="2116"/>
                    </a:lnTo>
                    <a:lnTo>
                      <a:pt x="2513" y="2116"/>
                    </a:lnTo>
                    <a:lnTo>
                      <a:pt x="2508" y="2116"/>
                    </a:lnTo>
                    <a:lnTo>
                      <a:pt x="2502" y="2115"/>
                    </a:lnTo>
                    <a:lnTo>
                      <a:pt x="2497" y="2115"/>
                    </a:lnTo>
                    <a:lnTo>
                      <a:pt x="2490" y="2109"/>
                    </a:lnTo>
                    <a:lnTo>
                      <a:pt x="2482" y="2104"/>
                    </a:lnTo>
                    <a:lnTo>
                      <a:pt x="2474" y="2100"/>
                    </a:lnTo>
                    <a:lnTo>
                      <a:pt x="2465" y="2097"/>
                    </a:lnTo>
                    <a:lnTo>
                      <a:pt x="2453" y="2096"/>
                    </a:lnTo>
                    <a:lnTo>
                      <a:pt x="2442" y="2096"/>
                    </a:lnTo>
                    <a:lnTo>
                      <a:pt x="2430" y="2096"/>
                    </a:lnTo>
                    <a:lnTo>
                      <a:pt x="2416" y="2096"/>
                    </a:lnTo>
                    <a:lnTo>
                      <a:pt x="2404" y="2096"/>
                    </a:lnTo>
                    <a:lnTo>
                      <a:pt x="2396" y="2093"/>
                    </a:lnTo>
                    <a:lnTo>
                      <a:pt x="2386" y="2088"/>
                    </a:lnTo>
                    <a:lnTo>
                      <a:pt x="2377" y="2085"/>
                    </a:lnTo>
                    <a:lnTo>
                      <a:pt x="2366" y="2084"/>
                    </a:lnTo>
                    <a:lnTo>
                      <a:pt x="2353" y="2085"/>
                    </a:lnTo>
                    <a:lnTo>
                      <a:pt x="2339" y="2087"/>
                    </a:lnTo>
                    <a:lnTo>
                      <a:pt x="2327" y="2088"/>
                    </a:lnTo>
                    <a:lnTo>
                      <a:pt x="2316" y="2092"/>
                    </a:lnTo>
                    <a:lnTo>
                      <a:pt x="2303" y="2097"/>
                    </a:lnTo>
                    <a:lnTo>
                      <a:pt x="2292" y="2104"/>
                    </a:lnTo>
                    <a:lnTo>
                      <a:pt x="2284" y="2109"/>
                    </a:lnTo>
                    <a:lnTo>
                      <a:pt x="2276" y="2118"/>
                    </a:lnTo>
                    <a:lnTo>
                      <a:pt x="2268" y="2124"/>
                    </a:lnTo>
                    <a:lnTo>
                      <a:pt x="2258" y="2130"/>
                    </a:lnTo>
                    <a:lnTo>
                      <a:pt x="2246" y="2135"/>
                    </a:lnTo>
                    <a:lnTo>
                      <a:pt x="2236" y="2142"/>
                    </a:lnTo>
                    <a:lnTo>
                      <a:pt x="2227" y="2149"/>
                    </a:lnTo>
                    <a:lnTo>
                      <a:pt x="2217" y="2158"/>
                    </a:lnTo>
                    <a:lnTo>
                      <a:pt x="2207" y="2165"/>
                    </a:lnTo>
                    <a:lnTo>
                      <a:pt x="2198" y="2170"/>
                    </a:lnTo>
                    <a:lnTo>
                      <a:pt x="2184" y="2175"/>
                    </a:lnTo>
                    <a:lnTo>
                      <a:pt x="2174" y="2179"/>
                    </a:lnTo>
                    <a:lnTo>
                      <a:pt x="2160" y="2186"/>
                    </a:lnTo>
                    <a:lnTo>
                      <a:pt x="2145" y="2194"/>
                    </a:lnTo>
                    <a:lnTo>
                      <a:pt x="2133" y="2201"/>
                    </a:lnTo>
                    <a:lnTo>
                      <a:pt x="2125" y="2206"/>
                    </a:lnTo>
                    <a:lnTo>
                      <a:pt x="2114" y="2213"/>
                    </a:lnTo>
                    <a:lnTo>
                      <a:pt x="2105" y="2217"/>
                    </a:lnTo>
                    <a:lnTo>
                      <a:pt x="2093" y="2217"/>
                    </a:lnTo>
                    <a:lnTo>
                      <a:pt x="2078" y="2216"/>
                    </a:lnTo>
                    <a:lnTo>
                      <a:pt x="2064" y="2213"/>
                    </a:lnTo>
                    <a:lnTo>
                      <a:pt x="2052" y="2210"/>
                    </a:lnTo>
                    <a:lnTo>
                      <a:pt x="2044" y="2208"/>
                    </a:lnTo>
                    <a:lnTo>
                      <a:pt x="2036" y="2204"/>
                    </a:lnTo>
                    <a:lnTo>
                      <a:pt x="2027" y="2201"/>
                    </a:lnTo>
                    <a:lnTo>
                      <a:pt x="2019" y="2200"/>
                    </a:lnTo>
                    <a:lnTo>
                      <a:pt x="2011" y="2202"/>
                    </a:lnTo>
                    <a:lnTo>
                      <a:pt x="2001" y="2209"/>
                    </a:lnTo>
                    <a:lnTo>
                      <a:pt x="1992" y="2215"/>
                    </a:lnTo>
                    <a:lnTo>
                      <a:pt x="1984" y="2220"/>
                    </a:lnTo>
                    <a:lnTo>
                      <a:pt x="1973" y="2221"/>
                    </a:lnTo>
                    <a:lnTo>
                      <a:pt x="1961" y="2221"/>
                    </a:lnTo>
                    <a:lnTo>
                      <a:pt x="1951" y="2224"/>
                    </a:lnTo>
                    <a:lnTo>
                      <a:pt x="1949" y="2227"/>
                    </a:lnTo>
                    <a:lnTo>
                      <a:pt x="1946" y="2229"/>
                    </a:lnTo>
                    <a:lnTo>
                      <a:pt x="1943" y="2232"/>
                    </a:lnTo>
                    <a:lnTo>
                      <a:pt x="1940" y="2236"/>
                    </a:lnTo>
                    <a:lnTo>
                      <a:pt x="1935" y="2243"/>
                    </a:lnTo>
                    <a:lnTo>
                      <a:pt x="1930" y="2251"/>
                    </a:lnTo>
                    <a:lnTo>
                      <a:pt x="1923" y="2258"/>
                    </a:lnTo>
                    <a:lnTo>
                      <a:pt x="1920" y="2258"/>
                    </a:lnTo>
                    <a:lnTo>
                      <a:pt x="1918" y="2259"/>
                    </a:lnTo>
                    <a:lnTo>
                      <a:pt x="1913" y="2259"/>
                    </a:lnTo>
                    <a:lnTo>
                      <a:pt x="1911" y="2260"/>
                    </a:lnTo>
                    <a:lnTo>
                      <a:pt x="1908" y="2262"/>
                    </a:lnTo>
                    <a:lnTo>
                      <a:pt x="1903" y="2268"/>
                    </a:lnTo>
                    <a:lnTo>
                      <a:pt x="1896" y="2278"/>
                    </a:lnTo>
                    <a:lnTo>
                      <a:pt x="1892" y="2286"/>
                    </a:lnTo>
                    <a:lnTo>
                      <a:pt x="1891" y="2294"/>
                    </a:lnTo>
                    <a:lnTo>
                      <a:pt x="1888" y="2305"/>
                    </a:lnTo>
                    <a:lnTo>
                      <a:pt x="1885" y="2314"/>
                    </a:lnTo>
                    <a:lnTo>
                      <a:pt x="1885" y="2316"/>
                    </a:lnTo>
                    <a:lnTo>
                      <a:pt x="1882" y="2318"/>
                    </a:lnTo>
                    <a:lnTo>
                      <a:pt x="1881" y="2321"/>
                    </a:lnTo>
                    <a:lnTo>
                      <a:pt x="1880" y="2321"/>
                    </a:lnTo>
                    <a:lnTo>
                      <a:pt x="1873" y="2324"/>
                    </a:lnTo>
                    <a:lnTo>
                      <a:pt x="1866" y="2329"/>
                    </a:lnTo>
                    <a:lnTo>
                      <a:pt x="1860" y="2336"/>
                    </a:lnTo>
                    <a:lnTo>
                      <a:pt x="1853" y="2341"/>
                    </a:lnTo>
                    <a:lnTo>
                      <a:pt x="1845" y="2351"/>
                    </a:lnTo>
                    <a:lnTo>
                      <a:pt x="1834" y="2363"/>
                    </a:lnTo>
                    <a:lnTo>
                      <a:pt x="1825" y="2371"/>
                    </a:lnTo>
                    <a:lnTo>
                      <a:pt x="1814" y="2379"/>
                    </a:lnTo>
                    <a:lnTo>
                      <a:pt x="1802" y="2387"/>
                    </a:lnTo>
                    <a:lnTo>
                      <a:pt x="1791" y="2392"/>
                    </a:lnTo>
                    <a:lnTo>
                      <a:pt x="1780" y="2398"/>
                    </a:lnTo>
                    <a:lnTo>
                      <a:pt x="1768" y="2402"/>
                    </a:lnTo>
                    <a:lnTo>
                      <a:pt x="1758" y="2407"/>
                    </a:lnTo>
                    <a:lnTo>
                      <a:pt x="1749" y="2417"/>
                    </a:lnTo>
                    <a:lnTo>
                      <a:pt x="1740" y="2430"/>
                    </a:lnTo>
                    <a:lnTo>
                      <a:pt x="1730" y="2441"/>
                    </a:lnTo>
                    <a:lnTo>
                      <a:pt x="1725" y="2448"/>
                    </a:lnTo>
                    <a:lnTo>
                      <a:pt x="1718" y="2456"/>
                    </a:lnTo>
                    <a:lnTo>
                      <a:pt x="1711" y="2462"/>
                    </a:lnTo>
                    <a:lnTo>
                      <a:pt x="1705" y="2466"/>
                    </a:lnTo>
                    <a:lnTo>
                      <a:pt x="1697" y="2466"/>
                    </a:lnTo>
                    <a:lnTo>
                      <a:pt x="1686" y="2465"/>
                    </a:lnTo>
                    <a:lnTo>
                      <a:pt x="1676" y="2461"/>
                    </a:lnTo>
                    <a:lnTo>
                      <a:pt x="1670" y="2456"/>
                    </a:lnTo>
                    <a:lnTo>
                      <a:pt x="1668" y="2449"/>
                    </a:lnTo>
                    <a:lnTo>
                      <a:pt x="1667" y="2441"/>
                    </a:lnTo>
                    <a:lnTo>
                      <a:pt x="1668" y="2431"/>
                    </a:lnTo>
                    <a:lnTo>
                      <a:pt x="1670" y="2425"/>
                    </a:lnTo>
                    <a:lnTo>
                      <a:pt x="1672" y="2423"/>
                    </a:lnTo>
                    <a:lnTo>
                      <a:pt x="1676" y="2423"/>
                    </a:lnTo>
                    <a:lnTo>
                      <a:pt x="1679" y="2422"/>
                    </a:lnTo>
                    <a:lnTo>
                      <a:pt x="1683" y="2422"/>
                    </a:lnTo>
                    <a:lnTo>
                      <a:pt x="1687" y="2421"/>
                    </a:lnTo>
                    <a:lnTo>
                      <a:pt x="1688" y="2419"/>
                    </a:lnTo>
                    <a:lnTo>
                      <a:pt x="1692" y="2413"/>
                    </a:lnTo>
                    <a:lnTo>
                      <a:pt x="1695" y="2402"/>
                    </a:lnTo>
                    <a:lnTo>
                      <a:pt x="1695" y="2394"/>
                    </a:lnTo>
                    <a:lnTo>
                      <a:pt x="1694" y="2384"/>
                    </a:lnTo>
                    <a:lnTo>
                      <a:pt x="1691" y="2373"/>
                    </a:lnTo>
                    <a:lnTo>
                      <a:pt x="1686" y="2367"/>
                    </a:lnTo>
                    <a:lnTo>
                      <a:pt x="1679" y="2364"/>
                    </a:lnTo>
                    <a:lnTo>
                      <a:pt x="1670" y="2363"/>
                    </a:lnTo>
                    <a:lnTo>
                      <a:pt x="1661" y="2364"/>
                    </a:lnTo>
                    <a:lnTo>
                      <a:pt x="1653" y="2371"/>
                    </a:lnTo>
                    <a:lnTo>
                      <a:pt x="1647" y="2382"/>
                    </a:lnTo>
                    <a:lnTo>
                      <a:pt x="1640" y="2391"/>
                    </a:lnTo>
                    <a:lnTo>
                      <a:pt x="1632" y="2400"/>
                    </a:lnTo>
                    <a:lnTo>
                      <a:pt x="1624" y="2413"/>
                    </a:lnTo>
                    <a:lnTo>
                      <a:pt x="1616" y="2422"/>
                    </a:lnTo>
                    <a:lnTo>
                      <a:pt x="1605" y="2429"/>
                    </a:lnTo>
                    <a:lnTo>
                      <a:pt x="1590" y="2437"/>
                    </a:lnTo>
                    <a:lnTo>
                      <a:pt x="1577" y="2444"/>
                    </a:lnTo>
                    <a:lnTo>
                      <a:pt x="1564" y="2450"/>
                    </a:lnTo>
                    <a:lnTo>
                      <a:pt x="1552" y="2461"/>
                    </a:lnTo>
                    <a:lnTo>
                      <a:pt x="1537" y="2476"/>
                    </a:lnTo>
                    <a:lnTo>
                      <a:pt x="1521" y="2491"/>
                    </a:lnTo>
                    <a:lnTo>
                      <a:pt x="1506" y="2504"/>
                    </a:lnTo>
                    <a:lnTo>
                      <a:pt x="1494" y="2516"/>
                    </a:lnTo>
                    <a:lnTo>
                      <a:pt x="1481" y="2526"/>
                    </a:lnTo>
                    <a:lnTo>
                      <a:pt x="1465" y="2538"/>
                    </a:lnTo>
                    <a:lnTo>
                      <a:pt x="1446" y="2550"/>
                    </a:lnTo>
                    <a:lnTo>
                      <a:pt x="1430" y="2561"/>
                    </a:lnTo>
                    <a:lnTo>
                      <a:pt x="1414" y="2567"/>
                    </a:lnTo>
                    <a:lnTo>
                      <a:pt x="1396" y="2574"/>
                    </a:lnTo>
                    <a:lnTo>
                      <a:pt x="1374" y="2580"/>
                    </a:lnTo>
                    <a:lnTo>
                      <a:pt x="1352" y="2584"/>
                    </a:lnTo>
                    <a:lnTo>
                      <a:pt x="1333" y="2586"/>
                    </a:lnTo>
                    <a:lnTo>
                      <a:pt x="1316" y="2586"/>
                    </a:lnTo>
                    <a:lnTo>
                      <a:pt x="1299" y="2586"/>
                    </a:lnTo>
                    <a:lnTo>
                      <a:pt x="1280" y="2585"/>
                    </a:lnTo>
                    <a:lnTo>
                      <a:pt x="1264" y="2584"/>
                    </a:lnTo>
                    <a:lnTo>
                      <a:pt x="1254" y="2582"/>
                    </a:lnTo>
                    <a:lnTo>
                      <a:pt x="1241" y="2581"/>
                    </a:lnTo>
                    <a:lnTo>
                      <a:pt x="1229" y="2580"/>
                    </a:lnTo>
                    <a:lnTo>
                      <a:pt x="1218" y="2577"/>
                    </a:lnTo>
                    <a:lnTo>
                      <a:pt x="1210" y="2572"/>
                    </a:lnTo>
                    <a:lnTo>
                      <a:pt x="1201" y="2563"/>
                    </a:lnTo>
                    <a:lnTo>
                      <a:pt x="1192" y="2555"/>
                    </a:lnTo>
                    <a:lnTo>
                      <a:pt x="1183" y="2550"/>
                    </a:lnTo>
                    <a:lnTo>
                      <a:pt x="1170" y="2543"/>
                    </a:lnTo>
                    <a:lnTo>
                      <a:pt x="1152" y="2535"/>
                    </a:lnTo>
                    <a:lnTo>
                      <a:pt x="1135" y="2528"/>
                    </a:lnTo>
                    <a:lnTo>
                      <a:pt x="1118" y="2524"/>
                    </a:lnTo>
                    <a:lnTo>
                      <a:pt x="1102" y="2522"/>
                    </a:lnTo>
                    <a:lnTo>
                      <a:pt x="1081" y="2519"/>
                    </a:lnTo>
                    <a:lnTo>
                      <a:pt x="1059" y="2518"/>
                    </a:lnTo>
                    <a:lnTo>
                      <a:pt x="1038" y="2516"/>
                    </a:lnTo>
                    <a:lnTo>
                      <a:pt x="1020" y="2514"/>
                    </a:lnTo>
                    <a:lnTo>
                      <a:pt x="1008" y="2511"/>
                    </a:lnTo>
                    <a:lnTo>
                      <a:pt x="993" y="2508"/>
                    </a:lnTo>
                    <a:lnTo>
                      <a:pt x="978" y="2504"/>
                    </a:lnTo>
                    <a:lnTo>
                      <a:pt x="966" y="2500"/>
                    </a:lnTo>
                    <a:lnTo>
                      <a:pt x="954" y="2492"/>
                    </a:lnTo>
                    <a:lnTo>
                      <a:pt x="940" y="2481"/>
                    </a:lnTo>
                    <a:lnTo>
                      <a:pt x="926" y="2469"/>
                    </a:lnTo>
                    <a:lnTo>
                      <a:pt x="912" y="2457"/>
                    </a:lnTo>
                    <a:lnTo>
                      <a:pt x="900" y="2449"/>
                    </a:lnTo>
                    <a:lnTo>
                      <a:pt x="884" y="2439"/>
                    </a:lnTo>
                    <a:lnTo>
                      <a:pt x="862" y="2430"/>
                    </a:lnTo>
                    <a:lnTo>
                      <a:pt x="839" y="2419"/>
                    </a:lnTo>
                    <a:lnTo>
                      <a:pt x="818" y="2410"/>
                    </a:lnTo>
                    <a:lnTo>
                      <a:pt x="799" y="2402"/>
                    </a:lnTo>
                    <a:lnTo>
                      <a:pt x="783" y="2394"/>
                    </a:lnTo>
                    <a:lnTo>
                      <a:pt x="764" y="2384"/>
                    </a:lnTo>
                    <a:lnTo>
                      <a:pt x="744" y="2375"/>
                    </a:lnTo>
                    <a:lnTo>
                      <a:pt x="726" y="2367"/>
                    </a:lnTo>
                    <a:lnTo>
                      <a:pt x="710" y="2360"/>
                    </a:lnTo>
                    <a:lnTo>
                      <a:pt x="690" y="2353"/>
                    </a:lnTo>
                    <a:lnTo>
                      <a:pt x="668" y="2347"/>
                    </a:lnTo>
                    <a:lnTo>
                      <a:pt x="648" y="2340"/>
                    </a:lnTo>
                    <a:lnTo>
                      <a:pt x="631" y="2333"/>
                    </a:lnTo>
                    <a:lnTo>
                      <a:pt x="617" y="2326"/>
                    </a:lnTo>
                    <a:lnTo>
                      <a:pt x="601" y="2318"/>
                    </a:lnTo>
                    <a:lnTo>
                      <a:pt x="586" y="2310"/>
                    </a:lnTo>
                    <a:lnTo>
                      <a:pt x="574" y="2301"/>
                    </a:lnTo>
                    <a:lnTo>
                      <a:pt x="566" y="2287"/>
                    </a:lnTo>
                    <a:lnTo>
                      <a:pt x="558" y="2270"/>
                    </a:lnTo>
                    <a:lnTo>
                      <a:pt x="551" y="2251"/>
                    </a:lnTo>
                    <a:lnTo>
                      <a:pt x="543" y="2236"/>
                    </a:lnTo>
                    <a:lnTo>
                      <a:pt x="536" y="2225"/>
                    </a:lnTo>
                    <a:lnTo>
                      <a:pt x="527" y="2212"/>
                    </a:lnTo>
                    <a:lnTo>
                      <a:pt x="517" y="2201"/>
                    </a:lnTo>
                    <a:lnTo>
                      <a:pt x="507" y="2193"/>
                    </a:lnTo>
                    <a:lnTo>
                      <a:pt x="497" y="2190"/>
                    </a:lnTo>
                    <a:lnTo>
                      <a:pt x="484" y="2192"/>
                    </a:lnTo>
                    <a:lnTo>
                      <a:pt x="470" y="2192"/>
                    </a:lnTo>
                    <a:lnTo>
                      <a:pt x="459" y="2190"/>
                    </a:lnTo>
                    <a:lnTo>
                      <a:pt x="450" y="2185"/>
                    </a:lnTo>
                    <a:lnTo>
                      <a:pt x="438" y="2178"/>
                    </a:lnTo>
                    <a:lnTo>
                      <a:pt x="427" y="2169"/>
                    </a:lnTo>
                    <a:lnTo>
                      <a:pt x="418" y="2162"/>
                    </a:lnTo>
                    <a:lnTo>
                      <a:pt x="410" y="2153"/>
                    </a:lnTo>
                    <a:lnTo>
                      <a:pt x="400" y="2140"/>
                    </a:lnTo>
                    <a:lnTo>
                      <a:pt x="389" y="2128"/>
                    </a:lnTo>
                    <a:lnTo>
                      <a:pt x="380" y="2119"/>
                    </a:lnTo>
                    <a:lnTo>
                      <a:pt x="370" y="2111"/>
                    </a:lnTo>
                    <a:lnTo>
                      <a:pt x="357" y="2103"/>
                    </a:lnTo>
                    <a:lnTo>
                      <a:pt x="345" y="2096"/>
                    </a:lnTo>
                    <a:lnTo>
                      <a:pt x="335" y="2091"/>
                    </a:lnTo>
                    <a:lnTo>
                      <a:pt x="323" y="2085"/>
                    </a:lnTo>
                    <a:lnTo>
                      <a:pt x="313" y="2082"/>
                    </a:lnTo>
                    <a:lnTo>
                      <a:pt x="304" y="2084"/>
                    </a:lnTo>
                    <a:lnTo>
                      <a:pt x="294" y="2087"/>
                    </a:lnTo>
                    <a:lnTo>
                      <a:pt x="283" y="2091"/>
                    </a:lnTo>
                    <a:lnTo>
                      <a:pt x="273" y="2092"/>
                    </a:lnTo>
                    <a:lnTo>
                      <a:pt x="264" y="2091"/>
                    </a:lnTo>
                    <a:lnTo>
                      <a:pt x="253" y="2088"/>
                    </a:lnTo>
                    <a:lnTo>
                      <a:pt x="244" y="2084"/>
                    </a:lnTo>
                    <a:lnTo>
                      <a:pt x="236" y="2078"/>
                    </a:lnTo>
                    <a:lnTo>
                      <a:pt x="228" y="2069"/>
                    </a:lnTo>
                    <a:lnTo>
                      <a:pt x="218" y="2064"/>
                    </a:lnTo>
                    <a:lnTo>
                      <a:pt x="210" y="2061"/>
                    </a:lnTo>
                    <a:lnTo>
                      <a:pt x="198" y="2058"/>
                    </a:lnTo>
                    <a:lnTo>
                      <a:pt x="189" y="2056"/>
                    </a:lnTo>
                    <a:lnTo>
                      <a:pt x="186" y="2053"/>
                    </a:lnTo>
                    <a:lnTo>
                      <a:pt x="180" y="2050"/>
                    </a:lnTo>
                    <a:lnTo>
                      <a:pt x="176" y="2046"/>
                    </a:lnTo>
                    <a:lnTo>
                      <a:pt x="172" y="2042"/>
                    </a:lnTo>
                    <a:lnTo>
                      <a:pt x="168" y="2039"/>
                    </a:lnTo>
                    <a:lnTo>
                      <a:pt x="164" y="2031"/>
                    </a:lnTo>
                    <a:lnTo>
                      <a:pt x="160" y="2022"/>
                    </a:lnTo>
                    <a:lnTo>
                      <a:pt x="155" y="2015"/>
                    </a:lnTo>
                    <a:lnTo>
                      <a:pt x="145" y="2012"/>
                    </a:lnTo>
                    <a:lnTo>
                      <a:pt x="133" y="2012"/>
                    </a:lnTo>
                    <a:lnTo>
                      <a:pt x="122" y="2012"/>
                    </a:lnTo>
                    <a:lnTo>
                      <a:pt x="116" y="2015"/>
                    </a:lnTo>
                    <a:lnTo>
                      <a:pt x="106" y="2019"/>
                    </a:lnTo>
                    <a:lnTo>
                      <a:pt x="98" y="2022"/>
                    </a:lnTo>
                    <a:lnTo>
                      <a:pt x="90" y="2022"/>
                    </a:lnTo>
                    <a:lnTo>
                      <a:pt x="86" y="2018"/>
                    </a:lnTo>
                    <a:lnTo>
                      <a:pt x="81" y="2010"/>
                    </a:lnTo>
                    <a:lnTo>
                      <a:pt x="78" y="2002"/>
                    </a:lnTo>
                    <a:lnTo>
                      <a:pt x="78" y="1995"/>
                    </a:lnTo>
                    <a:lnTo>
                      <a:pt x="83" y="1991"/>
                    </a:lnTo>
                    <a:lnTo>
                      <a:pt x="91" y="1988"/>
                    </a:lnTo>
                    <a:lnTo>
                      <a:pt x="100" y="1986"/>
                    </a:lnTo>
                    <a:lnTo>
                      <a:pt x="105" y="1981"/>
                    </a:lnTo>
                    <a:lnTo>
                      <a:pt x="109" y="1972"/>
                    </a:lnTo>
                    <a:lnTo>
                      <a:pt x="112" y="1960"/>
                    </a:lnTo>
                    <a:lnTo>
                      <a:pt x="112" y="1949"/>
                    </a:lnTo>
                    <a:lnTo>
                      <a:pt x="113" y="1941"/>
                    </a:lnTo>
                    <a:lnTo>
                      <a:pt x="116" y="1930"/>
                    </a:lnTo>
                    <a:lnTo>
                      <a:pt x="117" y="1918"/>
                    </a:lnTo>
                    <a:lnTo>
                      <a:pt x="116" y="1909"/>
                    </a:lnTo>
                    <a:lnTo>
                      <a:pt x="113" y="1901"/>
                    </a:lnTo>
                    <a:lnTo>
                      <a:pt x="108" y="1897"/>
                    </a:lnTo>
                    <a:lnTo>
                      <a:pt x="100" y="1894"/>
                    </a:lnTo>
                    <a:lnTo>
                      <a:pt x="90" y="1891"/>
                    </a:lnTo>
                    <a:lnTo>
                      <a:pt x="83" y="1889"/>
                    </a:lnTo>
                    <a:lnTo>
                      <a:pt x="75" y="1879"/>
                    </a:lnTo>
                    <a:lnTo>
                      <a:pt x="66" y="1866"/>
                    </a:lnTo>
                    <a:lnTo>
                      <a:pt x="56" y="1849"/>
                    </a:lnTo>
                    <a:lnTo>
                      <a:pt x="48" y="1835"/>
                    </a:lnTo>
                    <a:lnTo>
                      <a:pt x="43" y="1823"/>
                    </a:lnTo>
                    <a:lnTo>
                      <a:pt x="40" y="1810"/>
                    </a:lnTo>
                    <a:lnTo>
                      <a:pt x="39" y="1794"/>
                    </a:lnTo>
                    <a:lnTo>
                      <a:pt x="39" y="1782"/>
                    </a:lnTo>
                    <a:lnTo>
                      <a:pt x="43" y="1771"/>
                    </a:lnTo>
                    <a:lnTo>
                      <a:pt x="50" y="1759"/>
                    </a:lnTo>
                    <a:lnTo>
                      <a:pt x="56" y="1747"/>
                    </a:lnTo>
                    <a:lnTo>
                      <a:pt x="60" y="1736"/>
                    </a:lnTo>
                    <a:lnTo>
                      <a:pt x="65" y="1727"/>
                    </a:lnTo>
                    <a:lnTo>
                      <a:pt x="70" y="1716"/>
                    </a:lnTo>
                    <a:lnTo>
                      <a:pt x="74" y="1704"/>
                    </a:lnTo>
                    <a:lnTo>
                      <a:pt x="77" y="1693"/>
                    </a:lnTo>
                    <a:lnTo>
                      <a:pt x="75" y="1684"/>
                    </a:lnTo>
                    <a:lnTo>
                      <a:pt x="70" y="1678"/>
                    </a:lnTo>
                    <a:lnTo>
                      <a:pt x="62" y="1674"/>
                    </a:lnTo>
                    <a:lnTo>
                      <a:pt x="50" y="1672"/>
                    </a:lnTo>
                    <a:lnTo>
                      <a:pt x="39" y="1669"/>
                    </a:lnTo>
                    <a:lnTo>
                      <a:pt x="30" y="1665"/>
                    </a:lnTo>
                    <a:lnTo>
                      <a:pt x="23" y="1659"/>
                    </a:lnTo>
                    <a:lnTo>
                      <a:pt x="21" y="1651"/>
                    </a:lnTo>
                    <a:lnTo>
                      <a:pt x="21" y="1639"/>
                    </a:lnTo>
                    <a:lnTo>
                      <a:pt x="23" y="1629"/>
                    </a:lnTo>
                    <a:lnTo>
                      <a:pt x="23" y="1619"/>
                    </a:lnTo>
                    <a:lnTo>
                      <a:pt x="23" y="1606"/>
                    </a:lnTo>
                    <a:lnTo>
                      <a:pt x="20" y="1589"/>
                    </a:lnTo>
                    <a:lnTo>
                      <a:pt x="17" y="1575"/>
                    </a:lnTo>
                    <a:lnTo>
                      <a:pt x="15" y="1561"/>
                    </a:lnTo>
                    <a:lnTo>
                      <a:pt x="12" y="1552"/>
                    </a:lnTo>
                    <a:lnTo>
                      <a:pt x="7" y="1541"/>
                    </a:lnTo>
                    <a:lnTo>
                      <a:pt x="3" y="1529"/>
                    </a:lnTo>
                    <a:lnTo>
                      <a:pt x="0" y="1519"/>
                    </a:lnTo>
                    <a:lnTo>
                      <a:pt x="3" y="1505"/>
                    </a:lnTo>
                    <a:lnTo>
                      <a:pt x="7" y="1487"/>
                    </a:lnTo>
                    <a:lnTo>
                      <a:pt x="13" y="1470"/>
                    </a:lnTo>
                    <a:lnTo>
                      <a:pt x="19" y="1456"/>
                    </a:lnTo>
                    <a:lnTo>
                      <a:pt x="24" y="1447"/>
                    </a:lnTo>
                    <a:lnTo>
                      <a:pt x="31" y="1436"/>
                    </a:lnTo>
                    <a:lnTo>
                      <a:pt x="38" y="1425"/>
                    </a:lnTo>
                    <a:lnTo>
                      <a:pt x="44" y="1418"/>
                    </a:lnTo>
                    <a:lnTo>
                      <a:pt x="55" y="1413"/>
                    </a:lnTo>
                    <a:lnTo>
                      <a:pt x="67" y="1408"/>
                    </a:lnTo>
                    <a:lnTo>
                      <a:pt x="81" y="1404"/>
                    </a:lnTo>
                    <a:lnTo>
                      <a:pt x="91" y="1402"/>
                    </a:lnTo>
                    <a:lnTo>
                      <a:pt x="105" y="1405"/>
                    </a:lnTo>
                    <a:lnTo>
                      <a:pt x="118" y="1410"/>
                    </a:lnTo>
                    <a:lnTo>
                      <a:pt x="132" y="1418"/>
                    </a:lnTo>
                    <a:lnTo>
                      <a:pt x="143" y="1425"/>
                    </a:lnTo>
                    <a:lnTo>
                      <a:pt x="147" y="1428"/>
                    </a:lnTo>
                    <a:lnTo>
                      <a:pt x="151" y="1430"/>
                    </a:lnTo>
                    <a:lnTo>
                      <a:pt x="155" y="1435"/>
                    </a:lnTo>
                    <a:lnTo>
                      <a:pt x="159" y="1437"/>
                    </a:lnTo>
                    <a:lnTo>
                      <a:pt x="162" y="1441"/>
                    </a:lnTo>
                    <a:lnTo>
                      <a:pt x="163" y="1445"/>
                    </a:lnTo>
                    <a:lnTo>
                      <a:pt x="163" y="1452"/>
                    </a:lnTo>
                    <a:lnTo>
                      <a:pt x="162" y="1461"/>
                    </a:lnTo>
                    <a:lnTo>
                      <a:pt x="156" y="1467"/>
                    </a:lnTo>
                    <a:lnTo>
                      <a:pt x="152" y="1468"/>
                    </a:lnTo>
                    <a:lnTo>
                      <a:pt x="147" y="1467"/>
                    </a:lnTo>
                    <a:lnTo>
                      <a:pt x="140" y="1467"/>
                    </a:lnTo>
                    <a:lnTo>
                      <a:pt x="135" y="1467"/>
                    </a:lnTo>
                    <a:lnTo>
                      <a:pt x="133" y="1468"/>
                    </a:lnTo>
                    <a:lnTo>
                      <a:pt x="131" y="1472"/>
                    </a:lnTo>
                    <a:lnTo>
                      <a:pt x="128" y="1475"/>
                    </a:lnTo>
                    <a:lnTo>
                      <a:pt x="127" y="1478"/>
                    </a:lnTo>
                    <a:lnTo>
                      <a:pt x="127" y="1488"/>
                    </a:lnTo>
                    <a:lnTo>
                      <a:pt x="128" y="1501"/>
                    </a:lnTo>
                    <a:lnTo>
                      <a:pt x="129" y="1511"/>
                    </a:lnTo>
                    <a:lnTo>
                      <a:pt x="133" y="1517"/>
                    </a:lnTo>
                    <a:lnTo>
                      <a:pt x="139" y="1523"/>
                    </a:lnTo>
                    <a:lnTo>
                      <a:pt x="143" y="1530"/>
                    </a:lnTo>
                    <a:lnTo>
                      <a:pt x="144" y="1536"/>
                    </a:lnTo>
                    <a:lnTo>
                      <a:pt x="141" y="1544"/>
                    </a:lnTo>
                    <a:lnTo>
                      <a:pt x="133" y="1552"/>
                    </a:lnTo>
                    <a:lnTo>
                      <a:pt x="127" y="1558"/>
                    </a:lnTo>
                    <a:lnTo>
                      <a:pt x="125" y="1561"/>
                    </a:lnTo>
                    <a:lnTo>
                      <a:pt x="121" y="1565"/>
                    </a:lnTo>
                    <a:lnTo>
                      <a:pt x="117" y="1568"/>
                    </a:lnTo>
                    <a:lnTo>
                      <a:pt x="114" y="1572"/>
                    </a:lnTo>
                    <a:lnTo>
                      <a:pt x="112" y="1576"/>
                    </a:lnTo>
                    <a:lnTo>
                      <a:pt x="109" y="1579"/>
                    </a:lnTo>
                    <a:lnTo>
                      <a:pt x="109" y="1581"/>
                    </a:lnTo>
                    <a:lnTo>
                      <a:pt x="109" y="1585"/>
                    </a:lnTo>
                    <a:lnTo>
                      <a:pt x="109" y="1589"/>
                    </a:lnTo>
                    <a:lnTo>
                      <a:pt x="109" y="1593"/>
                    </a:lnTo>
                    <a:lnTo>
                      <a:pt x="109" y="1596"/>
                    </a:lnTo>
                    <a:lnTo>
                      <a:pt x="110" y="1599"/>
                    </a:lnTo>
                    <a:lnTo>
                      <a:pt x="118" y="1602"/>
                    </a:lnTo>
                    <a:lnTo>
                      <a:pt x="129" y="1602"/>
                    </a:lnTo>
                    <a:lnTo>
                      <a:pt x="140" y="1602"/>
                    </a:lnTo>
                    <a:lnTo>
                      <a:pt x="148" y="1602"/>
                    </a:lnTo>
                    <a:lnTo>
                      <a:pt x="158" y="1604"/>
                    </a:lnTo>
                    <a:lnTo>
                      <a:pt x="166" y="1610"/>
                    </a:lnTo>
                    <a:lnTo>
                      <a:pt x="174" y="1611"/>
                    </a:lnTo>
                    <a:lnTo>
                      <a:pt x="178" y="1610"/>
                    </a:lnTo>
                    <a:lnTo>
                      <a:pt x="182" y="1607"/>
                    </a:lnTo>
                    <a:lnTo>
                      <a:pt x="184" y="1604"/>
                    </a:lnTo>
                    <a:lnTo>
                      <a:pt x="189" y="1602"/>
                    </a:lnTo>
                    <a:lnTo>
                      <a:pt x="191" y="1598"/>
                    </a:lnTo>
                    <a:lnTo>
                      <a:pt x="193" y="1595"/>
                    </a:lnTo>
                    <a:lnTo>
                      <a:pt x="197" y="1584"/>
                    </a:lnTo>
                    <a:lnTo>
                      <a:pt x="197" y="1571"/>
                    </a:lnTo>
                    <a:lnTo>
                      <a:pt x="195" y="1558"/>
                    </a:lnTo>
                    <a:lnTo>
                      <a:pt x="194" y="1550"/>
                    </a:lnTo>
                    <a:lnTo>
                      <a:pt x="190" y="1540"/>
                    </a:lnTo>
                    <a:lnTo>
                      <a:pt x="187" y="1532"/>
                    </a:lnTo>
                    <a:lnTo>
                      <a:pt x="189" y="1522"/>
                    </a:lnTo>
                    <a:lnTo>
                      <a:pt x="191" y="1511"/>
                    </a:lnTo>
                    <a:lnTo>
                      <a:pt x="195" y="1501"/>
                    </a:lnTo>
                    <a:lnTo>
                      <a:pt x="199" y="1492"/>
                    </a:lnTo>
                    <a:lnTo>
                      <a:pt x="202" y="1490"/>
                    </a:lnTo>
                    <a:lnTo>
                      <a:pt x="206" y="1487"/>
                    </a:lnTo>
                    <a:lnTo>
                      <a:pt x="210" y="1484"/>
                    </a:lnTo>
                    <a:lnTo>
                      <a:pt x="214" y="1483"/>
                    </a:lnTo>
                    <a:lnTo>
                      <a:pt x="217" y="1482"/>
                    </a:lnTo>
                    <a:lnTo>
                      <a:pt x="226" y="1484"/>
                    </a:lnTo>
                    <a:lnTo>
                      <a:pt x="234" y="1490"/>
                    </a:lnTo>
                    <a:lnTo>
                      <a:pt x="244" y="1496"/>
                    </a:lnTo>
                    <a:lnTo>
                      <a:pt x="249" y="1503"/>
                    </a:lnTo>
                    <a:lnTo>
                      <a:pt x="256" y="1514"/>
                    </a:lnTo>
                    <a:lnTo>
                      <a:pt x="261" y="1529"/>
                    </a:lnTo>
                    <a:lnTo>
                      <a:pt x="265" y="1541"/>
                    </a:lnTo>
                    <a:lnTo>
                      <a:pt x="269" y="1552"/>
                    </a:lnTo>
                    <a:lnTo>
                      <a:pt x="271" y="1565"/>
                    </a:lnTo>
                    <a:lnTo>
                      <a:pt x="272" y="1577"/>
                    </a:lnTo>
                    <a:lnTo>
                      <a:pt x="272" y="1585"/>
                    </a:lnTo>
                    <a:lnTo>
                      <a:pt x="271" y="1596"/>
                    </a:lnTo>
                    <a:lnTo>
                      <a:pt x="269" y="1606"/>
                    </a:lnTo>
                    <a:lnTo>
                      <a:pt x="269" y="1614"/>
                    </a:lnTo>
                    <a:lnTo>
                      <a:pt x="275" y="1620"/>
                    </a:lnTo>
                    <a:lnTo>
                      <a:pt x="282" y="1627"/>
                    </a:lnTo>
                    <a:lnTo>
                      <a:pt x="288" y="1633"/>
                    </a:lnTo>
                    <a:lnTo>
                      <a:pt x="295" y="1635"/>
                    </a:lnTo>
                    <a:lnTo>
                      <a:pt x="304" y="1635"/>
                    </a:lnTo>
                    <a:lnTo>
                      <a:pt x="315" y="1631"/>
                    </a:lnTo>
                    <a:lnTo>
                      <a:pt x="322" y="1627"/>
                    </a:lnTo>
                    <a:lnTo>
                      <a:pt x="326" y="1620"/>
                    </a:lnTo>
                    <a:lnTo>
                      <a:pt x="329" y="1610"/>
                    </a:lnTo>
                    <a:lnTo>
                      <a:pt x="327" y="1602"/>
                    </a:lnTo>
                    <a:lnTo>
                      <a:pt x="326" y="1599"/>
                    </a:lnTo>
                    <a:lnTo>
                      <a:pt x="322" y="1596"/>
                    </a:lnTo>
                    <a:lnTo>
                      <a:pt x="318" y="1592"/>
                    </a:lnTo>
                    <a:lnTo>
                      <a:pt x="314" y="1589"/>
                    </a:lnTo>
                    <a:lnTo>
                      <a:pt x="311" y="1587"/>
                    </a:lnTo>
                    <a:lnTo>
                      <a:pt x="310" y="1580"/>
                    </a:lnTo>
                    <a:lnTo>
                      <a:pt x="308" y="1571"/>
                    </a:lnTo>
                    <a:lnTo>
                      <a:pt x="308" y="1561"/>
                    </a:lnTo>
                    <a:lnTo>
                      <a:pt x="310" y="1554"/>
                    </a:lnTo>
                    <a:lnTo>
                      <a:pt x="313" y="1553"/>
                    </a:lnTo>
                    <a:lnTo>
                      <a:pt x="317" y="1552"/>
                    </a:lnTo>
                    <a:lnTo>
                      <a:pt x="321" y="1552"/>
                    </a:lnTo>
                    <a:lnTo>
                      <a:pt x="323" y="1552"/>
                    </a:lnTo>
                    <a:lnTo>
                      <a:pt x="327" y="1552"/>
                    </a:lnTo>
                    <a:lnTo>
                      <a:pt x="330" y="1552"/>
                    </a:lnTo>
                    <a:lnTo>
                      <a:pt x="338" y="1553"/>
                    </a:lnTo>
                    <a:lnTo>
                      <a:pt x="346" y="1557"/>
                    </a:lnTo>
                    <a:lnTo>
                      <a:pt x="352" y="1560"/>
                    </a:lnTo>
                    <a:lnTo>
                      <a:pt x="362" y="1567"/>
                    </a:lnTo>
                    <a:lnTo>
                      <a:pt x="372" y="1576"/>
                    </a:lnTo>
                    <a:lnTo>
                      <a:pt x="380" y="1585"/>
                    </a:lnTo>
                    <a:lnTo>
                      <a:pt x="388" y="1596"/>
                    </a:lnTo>
                    <a:lnTo>
                      <a:pt x="395" y="1608"/>
                    </a:lnTo>
                    <a:lnTo>
                      <a:pt x="401" y="1619"/>
                    </a:lnTo>
                    <a:lnTo>
                      <a:pt x="412" y="1629"/>
                    </a:lnTo>
                    <a:lnTo>
                      <a:pt x="424" y="1639"/>
                    </a:lnTo>
                    <a:lnTo>
                      <a:pt x="438" y="1650"/>
                    </a:lnTo>
                    <a:lnTo>
                      <a:pt x="447" y="1659"/>
                    </a:lnTo>
                    <a:lnTo>
                      <a:pt x="458" y="1670"/>
                    </a:lnTo>
                    <a:lnTo>
                      <a:pt x="472" y="1685"/>
                    </a:lnTo>
                    <a:lnTo>
                      <a:pt x="482" y="1700"/>
                    </a:lnTo>
                    <a:lnTo>
                      <a:pt x="492" y="1712"/>
                    </a:lnTo>
                    <a:lnTo>
                      <a:pt x="498" y="1721"/>
                    </a:lnTo>
                    <a:lnTo>
                      <a:pt x="505" y="1735"/>
                    </a:lnTo>
                    <a:lnTo>
                      <a:pt x="512" y="1747"/>
                    </a:lnTo>
                    <a:lnTo>
                      <a:pt x="519" y="1755"/>
                    </a:lnTo>
                    <a:lnTo>
                      <a:pt x="525" y="1759"/>
                    </a:lnTo>
                    <a:lnTo>
                      <a:pt x="534" y="1763"/>
                    </a:lnTo>
                    <a:lnTo>
                      <a:pt x="542" y="1765"/>
                    </a:lnTo>
                    <a:lnTo>
                      <a:pt x="547" y="1765"/>
                    </a:lnTo>
                    <a:lnTo>
                      <a:pt x="550" y="1762"/>
                    </a:lnTo>
                    <a:lnTo>
                      <a:pt x="551" y="1759"/>
                    </a:lnTo>
                    <a:lnTo>
                      <a:pt x="552" y="1755"/>
                    </a:lnTo>
                    <a:lnTo>
                      <a:pt x="554" y="1750"/>
                    </a:lnTo>
                    <a:lnTo>
                      <a:pt x="552" y="1747"/>
                    </a:lnTo>
                    <a:lnTo>
                      <a:pt x="547" y="1740"/>
                    </a:lnTo>
                    <a:lnTo>
                      <a:pt x="538" y="1734"/>
                    </a:lnTo>
                    <a:lnTo>
                      <a:pt x="528" y="1727"/>
                    </a:lnTo>
                    <a:lnTo>
                      <a:pt x="523" y="1720"/>
                    </a:lnTo>
                    <a:lnTo>
                      <a:pt x="516" y="1713"/>
                    </a:lnTo>
                    <a:lnTo>
                      <a:pt x="512" y="1705"/>
                    </a:lnTo>
                    <a:lnTo>
                      <a:pt x="513" y="1703"/>
                    </a:lnTo>
                    <a:lnTo>
                      <a:pt x="515" y="1699"/>
                    </a:lnTo>
                    <a:lnTo>
                      <a:pt x="517" y="1695"/>
                    </a:lnTo>
                    <a:lnTo>
                      <a:pt x="520" y="1692"/>
                    </a:lnTo>
                    <a:lnTo>
                      <a:pt x="523" y="1689"/>
                    </a:lnTo>
                    <a:lnTo>
                      <a:pt x="525" y="1688"/>
                    </a:lnTo>
                    <a:lnTo>
                      <a:pt x="532" y="1689"/>
                    </a:lnTo>
                    <a:lnTo>
                      <a:pt x="540" y="1693"/>
                    </a:lnTo>
                    <a:lnTo>
                      <a:pt x="547" y="1699"/>
                    </a:lnTo>
                    <a:lnTo>
                      <a:pt x="552" y="1704"/>
                    </a:lnTo>
                    <a:lnTo>
                      <a:pt x="562" y="1712"/>
                    </a:lnTo>
                    <a:lnTo>
                      <a:pt x="573" y="1721"/>
                    </a:lnTo>
                    <a:lnTo>
                      <a:pt x="582" y="1731"/>
                    </a:lnTo>
                    <a:lnTo>
                      <a:pt x="590" y="1739"/>
                    </a:lnTo>
                    <a:lnTo>
                      <a:pt x="600" y="1746"/>
                    </a:lnTo>
                    <a:lnTo>
                      <a:pt x="610" y="1752"/>
                    </a:lnTo>
                    <a:lnTo>
                      <a:pt x="621" y="1759"/>
                    </a:lnTo>
                    <a:lnTo>
                      <a:pt x="631" y="1765"/>
                    </a:lnTo>
                    <a:lnTo>
                      <a:pt x="645" y="1769"/>
                    </a:lnTo>
                    <a:lnTo>
                      <a:pt x="663" y="1771"/>
                    </a:lnTo>
                    <a:lnTo>
                      <a:pt x="680" y="1773"/>
                    </a:lnTo>
                    <a:lnTo>
                      <a:pt x="694" y="1775"/>
                    </a:lnTo>
                    <a:lnTo>
                      <a:pt x="706" y="1778"/>
                    </a:lnTo>
                    <a:lnTo>
                      <a:pt x="721" y="1782"/>
                    </a:lnTo>
                    <a:lnTo>
                      <a:pt x="736" y="1786"/>
                    </a:lnTo>
                    <a:lnTo>
                      <a:pt x="746" y="1790"/>
                    </a:lnTo>
                    <a:lnTo>
                      <a:pt x="753" y="1793"/>
                    </a:lnTo>
                    <a:lnTo>
                      <a:pt x="761" y="1797"/>
                    </a:lnTo>
                    <a:lnTo>
                      <a:pt x="771" y="1801"/>
                    </a:lnTo>
                    <a:lnTo>
                      <a:pt x="777" y="1802"/>
                    </a:lnTo>
                    <a:lnTo>
                      <a:pt x="783" y="1801"/>
                    </a:lnTo>
                    <a:lnTo>
                      <a:pt x="787" y="1796"/>
                    </a:lnTo>
                    <a:lnTo>
                      <a:pt x="787" y="1786"/>
                    </a:lnTo>
                    <a:lnTo>
                      <a:pt x="786" y="1777"/>
                    </a:lnTo>
                    <a:lnTo>
                      <a:pt x="783" y="1770"/>
                    </a:lnTo>
                    <a:lnTo>
                      <a:pt x="776" y="1762"/>
                    </a:lnTo>
                    <a:lnTo>
                      <a:pt x="765" y="1752"/>
                    </a:lnTo>
                    <a:lnTo>
                      <a:pt x="755" y="1747"/>
                    </a:lnTo>
                    <a:lnTo>
                      <a:pt x="738" y="1740"/>
                    </a:lnTo>
                    <a:lnTo>
                      <a:pt x="717" y="1734"/>
                    </a:lnTo>
                    <a:lnTo>
                      <a:pt x="697" y="1727"/>
                    </a:lnTo>
                    <a:lnTo>
                      <a:pt x="678" y="1721"/>
                    </a:lnTo>
                    <a:lnTo>
                      <a:pt x="662" y="1716"/>
                    </a:lnTo>
                    <a:lnTo>
                      <a:pt x="641" y="1709"/>
                    </a:lnTo>
                    <a:lnTo>
                      <a:pt x="621" y="1703"/>
                    </a:lnTo>
                    <a:lnTo>
                      <a:pt x="601" y="1695"/>
                    </a:lnTo>
                    <a:lnTo>
                      <a:pt x="585" y="1688"/>
                    </a:lnTo>
                    <a:lnTo>
                      <a:pt x="569" y="1677"/>
                    </a:lnTo>
                    <a:lnTo>
                      <a:pt x="548" y="1664"/>
                    </a:lnTo>
                    <a:lnTo>
                      <a:pt x="527" y="1649"/>
                    </a:lnTo>
                    <a:lnTo>
                      <a:pt x="507" y="1633"/>
                    </a:lnTo>
                    <a:lnTo>
                      <a:pt x="486" y="1618"/>
                    </a:lnTo>
                    <a:lnTo>
                      <a:pt x="470" y="1606"/>
                    </a:lnTo>
                    <a:lnTo>
                      <a:pt x="457" y="1593"/>
                    </a:lnTo>
                    <a:lnTo>
                      <a:pt x="439" y="1579"/>
                    </a:lnTo>
                    <a:lnTo>
                      <a:pt x="420" y="1564"/>
                    </a:lnTo>
                    <a:lnTo>
                      <a:pt x="403" y="1548"/>
                    </a:lnTo>
                    <a:lnTo>
                      <a:pt x="385" y="1533"/>
                    </a:lnTo>
                    <a:lnTo>
                      <a:pt x="370" y="1521"/>
                    </a:lnTo>
                    <a:lnTo>
                      <a:pt x="358" y="1510"/>
                    </a:lnTo>
                    <a:lnTo>
                      <a:pt x="342" y="1496"/>
                    </a:lnTo>
                    <a:lnTo>
                      <a:pt x="326" y="1483"/>
                    </a:lnTo>
                    <a:lnTo>
                      <a:pt x="310" y="1471"/>
                    </a:lnTo>
                    <a:lnTo>
                      <a:pt x="295" y="1460"/>
                    </a:lnTo>
                    <a:lnTo>
                      <a:pt x="286" y="1453"/>
                    </a:lnTo>
                    <a:lnTo>
                      <a:pt x="273" y="1445"/>
                    </a:lnTo>
                    <a:lnTo>
                      <a:pt x="260" y="1437"/>
                    </a:lnTo>
                    <a:lnTo>
                      <a:pt x="249" y="1432"/>
                    </a:lnTo>
                    <a:lnTo>
                      <a:pt x="242" y="1430"/>
                    </a:lnTo>
                    <a:lnTo>
                      <a:pt x="234" y="1428"/>
                    </a:lnTo>
                    <a:lnTo>
                      <a:pt x="226" y="1426"/>
                    </a:lnTo>
                    <a:lnTo>
                      <a:pt x="220" y="1422"/>
                    </a:lnTo>
                    <a:lnTo>
                      <a:pt x="217" y="1413"/>
                    </a:lnTo>
                    <a:lnTo>
                      <a:pt x="214" y="1401"/>
                    </a:lnTo>
                    <a:lnTo>
                      <a:pt x="214" y="1387"/>
                    </a:lnTo>
                    <a:lnTo>
                      <a:pt x="217" y="1378"/>
                    </a:lnTo>
                    <a:lnTo>
                      <a:pt x="225" y="1370"/>
                    </a:lnTo>
                    <a:lnTo>
                      <a:pt x="236" y="1363"/>
                    </a:lnTo>
                    <a:lnTo>
                      <a:pt x="246" y="1358"/>
                    </a:lnTo>
                    <a:lnTo>
                      <a:pt x="256" y="1354"/>
                    </a:lnTo>
                    <a:lnTo>
                      <a:pt x="265" y="1351"/>
                    </a:lnTo>
                    <a:lnTo>
                      <a:pt x="276" y="1350"/>
                    </a:lnTo>
                    <a:lnTo>
                      <a:pt x="286" y="1348"/>
                    </a:lnTo>
                    <a:lnTo>
                      <a:pt x="294" y="1346"/>
                    </a:lnTo>
                    <a:lnTo>
                      <a:pt x="302" y="1339"/>
                    </a:lnTo>
                    <a:lnTo>
                      <a:pt x="308" y="1329"/>
                    </a:lnTo>
                    <a:lnTo>
                      <a:pt x="314" y="1321"/>
                    </a:lnTo>
                    <a:lnTo>
                      <a:pt x="322" y="1308"/>
                    </a:lnTo>
                    <a:lnTo>
                      <a:pt x="331" y="1290"/>
                    </a:lnTo>
                    <a:lnTo>
                      <a:pt x="338" y="1277"/>
                    </a:lnTo>
                    <a:lnTo>
                      <a:pt x="354" y="1258"/>
                    </a:lnTo>
                    <a:lnTo>
                      <a:pt x="373" y="1235"/>
                    </a:lnTo>
                    <a:lnTo>
                      <a:pt x="395" y="1212"/>
                    </a:lnTo>
                    <a:lnTo>
                      <a:pt x="418" y="1188"/>
                    </a:lnTo>
                    <a:lnTo>
                      <a:pt x="439" y="1165"/>
                    </a:lnTo>
                    <a:lnTo>
                      <a:pt x="459" y="1144"/>
                    </a:lnTo>
                    <a:lnTo>
                      <a:pt x="476" y="1126"/>
                    </a:lnTo>
                    <a:lnTo>
                      <a:pt x="496" y="1104"/>
                    </a:lnTo>
                    <a:lnTo>
                      <a:pt x="520" y="1079"/>
                    </a:lnTo>
                    <a:lnTo>
                      <a:pt x="546" y="1051"/>
                    </a:lnTo>
                    <a:lnTo>
                      <a:pt x="573" y="1022"/>
                    </a:lnTo>
                    <a:lnTo>
                      <a:pt x="598" y="994"/>
                    </a:lnTo>
                    <a:lnTo>
                      <a:pt x="622" y="967"/>
                    </a:lnTo>
                    <a:lnTo>
                      <a:pt x="641" y="946"/>
                    </a:lnTo>
                    <a:lnTo>
                      <a:pt x="659" y="925"/>
                    </a:lnTo>
                    <a:lnTo>
                      <a:pt x="679" y="902"/>
                    </a:lnTo>
                    <a:lnTo>
                      <a:pt x="701" y="877"/>
                    </a:lnTo>
                    <a:lnTo>
                      <a:pt x="722" y="851"/>
                    </a:lnTo>
                    <a:lnTo>
                      <a:pt x="742" y="827"/>
                    </a:lnTo>
                    <a:lnTo>
                      <a:pt x="759" y="807"/>
                    </a:lnTo>
                    <a:lnTo>
                      <a:pt x="777" y="785"/>
                    </a:lnTo>
                    <a:lnTo>
                      <a:pt x="799" y="758"/>
                    </a:lnTo>
                    <a:lnTo>
                      <a:pt x="823" y="730"/>
                    </a:lnTo>
                    <a:lnTo>
                      <a:pt x="848" y="702"/>
                    </a:lnTo>
                    <a:lnTo>
                      <a:pt x="872" y="673"/>
                    </a:lnTo>
                    <a:lnTo>
                      <a:pt x="893" y="646"/>
                    </a:lnTo>
                    <a:lnTo>
                      <a:pt x="909" y="624"/>
                    </a:lnTo>
                    <a:lnTo>
                      <a:pt x="919" y="611"/>
                    </a:lnTo>
                    <a:lnTo>
                      <a:pt x="928" y="598"/>
                    </a:lnTo>
                    <a:lnTo>
                      <a:pt x="938" y="583"/>
                    </a:lnTo>
                    <a:lnTo>
                      <a:pt x="945" y="571"/>
                    </a:lnTo>
                    <a:lnTo>
                      <a:pt x="955" y="552"/>
                    </a:lnTo>
                    <a:lnTo>
                      <a:pt x="967" y="531"/>
                    </a:lnTo>
                    <a:lnTo>
                      <a:pt x="980" y="506"/>
                    </a:lnTo>
                    <a:lnTo>
                      <a:pt x="992" y="482"/>
                    </a:lnTo>
                    <a:lnTo>
                      <a:pt x="1002" y="461"/>
                    </a:lnTo>
                    <a:lnTo>
                      <a:pt x="1012" y="442"/>
                    </a:lnTo>
                    <a:lnTo>
                      <a:pt x="1024" y="420"/>
                    </a:lnTo>
                    <a:lnTo>
                      <a:pt x="1038" y="393"/>
                    </a:lnTo>
                    <a:lnTo>
                      <a:pt x="1054" y="365"/>
                    </a:lnTo>
                    <a:lnTo>
                      <a:pt x="1069" y="337"/>
                    </a:lnTo>
                    <a:lnTo>
                      <a:pt x="1082" y="310"/>
                    </a:lnTo>
                    <a:lnTo>
                      <a:pt x="1093" y="288"/>
                    </a:lnTo>
                    <a:lnTo>
                      <a:pt x="1108" y="260"/>
                    </a:lnTo>
                    <a:lnTo>
                      <a:pt x="1124" y="228"/>
                    </a:lnTo>
                    <a:lnTo>
                      <a:pt x="1141" y="191"/>
                    </a:lnTo>
                    <a:lnTo>
                      <a:pt x="1160" y="155"/>
                    </a:lnTo>
                    <a:lnTo>
                      <a:pt x="1178" y="120"/>
                    </a:lnTo>
                    <a:lnTo>
                      <a:pt x="1195" y="86"/>
                    </a:lnTo>
                    <a:lnTo>
                      <a:pt x="1209" y="59"/>
                    </a:lnTo>
                    <a:lnTo>
                      <a:pt x="1219" y="42"/>
                    </a:lnTo>
                    <a:lnTo>
                      <a:pt x="1232" y="21"/>
                    </a:lnTo>
                    <a:lnTo>
                      <a:pt x="1245" y="0"/>
                    </a:lnTo>
                    <a:lnTo>
                      <a:pt x="1249" y="4"/>
                    </a:lnTo>
                    <a:lnTo>
                      <a:pt x="1254" y="7"/>
                    </a:lnTo>
                    <a:lnTo>
                      <a:pt x="1260" y="9"/>
                    </a:lnTo>
                    <a:lnTo>
                      <a:pt x="1263" y="12"/>
                    </a:lnTo>
                    <a:lnTo>
                      <a:pt x="1276" y="20"/>
                    </a:lnTo>
                    <a:lnTo>
                      <a:pt x="1292" y="29"/>
                    </a:lnTo>
                    <a:lnTo>
                      <a:pt x="1310" y="39"/>
                    </a:lnTo>
                    <a:lnTo>
                      <a:pt x="1326" y="47"/>
                    </a:lnTo>
                    <a:lnTo>
                      <a:pt x="1339" y="54"/>
                    </a:lnTo>
                    <a:lnTo>
                      <a:pt x="1356" y="58"/>
                    </a:lnTo>
                    <a:lnTo>
                      <a:pt x="1376" y="63"/>
                    </a:lnTo>
                    <a:lnTo>
                      <a:pt x="1396" y="67"/>
                    </a:lnTo>
                    <a:lnTo>
                      <a:pt x="1412" y="69"/>
                    </a:lnTo>
                    <a:lnTo>
                      <a:pt x="1422" y="67"/>
                    </a:lnTo>
                    <a:lnTo>
                      <a:pt x="1434" y="65"/>
                    </a:lnTo>
                    <a:lnTo>
                      <a:pt x="1446" y="60"/>
                    </a:lnTo>
                    <a:lnTo>
                      <a:pt x="1455" y="59"/>
                    </a:lnTo>
                    <a:lnTo>
                      <a:pt x="1465" y="56"/>
                    </a:lnTo>
                    <a:lnTo>
                      <a:pt x="1477" y="54"/>
                    </a:lnTo>
                    <a:lnTo>
                      <a:pt x="1488" y="52"/>
                    </a:lnTo>
                    <a:lnTo>
                      <a:pt x="1497" y="52"/>
                    </a:lnTo>
                    <a:lnTo>
                      <a:pt x="1505" y="56"/>
                    </a:lnTo>
                    <a:lnTo>
                      <a:pt x="1513" y="63"/>
                    </a:lnTo>
                    <a:lnTo>
                      <a:pt x="1519" y="70"/>
                    </a:lnTo>
                    <a:lnTo>
                      <a:pt x="1523" y="85"/>
                    </a:lnTo>
                    <a:lnTo>
                      <a:pt x="1524" y="102"/>
                    </a:lnTo>
                    <a:lnTo>
                      <a:pt x="1523" y="120"/>
                    </a:lnTo>
                    <a:lnTo>
                      <a:pt x="1520" y="135"/>
                    </a:lnTo>
                    <a:lnTo>
                      <a:pt x="1515" y="147"/>
                    </a:lnTo>
                    <a:lnTo>
                      <a:pt x="1505" y="159"/>
                    </a:lnTo>
                    <a:lnTo>
                      <a:pt x="1496" y="172"/>
                    </a:lnTo>
                    <a:lnTo>
                      <a:pt x="1486" y="182"/>
                    </a:lnTo>
                    <a:lnTo>
                      <a:pt x="1474" y="190"/>
                    </a:lnTo>
                    <a:lnTo>
                      <a:pt x="1457" y="198"/>
                    </a:lnTo>
                    <a:lnTo>
                      <a:pt x="1440" y="206"/>
                    </a:lnTo>
                    <a:lnTo>
                      <a:pt x="1430" y="214"/>
                    </a:lnTo>
                    <a:lnTo>
                      <a:pt x="1423" y="225"/>
                    </a:lnTo>
                    <a:lnTo>
                      <a:pt x="1415" y="238"/>
                    </a:lnTo>
                    <a:lnTo>
                      <a:pt x="1411" y="253"/>
                    </a:lnTo>
                    <a:lnTo>
                      <a:pt x="1409" y="265"/>
                    </a:lnTo>
                    <a:lnTo>
                      <a:pt x="1415" y="275"/>
                    </a:lnTo>
                    <a:lnTo>
                      <a:pt x="1423" y="284"/>
                    </a:lnTo>
                    <a:lnTo>
                      <a:pt x="1432" y="294"/>
                    </a:lnTo>
                    <a:lnTo>
                      <a:pt x="1438" y="303"/>
                    </a:lnTo>
                    <a:lnTo>
                      <a:pt x="1442" y="312"/>
                    </a:lnTo>
                    <a:lnTo>
                      <a:pt x="1445" y="322"/>
                    </a:lnTo>
                    <a:lnTo>
                      <a:pt x="1445" y="331"/>
                    </a:lnTo>
                    <a:lnTo>
                      <a:pt x="1443" y="341"/>
                    </a:lnTo>
                    <a:lnTo>
                      <a:pt x="1439" y="350"/>
                    </a:lnTo>
                    <a:lnTo>
                      <a:pt x="1435" y="360"/>
                    </a:lnTo>
                    <a:lnTo>
                      <a:pt x="1430" y="368"/>
                    </a:lnTo>
                    <a:lnTo>
                      <a:pt x="1423" y="376"/>
                    </a:lnTo>
                    <a:lnTo>
                      <a:pt x="1415" y="385"/>
                    </a:lnTo>
                    <a:lnTo>
                      <a:pt x="1408" y="393"/>
                    </a:lnTo>
                    <a:lnTo>
                      <a:pt x="1408" y="403"/>
                    </a:lnTo>
                    <a:lnTo>
                      <a:pt x="1408" y="413"/>
                    </a:lnTo>
                    <a:lnTo>
                      <a:pt x="1408" y="424"/>
                    </a:lnTo>
                    <a:lnTo>
                      <a:pt x="1407" y="432"/>
                    </a:lnTo>
                    <a:lnTo>
                      <a:pt x="1403" y="440"/>
                    </a:lnTo>
                    <a:lnTo>
                      <a:pt x="1396" y="448"/>
                    </a:lnTo>
                    <a:lnTo>
                      <a:pt x="1389" y="455"/>
                    </a:lnTo>
                    <a:lnTo>
                      <a:pt x="1376" y="462"/>
                    </a:lnTo>
                    <a:lnTo>
                      <a:pt x="1358" y="467"/>
                    </a:lnTo>
                    <a:lnTo>
                      <a:pt x="1343" y="471"/>
                    </a:lnTo>
                    <a:lnTo>
                      <a:pt x="1333" y="474"/>
                    </a:lnTo>
                    <a:lnTo>
                      <a:pt x="1321" y="477"/>
                    </a:lnTo>
                    <a:lnTo>
                      <a:pt x="1310" y="479"/>
                    </a:lnTo>
                    <a:lnTo>
                      <a:pt x="1302" y="486"/>
                    </a:lnTo>
                    <a:lnTo>
                      <a:pt x="1294" y="494"/>
                    </a:lnTo>
                    <a:lnTo>
                      <a:pt x="1287" y="504"/>
                    </a:lnTo>
                    <a:lnTo>
                      <a:pt x="1285" y="512"/>
                    </a:lnTo>
                    <a:lnTo>
                      <a:pt x="1284" y="524"/>
                    </a:lnTo>
                    <a:lnTo>
                      <a:pt x="1285" y="535"/>
                    </a:lnTo>
                    <a:lnTo>
                      <a:pt x="1288" y="543"/>
                    </a:lnTo>
                    <a:lnTo>
                      <a:pt x="1296" y="548"/>
                    </a:lnTo>
                    <a:lnTo>
                      <a:pt x="1307" y="552"/>
                    </a:lnTo>
                    <a:lnTo>
                      <a:pt x="1316" y="554"/>
                    </a:lnTo>
                    <a:lnTo>
                      <a:pt x="1329" y="555"/>
                    </a:lnTo>
                    <a:lnTo>
                      <a:pt x="1342" y="554"/>
                    </a:lnTo>
                    <a:lnTo>
                      <a:pt x="1356" y="552"/>
                    </a:lnTo>
                    <a:lnTo>
                      <a:pt x="1365" y="548"/>
                    </a:lnTo>
                    <a:lnTo>
                      <a:pt x="1372" y="541"/>
                    </a:lnTo>
                    <a:lnTo>
                      <a:pt x="1377" y="531"/>
                    </a:lnTo>
                    <a:lnTo>
                      <a:pt x="1381" y="523"/>
                    </a:lnTo>
                    <a:lnTo>
                      <a:pt x="1391" y="513"/>
                    </a:lnTo>
                    <a:lnTo>
                      <a:pt x="1400" y="502"/>
                    </a:lnTo>
                    <a:lnTo>
                      <a:pt x="1411" y="496"/>
                    </a:lnTo>
                    <a:lnTo>
                      <a:pt x="1418" y="494"/>
                    </a:lnTo>
                    <a:lnTo>
                      <a:pt x="1427" y="494"/>
                    </a:lnTo>
                    <a:lnTo>
                      <a:pt x="1435" y="493"/>
                    </a:lnTo>
                    <a:lnTo>
                      <a:pt x="1447" y="492"/>
                    </a:lnTo>
                    <a:lnTo>
                      <a:pt x="1461" y="488"/>
                    </a:lnTo>
                    <a:lnTo>
                      <a:pt x="1471" y="483"/>
                    </a:lnTo>
                    <a:lnTo>
                      <a:pt x="1475" y="481"/>
                    </a:lnTo>
                    <a:lnTo>
                      <a:pt x="1480" y="477"/>
                    </a:lnTo>
                    <a:lnTo>
                      <a:pt x="1484" y="473"/>
                    </a:lnTo>
                    <a:lnTo>
                      <a:pt x="1486" y="470"/>
                    </a:lnTo>
                    <a:lnTo>
                      <a:pt x="1490" y="467"/>
                    </a:lnTo>
                    <a:lnTo>
                      <a:pt x="1502" y="466"/>
                    </a:lnTo>
                    <a:lnTo>
                      <a:pt x="1517" y="466"/>
                    </a:lnTo>
                    <a:lnTo>
                      <a:pt x="1532" y="467"/>
                    </a:lnTo>
                    <a:lnTo>
                      <a:pt x="1544" y="467"/>
                    </a:lnTo>
                    <a:lnTo>
                      <a:pt x="1556" y="465"/>
                    </a:lnTo>
                    <a:lnTo>
                      <a:pt x="1570" y="462"/>
                    </a:lnTo>
                    <a:lnTo>
                      <a:pt x="1582" y="458"/>
                    </a:lnTo>
                    <a:lnTo>
                      <a:pt x="1599" y="455"/>
                    </a:lnTo>
                    <a:lnTo>
                      <a:pt x="1620" y="451"/>
                    </a:lnTo>
                    <a:lnTo>
                      <a:pt x="1637" y="447"/>
                    </a:lnTo>
                    <a:lnTo>
                      <a:pt x="1649" y="442"/>
                    </a:lnTo>
                    <a:lnTo>
                      <a:pt x="1664" y="434"/>
                    </a:lnTo>
                    <a:lnTo>
                      <a:pt x="1679" y="426"/>
                    </a:lnTo>
                    <a:lnTo>
                      <a:pt x="1691" y="417"/>
                    </a:lnTo>
                    <a:lnTo>
                      <a:pt x="1699" y="412"/>
                    </a:lnTo>
                    <a:lnTo>
                      <a:pt x="1709" y="405"/>
                    </a:lnTo>
                    <a:lnTo>
                      <a:pt x="1718" y="399"/>
                    </a:lnTo>
                    <a:lnTo>
                      <a:pt x="1726" y="393"/>
                    </a:lnTo>
                    <a:lnTo>
                      <a:pt x="1737" y="392"/>
                    </a:lnTo>
                    <a:lnTo>
                      <a:pt x="1750" y="392"/>
                    </a:lnTo>
                    <a:lnTo>
                      <a:pt x="1765" y="392"/>
                    </a:lnTo>
                    <a:lnTo>
                      <a:pt x="1776" y="393"/>
                    </a:lnTo>
                    <a:lnTo>
                      <a:pt x="1787" y="396"/>
                    </a:lnTo>
                    <a:lnTo>
                      <a:pt x="1800" y="399"/>
                    </a:lnTo>
                    <a:lnTo>
                      <a:pt x="1812" y="404"/>
                    </a:lnTo>
                    <a:lnTo>
                      <a:pt x="1819" y="409"/>
                    </a:lnTo>
                    <a:lnTo>
                      <a:pt x="1820" y="417"/>
                    </a:lnTo>
                    <a:lnTo>
                      <a:pt x="1818" y="427"/>
                    </a:lnTo>
                    <a:lnTo>
                      <a:pt x="1814" y="436"/>
                    </a:lnTo>
                    <a:lnTo>
                      <a:pt x="1812" y="444"/>
                    </a:lnTo>
                    <a:lnTo>
                      <a:pt x="1816" y="457"/>
                    </a:lnTo>
                    <a:lnTo>
                      <a:pt x="1820" y="469"/>
                    </a:lnTo>
                    <a:lnTo>
                      <a:pt x="1827" y="481"/>
                    </a:lnTo>
                    <a:lnTo>
                      <a:pt x="1835" y="488"/>
                    </a:lnTo>
                    <a:lnTo>
                      <a:pt x="1843" y="489"/>
                    </a:lnTo>
                    <a:lnTo>
                      <a:pt x="1854" y="485"/>
                    </a:lnTo>
                    <a:lnTo>
                      <a:pt x="1864" y="481"/>
                    </a:lnTo>
                    <a:lnTo>
                      <a:pt x="1872" y="477"/>
                    </a:lnTo>
                    <a:lnTo>
                      <a:pt x="1882" y="471"/>
                    </a:lnTo>
                    <a:lnTo>
                      <a:pt x="1895" y="463"/>
                    </a:lnTo>
                    <a:lnTo>
                      <a:pt x="1905" y="455"/>
                    </a:lnTo>
                    <a:lnTo>
                      <a:pt x="1916" y="450"/>
                    </a:lnTo>
                    <a:lnTo>
                      <a:pt x="1926" y="450"/>
                    </a:lnTo>
                    <a:lnTo>
                      <a:pt x="1936" y="452"/>
                    </a:lnTo>
                    <a:lnTo>
                      <a:pt x="1949" y="455"/>
                    </a:lnTo>
                    <a:lnTo>
                      <a:pt x="1958" y="455"/>
                    </a:lnTo>
                    <a:lnTo>
                      <a:pt x="1959" y="469"/>
                    </a:lnTo>
                    <a:lnTo>
                      <a:pt x="1961" y="481"/>
                    </a:lnTo>
                    <a:lnTo>
                      <a:pt x="1963" y="490"/>
                    </a:lnTo>
                    <a:lnTo>
                      <a:pt x="1973" y="502"/>
                    </a:lnTo>
                    <a:lnTo>
                      <a:pt x="1986" y="516"/>
                    </a:lnTo>
                    <a:lnTo>
                      <a:pt x="2001" y="528"/>
                    </a:lnTo>
                    <a:lnTo>
                      <a:pt x="2013" y="537"/>
                    </a:lnTo>
                    <a:lnTo>
                      <a:pt x="2027" y="548"/>
                    </a:lnTo>
                    <a:lnTo>
                      <a:pt x="2041" y="560"/>
                    </a:lnTo>
                    <a:lnTo>
                      <a:pt x="2058" y="571"/>
                    </a:lnTo>
                    <a:lnTo>
                      <a:pt x="2071" y="580"/>
                    </a:lnTo>
                    <a:lnTo>
                      <a:pt x="2085" y="586"/>
                    </a:lnTo>
                    <a:lnTo>
                      <a:pt x="2099" y="591"/>
                    </a:lnTo>
                    <a:lnTo>
                      <a:pt x="2114" y="598"/>
                    </a:lnTo>
                    <a:lnTo>
                      <a:pt x="2124" y="606"/>
                    </a:lnTo>
                    <a:lnTo>
                      <a:pt x="2128" y="617"/>
                    </a:lnTo>
                    <a:lnTo>
                      <a:pt x="2128" y="630"/>
                    </a:lnTo>
                    <a:lnTo>
                      <a:pt x="2128" y="644"/>
                    </a:lnTo>
                    <a:lnTo>
                      <a:pt x="2128" y="657"/>
                    </a:lnTo>
                    <a:lnTo>
                      <a:pt x="2130" y="668"/>
                    </a:lnTo>
                    <a:lnTo>
                      <a:pt x="2137" y="680"/>
                    </a:lnTo>
                    <a:lnTo>
                      <a:pt x="2149" y="694"/>
                    </a:lnTo>
                    <a:lnTo>
                      <a:pt x="2161" y="707"/>
                    </a:lnTo>
                    <a:lnTo>
                      <a:pt x="2174" y="719"/>
                    </a:lnTo>
                    <a:lnTo>
                      <a:pt x="2180" y="731"/>
                    </a:lnTo>
                    <a:lnTo>
                      <a:pt x="2184" y="745"/>
                    </a:lnTo>
                    <a:lnTo>
                      <a:pt x="2187" y="761"/>
                    </a:lnTo>
                    <a:lnTo>
                      <a:pt x="2188" y="778"/>
                    </a:lnTo>
                    <a:lnTo>
                      <a:pt x="2188" y="795"/>
                    </a:lnTo>
                    <a:lnTo>
                      <a:pt x="2186" y="808"/>
                    </a:lnTo>
                    <a:lnTo>
                      <a:pt x="2184" y="811"/>
                    </a:lnTo>
                    <a:lnTo>
                      <a:pt x="2182" y="815"/>
                    </a:lnTo>
                    <a:lnTo>
                      <a:pt x="2178" y="818"/>
                    </a:lnTo>
                    <a:lnTo>
                      <a:pt x="2175" y="822"/>
                    </a:lnTo>
                    <a:lnTo>
                      <a:pt x="2171" y="823"/>
                    </a:lnTo>
                    <a:lnTo>
                      <a:pt x="2163" y="826"/>
                    </a:lnTo>
                    <a:lnTo>
                      <a:pt x="2151" y="826"/>
                    </a:lnTo>
                    <a:lnTo>
                      <a:pt x="2141" y="824"/>
                    </a:lnTo>
                    <a:lnTo>
                      <a:pt x="2134" y="819"/>
                    </a:lnTo>
                    <a:lnTo>
                      <a:pt x="2126" y="811"/>
                    </a:lnTo>
                    <a:lnTo>
                      <a:pt x="2120" y="801"/>
                    </a:lnTo>
                    <a:lnTo>
                      <a:pt x="2112" y="796"/>
                    </a:lnTo>
                    <a:lnTo>
                      <a:pt x="2101" y="793"/>
                    </a:lnTo>
                    <a:lnTo>
                      <a:pt x="2086" y="792"/>
                    </a:lnTo>
                    <a:lnTo>
                      <a:pt x="2074" y="792"/>
                    </a:lnTo>
                    <a:lnTo>
                      <a:pt x="2070" y="792"/>
                    </a:lnTo>
                    <a:lnTo>
                      <a:pt x="2066" y="792"/>
                    </a:lnTo>
                    <a:lnTo>
                      <a:pt x="2060" y="793"/>
                    </a:lnTo>
                    <a:lnTo>
                      <a:pt x="2056" y="793"/>
                    </a:lnTo>
                    <a:lnTo>
                      <a:pt x="2052" y="795"/>
                    </a:lnTo>
                    <a:lnTo>
                      <a:pt x="2047" y="801"/>
                    </a:lnTo>
                    <a:lnTo>
                      <a:pt x="2040" y="809"/>
                    </a:lnTo>
                    <a:lnTo>
                      <a:pt x="2033" y="816"/>
                    </a:lnTo>
                    <a:lnTo>
                      <a:pt x="2027" y="822"/>
                    </a:lnTo>
                    <a:lnTo>
                      <a:pt x="2017" y="826"/>
                    </a:lnTo>
                    <a:lnTo>
                      <a:pt x="2009" y="831"/>
                    </a:lnTo>
                    <a:lnTo>
                      <a:pt x="2002" y="836"/>
                    </a:lnTo>
                    <a:lnTo>
                      <a:pt x="2000" y="844"/>
                    </a:lnTo>
                    <a:lnTo>
                      <a:pt x="2000" y="854"/>
                    </a:lnTo>
                    <a:lnTo>
                      <a:pt x="2000" y="862"/>
                    </a:lnTo>
                    <a:lnTo>
                      <a:pt x="2005" y="873"/>
                    </a:lnTo>
                    <a:lnTo>
                      <a:pt x="2013" y="885"/>
                    </a:lnTo>
                    <a:lnTo>
                      <a:pt x="2023" y="896"/>
                    </a:lnTo>
                    <a:lnTo>
                      <a:pt x="2031" y="904"/>
                    </a:lnTo>
                    <a:lnTo>
                      <a:pt x="2043" y="912"/>
                    </a:lnTo>
                    <a:lnTo>
                      <a:pt x="2060" y="920"/>
                    </a:lnTo>
                    <a:lnTo>
                      <a:pt x="2078" y="928"/>
                    </a:lnTo>
                    <a:lnTo>
                      <a:pt x="2091" y="935"/>
                    </a:lnTo>
                    <a:lnTo>
                      <a:pt x="2103" y="940"/>
                    </a:lnTo>
                    <a:lnTo>
                      <a:pt x="2117" y="948"/>
                    </a:lnTo>
                    <a:lnTo>
                      <a:pt x="2132" y="956"/>
                    </a:lnTo>
                    <a:lnTo>
                      <a:pt x="2147" y="962"/>
                    </a:lnTo>
                    <a:lnTo>
                      <a:pt x="2159" y="967"/>
                    </a:lnTo>
                    <a:lnTo>
                      <a:pt x="2176" y="970"/>
                    </a:lnTo>
                    <a:lnTo>
                      <a:pt x="2196" y="971"/>
                    </a:lnTo>
                    <a:lnTo>
                      <a:pt x="2217" y="971"/>
                    </a:lnTo>
                    <a:lnTo>
                      <a:pt x="2233" y="970"/>
                    </a:lnTo>
                    <a:lnTo>
                      <a:pt x="2248" y="967"/>
                    </a:lnTo>
                    <a:lnTo>
                      <a:pt x="2264" y="963"/>
                    </a:lnTo>
                    <a:lnTo>
                      <a:pt x="2277" y="958"/>
                    </a:lnTo>
                    <a:lnTo>
                      <a:pt x="2288" y="951"/>
                    </a:lnTo>
                    <a:lnTo>
                      <a:pt x="2299" y="941"/>
                    </a:lnTo>
                    <a:lnTo>
                      <a:pt x="2308" y="935"/>
                    </a:lnTo>
                    <a:lnTo>
                      <a:pt x="2316" y="932"/>
                    </a:lnTo>
                    <a:lnTo>
                      <a:pt x="2327" y="929"/>
                    </a:lnTo>
                    <a:lnTo>
                      <a:pt x="2337" y="928"/>
                    </a:lnTo>
                    <a:lnTo>
                      <a:pt x="2346" y="928"/>
                    </a:lnTo>
                    <a:lnTo>
                      <a:pt x="2354" y="929"/>
                    </a:lnTo>
                    <a:lnTo>
                      <a:pt x="2358" y="936"/>
                    </a:lnTo>
                    <a:lnTo>
                      <a:pt x="2362" y="946"/>
                    </a:lnTo>
                    <a:lnTo>
                      <a:pt x="2364" y="955"/>
                    </a:lnTo>
                    <a:lnTo>
                      <a:pt x="2365" y="964"/>
                    </a:lnTo>
                    <a:lnTo>
                      <a:pt x="2364" y="974"/>
                    </a:lnTo>
                    <a:lnTo>
                      <a:pt x="2361" y="986"/>
                    </a:lnTo>
                    <a:lnTo>
                      <a:pt x="2357" y="995"/>
                    </a:lnTo>
                    <a:lnTo>
                      <a:pt x="2350" y="1003"/>
                    </a:lnTo>
                    <a:lnTo>
                      <a:pt x="2342" y="1013"/>
                    </a:lnTo>
                    <a:lnTo>
                      <a:pt x="2334" y="1018"/>
                    </a:lnTo>
                    <a:lnTo>
                      <a:pt x="2326" y="1021"/>
                    </a:lnTo>
                    <a:lnTo>
                      <a:pt x="2316" y="1022"/>
                    </a:lnTo>
                    <a:lnTo>
                      <a:pt x="2308" y="1025"/>
                    </a:lnTo>
                    <a:lnTo>
                      <a:pt x="2300" y="1032"/>
                    </a:lnTo>
                    <a:lnTo>
                      <a:pt x="2291" y="1040"/>
                    </a:lnTo>
                    <a:lnTo>
                      <a:pt x="2283" y="1049"/>
                    </a:lnTo>
                    <a:lnTo>
                      <a:pt x="2275" y="1057"/>
                    </a:lnTo>
                    <a:lnTo>
                      <a:pt x="2267" y="1064"/>
                    </a:lnTo>
                    <a:lnTo>
                      <a:pt x="2256" y="1071"/>
                    </a:lnTo>
                    <a:lnTo>
                      <a:pt x="2245" y="1079"/>
                    </a:lnTo>
                    <a:lnTo>
                      <a:pt x="2238" y="1087"/>
                    </a:lnTo>
                    <a:lnTo>
                      <a:pt x="2237" y="1096"/>
                    </a:lnTo>
                    <a:lnTo>
                      <a:pt x="2238" y="1107"/>
                    </a:lnTo>
                    <a:lnTo>
                      <a:pt x="2240" y="1119"/>
                    </a:lnTo>
                    <a:lnTo>
                      <a:pt x="2240" y="1129"/>
                    </a:lnTo>
                    <a:lnTo>
                      <a:pt x="2240" y="1141"/>
                    </a:lnTo>
                    <a:lnTo>
                      <a:pt x="2238" y="1154"/>
                    </a:lnTo>
                    <a:lnTo>
                      <a:pt x="2237" y="1168"/>
                    </a:lnTo>
                    <a:lnTo>
                      <a:pt x="2234" y="1180"/>
                    </a:lnTo>
                    <a:lnTo>
                      <a:pt x="2229" y="1189"/>
                    </a:lnTo>
                    <a:lnTo>
                      <a:pt x="2219" y="1200"/>
                    </a:lnTo>
                    <a:lnTo>
                      <a:pt x="2213" y="1210"/>
                    </a:lnTo>
                    <a:lnTo>
                      <a:pt x="2207" y="1222"/>
                    </a:lnTo>
                    <a:lnTo>
                      <a:pt x="2202" y="1235"/>
                    </a:lnTo>
                    <a:lnTo>
                      <a:pt x="2195" y="1246"/>
                    </a:lnTo>
                    <a:lnTo>
                      <a:pt x="2186" y="1253"/>
                    </a:lnTo>
                    <a:lnTo>
                      <a:pt x="2175" y="1259"/>
                    </a:lnTo>
                    <a:lnTo>
                      <a:pt x="2165" y="1266"/>
                    </a:lnTo>
                    <a:lnTo>
                      <a:pt x="2160" y="1274"/>
                    </a:lnTo>
                    <a:lnTo>
                      <a:pt x="2153" y="1284"/>
                    </a:lnTo>
                    <a:lnTo>
                      <a:pt x="2149" y="1293"/>
                    </a:lnTo>
                    <a:lnTo>
                      <a:pt x="2151" y="1303"/>
                    </a:lnTo>
                    <a:lnTo>
                      <a:pt x="2153" y="1316"/>
                    </a:lnTo>
                    <a:lnTo>
                      <a:pt x="2155" y="1328"/>
                    </a:lnTo>
                    <a:lnTo>
                      <a:pt x="2155" y="1339"/>
                    </a:lnTo>
                    <a:lnTo>
                      <a:pt x="2149" y="1346"/>
                    </a:lnTo>
                    <a:lnTo>
                      <a:pt x="2143" y="1354"/>
                    </a:lnTo>
                    <a:lnTo>
                      <a:pt x="2134" y="1360"/>
                    </a:lnTo>
                    <a:lnTo>
                      <a:pt x="2126" y="1366"/>
                    </a:lnTo>
                    <a:lnTo>
                      <a:pt x="2120" y="1370"/>
                    </a:lnTo>
                    <a:lnTo>
                      <a:pt x="2109" y="1373"/>
                    </a:lnTo>
                    <a:lnTo>
                      <a:pt x="2099" y="1377"/>
                    </a:lnTo>
                    <a:lnTo>
                      <a:pt x="2093" y="1382"/>
                    </a:lnTo>
                    <a:lnTo>
                      <a:pt x="2089" y="1391"/>
                    </a:lnTo>
                    <a:lnTo>
                      <a:pt x="2085" y="1405"/>
                    </a:lnTo>
                    <a:lnTo>
                      <a:pt x="2085" y="1418"/>
                    </a:lnTo>
                    <a:lnTo>
                      <a:pt x="2085" y="1429"/>
                    </a:lnTo>
                    <a:lnTo>
                      <a:pt x="2093" y="1440"/>
                    </a:lnTo>
                    <a:lnTo>
                      <a:pt x="2105" y="1449"/>
                    </a:lnTo>
                    <a:lnTo>
                      <a:pt x="2117" y="1460"/>
                    </a:lnTo>
                    <a:lnTo>
                      <a:pt x="2126" y="1470"/>
                    </a:lnTo>
                    <a:lnTo>
                      <a:pt x="2130" y="1480"/>
                    </a:lnTo>
                    <a:lnTo>
                      <a:pt x="2134" y="1495"/>
                    </a:lnTo>
                    <a:lnTo>
                      <a:pt x="2139" y="1506"/>
                    </a:lnTo>
                    <a:lnTo>
                      <a:pt x="2148" y="1518"/>
                    </a:lnTo>
                    <a:lnTo>
                      <a:pt x="2160" y="1532"/>
                    </a:lnTo>
                    <a:lnTo>
                      <a:pt x="2174" y="1544"/>
                    </a:lnTo>
                    <a:lnTo>
                      <a:pt x="2184" y="1554"/>
                    </a:lnTo>
                    <a:lnTo>
                      <a:pt x="2192" y="1563"/>
                    </a:lnTo>
                    <a:lnTo>
                      <a:pt x="2202" y="1573"/>
                    </a:lnTo>
                    <a:lnTo>
                      <a:pt x="2213" y="1584"/>
                    </a:lnTo>
                    <a:lnTo>
                      <a:pt x="2225" y="1593"/>
                    </a:lnTo>
                    <a:lnTo>
                      <a:pt x="2234" y="1599"/>
                    </a:lnTo>
                    <a:lnTo>
                      <a:pt x="2245" y="1600"/>
                    </a:lnTo>
                    <a:lnTo>
                      <a:pt x="2258" y="1600"/>
                    </a:lnTo>
                    <a:lnTo>
                      <a:pt x="2273" y="1598"/>
                    </a:lnTo>
                    <a:lnTo>
                      <a:pt x="2287" y="1595"/>
                    </a:lnTo>
                    <a:lnTo>
                      <a:pt x="2298" y="1592"/>
                    </a:lnTo>
                    <a:lnTo>
                      <a:pt x="2310" y="1589"/>
                    </a:lnTo>
                    <a:lnTo>
                      <a:pt x="2324" y="1584"/>
                    </a:lnTo>
                    <a:lnTo>
                      <a:pt x="2338" y="1577"/>
                    </a:lnTo>
                    <a:lnTo>
                      <a:pt x="2349" y="1571"/>
                    </a:lnTo>
                    <a:lnTo>
                      <a:pt x="2360" y="1561"/>
                    </a:lnTo>
                    <a:lnTo>
                      <a:pt x="2369" y="1549"/>
                    </a:lnTo>
                    <a:lnTo>
                      <a:pt x="2378" y="1538"/>
                    </a:lnTo>
                    <a:lnTo>
                      <a:pt x="2385" y="1530"/>
                    </a:lnTo>
                    <a:lnTo>
                      <a:pt x="2393" y="1518"/>
                    </a:lnTo>
                    <a:lnTo>
                      <a:pt x="2401" y="1507"/>
                    </a:lnTo>
                    <a:lnTo>
                      <a:pt x="2409" y="1501"/>
                    </a:lnTo>
                    <a:lnTo>
                      <a:pt x="2422" y="1494"/>
                    </a:lnTo>
                    <a:lnTo>
                      <a:pt x="2438" y="1487"/>
                    </a:lnTo>
                    <a:lnTo>
                      <a:pt x="2451" y="1483"/>
                    </a:lnTo>
                    <a:lnTo>
                      <a:pt x="2462" y="1480"/>
                    </a:lnTo>
                    <a:lnTo>
                      <a:pt x="2474" y="1479"/>
                    </a:lnTo>
                    <a:lnTo>
                      <a:pt x="2485" y="1479"/>
                    </a:lnTo>
                    <a:lnTo>
                      <a:pt x="2497" y="1479"/>
                    </a:lnTo>
                    <a:lnTo>
                      <a:pt x="2512" y="1479"/>
                    </a:lnTo>
                    <a:lnTo>
                      <a:pt x="2525" y="1479"/>
                    </a:lnTo>
                    <a:lnTo>
                      <a:pt x="2537" y="1479"/>
                    </a:lnTo>
                    <a:lnTo>
                      <a:pt x="2547" y="1476"/>
                    </a:lnTo>
                    <a:lnTo>
                      <a:pt x="2556" y="1474"/>
                    </a:lnTo>
                    <a:lnTo>
                      <a:pt x="2567" y="1470"/>
                    </a:lnTo>
                    <a:lnTo>
                      <a:pt x="2577" y="1468"/>
                    </a:lnTo>
                    <a:lnTo>
                      <a:pt x="2585" y="1470"/>
                    </a:lnTo>
                    <a:lnTo>
                      <a:pt x="2594" y="1474"/>
                    </a:lnTo>
                    <a:lnTo>
                      <a:pt x="2605" y="1476"/>
                    </a:lnTo>
                    <a:lnTo>
                      <a:pt x="2613" y="1479"/>
                    </a:lnTo>
                    <a:lnTo>
                      <a:pt x="2621" y="1478"/>
                    </a:lnTo>
                    <a:lnTo>
                      <a:pt x="2630" y="1476"/>
                    </a:lnTo>
                    <a:lnTo>
                      <a:pt x="2638" y="1474"/>
                    </a:lnTo>
                    <a:lnTo>
                      <a:pt x="2647" y="1466"/>
                    </a:lnTo>
                    <a:lnTo>
                      <a:pt x="2656" y="1456"/>
                    </a:lnTo>
                    <a:lnTo>
                      <a:pt x="2664" y="1444"/>
                    </a:lnTo>
                    <a:lnTo>
                      <a:pt x="2671" y="1436"/>
                    </a:lnTo>
                    <a:lnTo>
                      <a:pt x="2679" y="1422"/>
                    </a:lnTo>
                    <a:lnTo>
                      <a:pt x="2687" y="1408"/>
                    </a:lnTo>
                    <a:lnTo>
                      <a:pt x="2696" y="1391"/>
                    </a:lnTo>
                    <a:lnTo>
                      <a:pt x="2707" y="1382"/>
                    </a:lnTo>
                    <a:lnTo>
                      <a:pt x="2721" y="1377"/>
                    </a:lnTo>
                    <a:lnTo>
                      <a:pt x="2738" y="1373"/>
                    </a:lnTo>
                    <a:lnTo>
                      <a:pt x="2757" y="1371"/>
                    </a:lnTo>
                    <a:lnTo>
                      <a:pt x="2772" y="1370"/>
                    </a:lnTo>
                    <a:lnTo>
                      <a:pt x="2787" y="1369"/>
                    </a:lnTo>
                    <a:lnTo>
                      <a:pt x="2806" y="1367"/>
                    </a:lnTo>
                    <a:lnTo>
                      <a:pt x="2824" y="1367"/>
                    </a:lnTo>
                    <a:lnTo>
                      <a:pt x="2839" y="1370"/>
                    </a:lnTo>
                    <a:lnTo>
                      <a:pt x="2854" y="1375"/>
                    </a:lnTo>
                    <a:lnTo>
                      <a:pt x="2870" y="1383"/>
                    </a:lnTo>
                    <a:lnTo>
                      <a:pt x="2885" y="1393"/>
                    </a:lnTo>
                    <a:lnTo>
                      <a:pt x="2895" y="1404"/>
                    </a:lnTo>
                    <a:lnTo>
                      <a:pt x="2899" y="1414"/>
                    </a:lnTo>
                    <a:lnTo>
                      <a:pt x="2900" y="1428"/>
                    </a:lnTo>
                    <a:lnTo>
                      <a:pt x="2901" y="1443"/>
                    </a:lnTo>
                    <a:lnTo>
                      <a:pt x="2904" y="1453"/>
                    </a:lnTo>
                    <a:lnTo>
                      <a:pt x="2911" y="1463"/>
                    </a:lnTo>
                    <a:lnTo>
                      <a:pt x="2920" y="1474"/>
                    </a:lnTo>
                    <a:lnTo>
                      <a:pt x="2931" y="1483"/>
                    </a:lnTo>
                    <a:lnTo>
                      <a:pt x="2939" y="1490"/>
                    </a:lnTo>
                    <a:lnTo>
                      <a:pt x="2950" y="1496"/>
                    </a:lnTo>
                    <a:lnTo>
                      <a:pt x="2965" y="1502"/>
                    </a:lnTo>
                    <a:lnTo>
                      <a:pt x="2978" y="1507"/>
                    </a:lnTo>
                    <a:lnTo>
                      <a:pt x="2989" y="1513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</p:grpSp>
        <p:grpSp>
          <p:nvGrpSpPr>
            <p:cNvPr id="27" name="Zeeland">
              <a:extLst>
                <a:ext uri="{FF2B5EF4-FFF2-40B4-BE49-F238E27FC236}">
                  <a16:creationId xmlns:a16="http://schemas.microsoft.com/office/drawing/2014/main" id="{6E213E00-516F-4AA3-B669-6591D48780F2}"/>
                </a:ext>
              </a:extLst>
            </p:cNvPr>
            <p:cNvGrpSpPr/>
            <p:nvPr/>
          </p:nvGrpSpPr>
          <p:grpSpPr>
            <a:xfrm>
              <a:off x="3819938" y="4133479"/>
              <a:ext cx="1194432" cy="1114157"/>
              <a:chOff x="3819938" y="4133479"/>
              <a:chExt cx="1194432" cy="1114157"/>
            </a:xfrm>
            <a:grpFill/>
          </p:grpSpPr>
          <p:sp>
            <p:nvSpPr>
              <p:cNvPr id="46" name="Freeform 30">
                <a:extLst>
                  <a:ext uri="{FF2B5EF4-FFF2-40B4-BE49-F238E27FC236}">
                    <a16:creationId xmlns:a16="http://schemas.microsoft.com/office/drawing/2014/main" id="{DCA3104C-4C8D-48C5-ACEB-A05BB33223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504" y="4133479"/>
                <a:ext cx="41521" cy="27681"/>
              </a:xfrm>
              <a:custGeom>
                <a:avLst/>
                <a:gdLst>
                  <a:gd name="T0" fmla="*/ 87 w 89"/>
                  <a:gd name="T1" fmla="*/ 14 h 61"/>
                  <a:gd name="T2" fmla="*/ 89 w 89"/>
                  <a:gd name="T3" fmla="*/ 22 h 61"/>
                  <a:gd name="T4" fmla="*/ 89 w 89"/>
                  <a:gd name="T5" fmla="*/ 33 h 61"/>
                  <a:gd name="T6" fmla="*/ 86 w 89"/>
                  <a:gd name="T7" fmla="*/ 41 h 61"/>
                  <a:gd name="T8" fmla="*/ 83 w 89"/>
                  <a:gd name="T9" fmla="*/ 45 h 61"/>
                  <a:gd name="T10" fmla="*/ 81 w 89"/>
                  <a:gd name="T11" fmla="*/ 49 h 61"/>
                  <a:gd name="T12" fmla="*/ 76 w 89"/>
                  <a:gd name="T13" fmla="*/ 53 h 61"/>
                  <a:gd name="T14" fmla="*/ 71 w 89"/>
                  <a:gd name="T15" fmla="*/ 57 h 61"/>
                  <a:gd name="T16" fmla="*/ 67 w 89"/>
                  <a:gd name="T17" fmla="*/ 60 h 61"/>
                  <a:gd name="T18" fmla="*/ 58 w 89"/>
                  <a:gd name="T19" fmla="*/ 61 h 61"/>
                  <a:gd name="T20" fmla="*/ 45 w 89"/>
                  <a:gd name="T21" fmla="*/ 61 h 61"/>
                  <a:gd name="T22" fmla="*/ 35 w 89"/>
                  <a:gd name="T23" fmla="*/ 60 h 61"/>
                  <a:gd name="T24" fmla="*/ 27 w 89"/>
                  <a:gd name="T25" fmla="*/ 58 h 61"/>
                  <a:gd name="T26" fmla="*/ 17 w 89"/>
                  <a:gd name="T27" fmla="*/ 57 h 61"/>
                  <a:gd name="T28" fmla="*/ 9 w 89"/>
                  <a:gd name="T29" fmla="*/ 56 h 61"/>
                  <a:gd name="T30" fmla="*/ 2 w 89"/>
                  <a:gd name="T31" fmla="*/ 51 h 61"/>
                  <a:gd name="T32" fmla="*/ 0 w 89"/>
                  <a:gd name="T33" fmla="*/ 45 h 61"/>
                  <a:gd name="T34" fmla="*/ 0 w 89"/>
                  <a:gd name="T35" fmla="*/ 37 h 61"/>
                  <a:gd name="T36" fmla="*/ 0 w 89"/>
                  <a:gd name="T37" fmla="*/ 29 h 61"/>
                  <a:gd name="T38" fmla="*/ 2 w 89"/>
                  <a:gd name="T39" fmla="*/ 25 h 61"/>
                  <a:gd name="T40" fmla="*/ 5 w 89"/>
                  <a:gd name="T41" fmla="*/ 20 h 61"/>
                  <a:gd name="T42" fmla="*/ 9 w 89"/>
                  <a:gd name="T43" fmla="*/ 16 h 61"/>
                  <a:gd name="T44" fmla="*/ 13 w 89"/>
                  <a:gd name="T45" fmla="*/ 12 h 61"/>
                  <a:gd name="T46" fmla="*/ 16 w 89"/>
                  <a:gd name="T47" fmla="*/ 10 h 61"/>
                  <a:gd name="T48" fmla="*/ 23 w 89"/>
                  <a:gd name="T49" fmla="*/ 6 h 61"/>
                  <a:gd name="T50" fmla="*/ 32 w 89"/>
                  <a:gd name="T51" fmla="*/ 3 h 61"/>
                  <a:gd name="T52" fmla="*/ 39 w 89"/>
                  <a:gd name="T53" fmla="*/ 2 h 61"/>
                  <a:gd name="T54" fmla="*/ 48 w 89"/>
                  <a:gd name="T55" fmla="*/ 0 h 61"/>
                  <a:gd name="T56" fmla="*/ 59 w 89"/>
                  <a:gd name="T57" fmla="*/ 0 h 61"/>
                  <a:gd name="T58" fmla="*/ 68 w 89"/>
                  <a:gd name="T59" fmla="*/ 2 h 61"/>
                  <a:gd name="T60" fmla="*/ 72 w 89"/>
                  <a:gd name="T61" fmla="*/ 3 h 61"/>
                  <a:gd name="T62" fmla="*/ 76 w 89"/>
                  <a:gd name="T63" fmla="*/ 6 h 61"/>
                  <a:gd name="T64" fmla="*/ 82 w 89"/>
                  <a:gd name="T65" fmla="*/ 8 h 61"/>
                  <a:gd name="T66" fmla="*/ 85 w 89"/>
                  <a:gd name="T67" fmla="*/ 11 h 61"/>
                  <a:gd name="T68" fmla="*/ 87 w 89"/>
                  <a:gd name="T69" fmla="*/ 1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9" h="61">
                    <a:moveTo>
                      <a:pt x="87" y="14"/>
                    </a:moveTo>
                    <a:lnTo>
                      <a:pt x="89" y="22"/>
                    </a:lnTo>
                    <a:lnTo>
                      <a:pt x="89" y="33"/>
                    </a:lnTo>
                    <a:lnTo>
                      <a:pt x="86" y="41"/>
                    </a:lnTo>
                    <a:lnTo>
                      <a:pt x="83" y="45"/>
                    </a:lnTo>
                    <a:lnTo>
                      <a:pt x="81" y="49"/>
                    </a:lnTo>
                    <a:lnTo>
                      <a:pt x="76" y="53"/>
                    </a:lnTo>
                    <a:lnTo>
                      <a:pt x="71" y="57"/>
                    </a:lnTo>
                    <a:lnTo>
                      <a:pt x="67" y="60"/>
                    </a:lnTo>
                    <a:lnTo>
                      <a:pt x="58" y="61"/>
                    </a:lnTo>
                    <a:lnTo>
                      <a:pt x="45" y="61"/>
                    </a:lnTo>
                    <a:lnTo>
                      <a:pt x="35" y="60"/>
                    </a:lnTo>
                    <a:lnTo>
                      <a:pt x="27" y="58"/>
                    </a:lnTo>
                    <a:lnTo>
                      <a:pt x="17" y="57"/>
                    </a:lnTo>
                    <a:lnTo>
                      <a:pt x="9" y="56"/>
                    </a:lnTo>
                    <a:lnTo>
                      <a:pt x="2" y="51"/>
                    </a:lnTo>
                    <a:lnTo>
                      <a:pt x="0" y="45"/>
                    </a:lnTo>
                    <a:lnTo>
                      <a:pt x="0" y="37"/>
                    </a:lnTo>
                    <a:lnTo>
                      <a:pt x="0" y="29"/>
                    </a:lnTo>
                    <a:lnTo>
                      <a:pt x="2" y="25"/>
                    </a:lnTo>
                    <a:lnTo>
                      <a:pt x="5" y="20"/>
                    </a:lnTo>
                    <a:lnTo>
                      <a:pt x="9" y="16"/>
                    </a:lnTo>
                    <a:lnTo>
                      <a:pt x="13" y="12"/>
                    </a:lnTo>
                    <a:lnTo>
                      <a:pt x="16" y="10"/>
                    </a:lnTo>
                    <a:lnTo>
                      <a:pt x="23" y="6"/>
                    </a:lnTo>
                    <a:lnTo>
                      <a:pt x="32" y="3"/>
                    </a:lnTo>
                    <a:lnTo>
                      <a:pt x="39" y="2"/>
                    </a:lnTo>
                    <a:lnTo>
                      <a:pt x="48" y="0"/>
                    </a:lnTo>
                    <a:lnTo>
                      <a:pt x="59" y="0"/>
                    </a:lnTo>
                    <a:lnTo>
                      <a:pt x="68" y="2"/>
                    </a:lnTo>
                    <a:lnTo>
                      <a:pt x="72" y="3"/>
                    </a:lnTo>
                    <a:lnTo>
                      <a:pt x="76" y="6"/>
                    </a:lnTo>
                    <a:lnTo>
                      <a:pt x="82" y="8"/>
                    </a:lnTo>
                    <a:lnTo>
                      <a:pt x="85" y="11"/>
                    </a:lnTo>
                    <a:lnTo>
                      <a:pt x="87" y="14"/>
                    </a:lnTo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47" name="Freeform 34">
                <a:extLst>
                  <a:ext uri="{FF2B5EF4-FFF2-40B4-BE49-F238E27FC236}">
                    <a16:creationId xmlns:a16="http://schemas.microsoft.com/office/drawing/2014/main" id="{9C7891E4-9651-41EC-9FBB-5F53D1B40D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3334" y="4202681"/>
                <a:ext cx="101036" cy="51210"/>
              </a:xfrm>
              <a:custGeom>
                <a:avLst/>
                <a:gdLst>
                  <a:gd name="T0" fmla="*/ 213 w 219"/>
                  <a:gd name="T1" fmla="*/ 72 h 112"/>
                  <a:gd name="T2" fmla="*/ 217 w 219"/>
                  <a:gd name="T3" fmla="*/ 78 h 112"/>
                  <a:gd name="T4" fmla="*/ 219 w 219"/>
                  <a:gd name="T5" fmla="*/ 86 h 112"/>
                  <a:gd name="T6" fmla="*/ 217 w 219"/>
                  <a:gd name="T7" fmla="*/ 94 h 112"/>
                  <a:gd name="T8" fmla="*/ 212 w 219"/>
                  <a:gd name="T9" fmla="*/ 100 h 112"/>
                  <a:gd name="T10" fmla="*/ 202 w 219"/>
                  <a:gd name="T11" fmla="*/ 105 h 112"/>
                  <a:gd name="T12" fmla="*/ 192 w 219"/>
                  <a:gd name="T13" fmla="*/ 109 h 112"/>
                  <a:gd name="T14" fmla="*/ 182 w 219"/>
                  <a:gd name="T15" fmla="*/ 112 h 112"/>
                  <a:gd name="T16" fmla="*/ 174 w 219"/>
                  <a:gd name="T17" fmla="*/ 111 h 112"/>
                  <a:gd name="T18" fmla="*/ 165 w 219"/>
                  <a:gd name="T19" fmla="*/ 109 h 112"/>
                  <a:gd name="T20" fmla="*/ 155 w 219"/>
                  <a:gd name="T21" fmla="*/ 108 h 112"/>
                  <a:gd name="T22" fmla="*/ 146 w 219"/>
                  <a:gd name="T23" fmla="*/ 107 h 112"/>
                  <a:gd name="T24" fmla="*/ 142 w 219"/>
                  <a:gd name="T25" fmla="*/ 107 h 112"/>
                  <a:gd name="T26" fmla="*/ 136 w 219"/>
                  <a:gd name="T27" fmla="*/ 108 h 112"/>
                  <a:gd name="T28" fmla="*/ 131 w 219"/>
                  <a:gd name="T29" fmla="*/ 108 h 112"/>
                  <a:gd name="T30" fmla="*/ 126 w 219"/>
                  <a:gd name="T31" fmla="*/ 109 h 112"/>
                  <a:gd name="T32" fmla="*/ 121 w 219"/>
                  <a:gd name="T33" fmla="*/ 108 h 112"/>
                  <a:gd name="T34" fmla="*/ 116 w 219"/>
                  <a:gd name="T35" fmla="*/ 108 h 112"/>
                  <a:gd name="T36" fmla="*/ 112 w 219"/>
                  <a:gd name="T37" fmla="*/ 108 h 112"/>
                  <a:gd name="T38" fmla="*/ 107 w 219"/>
                  <a:gd name="T39" fmla="*/ 107 h 112"/>
                  <a:gd name="T40" fmla="*/ 93 w 219"/>
                  <a:gd name="T41" fmla="*/ 101 h 112"/>
                  <a:gd name="T42" fmla="*/ 77 w 219"/>
                  <a:gd name="T43" fmla="*/ 93 h 112"/>
                  <a:gd name="T44" fmla="*/ 62 w 219"/>
                  <a:gd name="T45" fmla="*/ 84 h 112"/>
                  <a:gd name="T46" fmla="*/ 49 w 219"/>
                  <a:gd name="T47" fmla="*/ 77 h 112"/>
                  <a:gd name="T48" fmla="*/ 41 w 219"/>
                  <a:gd name="T49" fmla="*/ 70 h 112"/>
                  <a:gd name="T50" fmla="*/ 31 w 219"/>
                  <a:gd name="T51" fmla="*/ 63 h 112"/>
                  <a:gd name="T52" fmla="*/ 22 w 219"/>
                  <a:gd name="T53" fmla="*/ 55 h 112"/>
                  <a:gd name="T54" fmla="*/ 15 w 219"/>
                  <a:gd name="T55" fmla="*/ 49 h 112"/>
                  <a:gd name="T56" fmla="*/ 10 w 219"/>
                  <a:gd name="T57" fmla="*/ 41 h 112"/>
                  <a:gd name="T58" fmla="*/ 4 w 219"/>
                  <a:gd name="T59" fmla="*/ 31 h 112"/>
                  <a:gd name="T60" fmla="*/ 0 w 219"/>
                  <a:gd name="T61" fmla="*/ 22 h 112"/>
                  <a:gd name="T62" fmla="*/ 0 w 219"/>
                  <a:gd name="T63" fmla="*/ 14 h 112"/>
                  <a:gd name="T64" fmla="*/ 2 w 219"/>
                  <a:gd name="T65" fmla="*/ 6 h 112"/>
                  <a:gd name="T66" fmla="*/ 6 w 219"/>
                  <a:gd name="T67" fmla="*/ 0 h 112"/>
                  <a:gd name="T68" fmla="*/ 12 w 219"/>
                  <a:gd name="T69" fmla="*/ 0 h 112"/>
                  <a:gd name="T70" fmla="*/ 20 w 219"/>
                  <a:gd name="T71" fmla="*/ 3 h 112"/>
                  <a:gd name="T72" fmla="*/ 28 w 219"/>
                  <a:gd name="T73" fmla="*/ 7 h 112"/>
                  <a:gd name="T74" fmla="*/ 34 w 219"/>
                  <a:gd name="T75" fmla="*/ 11 h 112"/>
                  <a:gd name="T76" fmla="*/ 45 w 219"/>
                  <a:gd name="T77" fmla="*/ 16 h 112"/>
                  <a:gd name="T78" fmla="*/ 57 w 219"/>
                  <a:gd name="T79" fmla="*/ 26 h 112"/>
                  <a:gd name="T80" fmla="*/ 69 w 219"/>
                  <a:gd name="T81" fmla="*/ 34 h 112"/>
                  <a:gd name="T82" fmla="*/ 80 w 219"/>
                  <a:gd name="T83" fmla="*/ 41 h 112"/>
                  <a:gd name="T84" fmla="*/ 92 w 219"/>
                  <a:gd name="T85" fmla="*/ 42 h 112"/>
                  <a:gd name="T86" fmla="*/ 105 w 219"/>
                  <a:gd name="T87" fmla="*/ 43 h 112"/>
                  <a:gd name="T88" fmla="*/ 120 w 219"/>
                  <a:gd name="T89" fmla="*/ 45 h 112"/>
                  <a:gd name="T90" fmla="*/ 131 w 219"/>
                  <a:gd name="T91" fmla="*/ 46 h 112"/>
                  <a:gd name="T92" fmla="*/ 142 w 219"/>
                  <a:gd name="T93" fmla="*/ 47 h 112"/>
                  <a:gd name="T94" fmla="*/ 154 w 219"/>
                  <a:gd name="T95" fmla="*/ 50 h 112"/>
                  <a:gd name="T96" fmla="*/ 165 w 219"/>
                  <a:gd name="T97" fmla="*/ 54 h 112"/>
                  <a:gd name="T98" fmla="*/ 177 w 219"/>
                  <a:gd name="T99" fmla="*/ 57 h 112"/>
                  <a:gd name="T100" fmla="*/ 190 w 219"/>
                  <a:gd name="T101" fmla="*/ 59 h 112"/>
                  <a:gd name="T102" fmla="*/ 205 w 219"/>
                  <a:gd name="T103" fmla="*/ 65 h 112"/>
                  <a:gd name="T104" fmla="*/ 213 w 219"/>
                  <a:gd name="T105" fmla="*/ 7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9" h="112">
                    <a:moveTo>
                      <a:pt x="213" y="72"/>
                    </a:moveTo>
                    <a:lnTo>
                      <a:pt x="217" y="78"/>
                    </a:lnTo>
                    <a:lnTo>
                      <a:pt x="219" y="86"/>
                    </a:lnTo>
                    <a:lnTo>
                      <a:pt x="217" y="94"/>
                    </a:lnTo>
                    <a:lnTo>
                      <a:pt x="212" y="100"/>
                    </a:lnTo>
                    <a:lnTo>
                      <a:pt x="202" y="105"/>
                    </a:lnTo>
                    <a:lnTo>
                      <a:pt x="192" y="109"/>
                    </a:lnTo>
                    <a:lnTo>
                      <a:pt x="182" y="112"/>
                    </a:lnTo>
                    <a:lnTo>
                      <a:pt x="174" y="111"/>
                    </a:lnTo>
                    <a:lnTo>
                      <a:pt x="165" y="109"/>
                    </a:lnTo>
                    <a:lnTo>
                      <a:pt x="155" y="108"/>
                    </a:lnTo>
                    <a:lnTo>
                      <a:pt x="146" y="107"/>
                    </a:lnTo>
                    <a:lnTo>
                      <a:pt x="142" y="107"/>
                    </a:lnTo>
                    <a:lnTo>
                      <a:pt x="136" y="108"/>
                    </a:lnTo>
                    <a:lnTo>
                      <a:pt x="131" y="108"/>
                    </a:lnTo>
                    <a:lnTo>
                      <a:pt x="126" y="109"/>
                    </a:lnTo>
                    <a:lnTo>
                      <a:pt x="121" y="108"/>
                    </a:lnTo>
                    <a:lnTo>
                      <a:pt x="116" y="108"/>
                    </a:lnTo>
                    <a:lnTo>
                      <a:pt x="112" y="108"/>
                    </a:lnTo>
                    <a:lnTo>
                      <a:pt x="107" y="107"/>
                    </a:lnTo>
                    <a:lnTo>
                      <a:pt x="93" y="101"/>
                    </a:lnTo>
                    <a:lnTo>
                      <a:pt x="77" y="93"/>
                    </a:lnTo>
                    <a:lnTo>
                      <a:pt x="62" y="84"/>
                    </a:lnTo>
                    <a:lnTo>
                      <a:pt x="49" y="77"/>
                    </a:lnTo>
                    <a:lnTo>
                      <a:pt x="41" y="70"/>
                    </a:lnTo>
                    <a:lnTo>
                      <a:pt x="31" y="63"/>
                    </a:lnTo>
                    <a:lnTo>
                      <a:pt x="22" y="55"/>
                    </a:lnTo>
                    <a:lnTo>
                      <a:pt x="15" y="49"/>
                    </a:lnTo>
                    <a:lnTo>
                      <a:pt x="10" y="41"/>
                    </a:lnTo>
                    <a:lnTo>
                      <a:pt x="4" y="31"/>
                    </a:lnTo>
                    <a:lnTo>
                      <a:pt x="0" y="22"/>
                    </a:lnTo>
                    <a:lnTo>
                      <a:pt x="0" y="14"/>
                    </a:lnTo>
                    <a:lnTo>
                      <a:pt x="2" y="6"/>
                    </a:lnTo>
                    <a:lnTo>
                      <a:pt x="6" y="0"/>
                    </a:lnTo>
                    <a:lnTo>
                      <a:pt x="12" y="0"/>
                    </a:lnTo>
                    <a:lnTo>
                      <a:pt x="20" y="3"/>
                    </a:lnTo>
                    <a:lnTo>
                      <a:pt x="28" y="7"/>
                    </a:lnTo>
                    <a:lnTo>
                      <a:pt x="34" y="11"/>
                    </a:lnTo>
                    <a:lnTo>
                      <a:pt x="45" y="16"/>
                    </a:lnTo>
                    <a:lnTo>
                      <a:pt x="57" y="26"/>
                    </a:lnTo>
                    <a:lnTo>
                      <a:pt x="69" y="34"/>
                    </a:lnTo>
                    <a:lnTo>
                      <a:pt x="80" y="41"/>
                    </a:lnTo>
                    <a:lnTo>
                      <a:pt x="92" y="42"/>
                    </a:lnTo>
                    <a:lnTo>
                      <a:pt x="105" y="43"/>
                    </a:lnTo>
                    <a:lnTo>
                      <a:pt x="120" y="45"/>
                    </a:lnTo>
                    <a:lnTo>
                      <a:pt x="131" y="46"/>
                    </a:lnTo>
                    <a:lnTo>
                      <a:pt x="142" y="47"/>
                    </a:lnTo>
                    <a:lnTo>
                      <a:pt x="154" y="50"/>
                    </a:lnTo>
                    <a:lnTo>
                      <a:pt x="165" y="54"/>
                    </a:lnTo>
                    <a:lnTo>
                      <a:pt x="177" y="57"/>
                    </a:lnTo>
                    <a:lnTo>
                      <a:pt x="190" y="59"/>
                    </a:lnTo>
                    <a:lnTo>
                      <a:pt x="205" y="65"/>
                    </a:lnTo>
                    <a:lnTo>
                      <a:pt x="213" y="72"/>
                    </a:lnTo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48" name="Freeform 37">
                <a:extLst>
                  <a:ext uri="{FF2B5EF4-FFF2-40B4-BE49-F238E27FC236}">
                    <a16:creationId xmlns:a16="http://schemas.microsoft.com/office/drawing/2014/main" id="{D26DCE35-038C-4465-A216-1C66016BA2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1860" y="4166696"/>
                <a:ext cx="60898" cy="33217"/>
              </a:xfrm>
              <a:custGeom>
                <a:avLst/>
                <a:gdLst>
                  <a:gd name="T0" fmla="*/ 118 w 132"/>
                  <a:gd name="T1" fmla="*/ 12 h 71"/>
                  <a:gd name="T2" fmla="*/ 125 w 132"/>
                  <a:gd name="T3" fmla="*/ 20 h 71"/>
                  <a:gd name="T4" fmla="*/ 129 w 132"/>
                  <a:gd name="T5" fmla="*/ 32 h 71"/>
                  <a:gd name="T6" fmla="*/ 132 w 132"/>
                  <a:gd name="T7" fmla="*/ 43 h 71"/>
                  <a:gd name="T8" fmla="*/ 130 w 132"/>
                  <a:gd name="T9" fmla="*/ 47 h 71"/>
                  <a:gd name="T10" fmla="*/ 129 w 132"/>
                  <a:gd name="T11" fmla="*/ 51 h 71"/>
                  <a:gd name="T12" fmla="*/ 128 w 132"/>
                  <a:gd name="T13" fmla="*/ 57 h 71"/>
                  <a:gd name="T14" fmla="*/ 125 w 132"/>
                  <a:gd name="T15" fmla="*/ 61 h 71"/>
                  <a:gd name="T16" fmla="*/ 122 w 132"/>
                  <a:gd name="T17" fmla="*/ 63 h 71"/>
                  <a:gd name="T18" fmla="*/ 114 w 132"/>
                  <a:gd name="T19" fmla="*/ 67 h 71"/>
                  <a:gd name="T20" fmla="*/ 105 w 132"/>
                  <a:gd name="T21" fmla="*/ 71 h 71"/>
                  <a:gd name="T22" fmla="*/ 95 w 132"/>
                  <a:gd name="T23" fmla="*/ 71 h 71"/>
                  <a:gd name="T24" fmla="*/ 87 w 132"/>
                  <a:gd name="T25" fmla="*/ 69 h 71"/>
                  <a:gd name="T26" fmla="*/ 78 w 132"/>
                  <a:gd name="T27" fmla="*/ 63 h 71"/>
                  <a:gd name="T28" fmla="*/ 70 w 132"/>
                  <a:gd name="T29" fmla="*/ 57 h 71"/>
                  <a:gd name="T30" fmla="*/ 64 w 132"/>
                  <a:gd name="T31" fmla="*/ 50 h 71"/>
                  <a:gd name="T32" fmla="*/ 64 w 132"/>
                  <a:gd name="T33" fmla="*/ 49 h 71"/>
                  <a:gd name="T34" fmla="*/ 64 w 132"/>
                  <a:gd name="T35" fmla="*/ 46 h 71"/>
                  <a:gd name="T36" fmla="*/ 66 w 132"/>
                  <a:gd name="T37" fmla="*/ 43 h 71"/>
                  <a:gd name="T38" fmla="*/ 66 w 132"/>
                  <a:gd name="T39" fmla="*/ 40 h 71"/>
                  <a:gd name="T40" fmla="*/ 67 w 132"/>
                  <a:gd name="T41" fmla="*/ 38 h 71"/>
                  <a:gd name="T42" fmla="*/ 66 w 132"/>
                  <a:gd name="T43" fmla="*/ 36 h 71"/>
                  <a:gd name="T44" fmla="*/ 60 w 132"/>
                  <a:gd name="T45" fmla="*/ 34 h 71"/>
                  <a:gd name="T46" fmla="*/ 54 w 132"/>
                  <a:gd name="T47" fmla="*/ 34 h 71"/>
                  <a:gd name="T48" fmla="*/ 45 w 132"/>
                  <a:gd name="T49" fmla="*/ 34 h 71"/>
                  <a:gd name="T50" fmla="*/ 39 w 132"/>
                  <a:gd name="T51" fmla="*/ 36 h 71"/>
                  <a:gd name="T52" fmla="*/ 37 w 132"/>
                  <a:gd name="T53" fmla="*/ 38 h 71"/>
                  <a:gd name="T54" fmla="*/ 35 w 132"/>
                  <a:gd name="T55" fmla="*/ 42 h 71"/>
                  <a:gd name="T56" fmla="*/ 33 w 132"/>
                  <a:gd name="T57" fmla="*/ 44 h 71"/>
                  <a:gd name="T58" fmla="*/ 32 w 132"/>
                  <a:gd name="T59" fmla="*/ 49 h 71"/>
                  <a:gd name="T60" fmla="*/ 29 w 132"/>
                  <a:gd name="T61" fmla="*/ 51 h 71"/>
                  <a:gd name="T62" fmla="*/ 24 w 132"/>
                  <a:gd name="T63" fmla="*/ 55 h 71"/>
                  <a:gd name="T64" fmla="*/ 16 w 132"/>
                  <a:gd name="T65" fmla="*/ 61 h 71"/>
                  <a:gd name="T66" fmla="*/ 8 w 132"/>
                  <a:gd name="T67" fmla="*/ 62 h 71"/>
                  <a:gd name="T68" fmla="*/ 6 w 132"/>
                  <a:gd name="T69" fmla="*/ 59 h 71"/>
                  <a:gd name="T70" fmla="*/ 4 w 132"/>
                  <a:gd name="T71" fmla="*/ 57 h 71"/>
                  <a:gd name="T72" fmla="*/ 1 w 132"/>
                  <a:gd name="T73" fmla="*/ 53 h 71"/>
                  <a:gd name="T74" fmla="*/ 0 w 132"/>
                  <a:gd name="T75" fmla="*/ 49 h 71"/>
                  <a:gd name="T76" fmla="*/ 0 w 132"/>
                  <a:gd name="T77" fmla="*/ 46 h 71"/>
                  <a:gd name="T78" fmla="*/ 1 w 132"/>
                  <a:gd name="T79" fmla="*/ 38 h 71"/>
                  <a:gd name="T80" fmla="*/ 5 w 132"/>
                  <a:gd name="T81" fmla="*/ 31 h 71"/>
                  <a:gd name="T82" fmla="*/ 10 w 132"/>
                  <a:gd name="T83" fmla="*/ 23 h 71"/>
                  <a:gd name="T84" fmla="*/ 16 w 132"/>
                  <a:gd name="T85" fmla="*/ 18 h 71"/>
                  <a:gd name="T86" fmla="*/ 25 w 132"/>
                  <a:gd name="T87" fmla="*/ 11 h 71"/>
                  <a:gd name="T88" fmla="*/ 37 w 132"/>
                  <a:gd name="T89" fmla="*/ 5 h 71"/>
                  <a:gd name="T90" fmla="*/ 48 w 132"/>
                  <a:gd name="T91" fmla="*/ 3 h 71"/>
                  <a:gd name="T92" fmla="*/ 64 w 132"/>
                  <a:gd name="T93" fmla="*/ 0 h 71"/>
                  <a:gd name="T94" fmla="*/ 82 w 132"/>
                  <a:gd name="T95" fmla="*/ 0 h 71"/>
                  <a:gd name="T96" fmla="*/ 97 w 132"/>
                  <a:gd name="T97" fmla="*/ 3 h 71"/>
                  <a:gd name="T98" fmla="*/ 105 w 132"/>
                  <a:gd name="T99" fmla="*/ 4 h 71"/>
                  <a:gd name="T100" fmla="*/ 113 w 132"/>
                  <a:gd name="T101" fmla="*/ 8 h 71"/>
                  <a:gd name="T102" fmla="*/ 118 w 132"/>
                  <a:gd name="T103" fmla="*/ 1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2" h="71">
                    <a:moveTo>
                      <a:pt x="118" y="12"/>
                    </a:moveTo>
                    <a:lnTo>
                      <a:pt x="125" y="20"/>
                    </a:lnTo>
                    <a:lnTo>
                      <a:pt x="129" y="32"/>
                    </a:lnTo>
                    <a:lnTo>
                      <a:pt x="132" y="43"/>
                    </a:lnTo>
                    <a:lnTo>
                      <a:pt x="130" y="47"/>
                    </a:lnTo>
                    <a:lnTo>
                      <a:pt x="129" y="51"/>
                    </a:lnTo>
                    <a:lnTo>
                      <a:pt x="128" y="57"/>
                    </a:lnTo>
                    <a:lnTo>
                      <a:pt x="125" y="61"/>
                    </a:lnTo>
                    <a:lnTo>
                      <a:pt x="122" y="63"/>
                    </a:lnTo>
                    <a:lnTo>
                      <a:pt x="114" y="67"/>
                    </a:lnTo>
                    <a:lnTo>
                      <a:pt x="105" y="71"/>
                    </a:lnTo>
                    <a:lnTo>
                      <a:pt x="95" y="71"/>
                    </a:lnTo>
                    <a:lnTo>
                      <a:pt x="87" y="69"/>
                    </a:lnTo>
                    <a:lnTo>
                      <a:pt x="78" y="63"/>
                    </a:lnTo>
                    <a:lnTo>
                      <a:pt x="70" y="57"/>
                    </a:lnTo>
                    <a:lnTo>
                      <a:pt x="64" y="50"/>
                    </a:lnTo>
                    <a:lnTo>
                      <a:pt x="64" y="49"/>
                    </a:lnTo>
                    <a:lnTo>
                      <a:pt x="64" y="46"/>
                    </a:lnTo>
                    <a:lnTo>
                      <a:pt x="66" y="43"/>
                    </a:lnTo>
                    <a:lnTo>
                      <a:pt x="66" y="40"/>
                    </a:lnTo>
                    <a:lnTo>
                      <a:pt x="67" y="38"/>
                    </a:lnTo>
                    <a:lnTo>
                      <a:pt x="66" y="36"/>
                    </a:lnTo>
                    <a:lnTo>
                      <a:pt x="60" y="34"/>
                    </a:lnTo>
                    <a:lnTo>
                      <a:pt x="54" y="34"/>
                    </a:lnTo>
                    <a:lnTo>
                      <a:pt x="45" y="34"/>
                    </a:lnTo>
                    <a:lnTo>
                      <a:pt x="39" y="36"/>
                    </a:lnTo>
                    <a:lnTo>
                      <a:pt x="37" y="38"/>
                    </a:lnTo>
                    <a:lnTo>
                      <a:pt x="35" y="42"/>
                    </a:lnTo>
                    <a:lnTo>
                      <a:pt x="33" y="44"/>
                    </a:lnTo>
                    <a:lnTo>
                      <a:pt x="32" y="49"/>
                    </a:lnTo>
                    <a:lnTo>
                      <a:pt x="29" y="51"/>
                    </a:lnTo>
                    <a:lnTo>
                      <a:pt x="24" y="55"/>
                    </a:lnTo>
                    <a:lnTo>
                      <a:pt x="16" y="61"/>
                    </a:lnTo>
                    <a:lnTo>
                      <a:pt x="8" y="62"/>
                    </a:lnTo>
                    <a:lnTo>
                      <a:pt x="6" y="59"/>
                    </a:lnTo>
                    <a:lnTo>
                      <a:pt x="4" y="57"/>
                    </a:lnTo>
                    <a:lnTo>
                      <a:pt x="1" y="53"/>
                    </a:lnTo>
                    <a:lnTo>
                      <a:pt x="0" y="49"/>
                    </a:lnTo>
                    <a:lnTo>
                      <a:pt x="0" y="46"/>
                    </a:lnTo>
                    <a:lnTo>
                      <a:pt x="1" y="38"/>
                    </a:lnTo>
                    <a:lnTo>
                      <a:pt x="5" y="31"/>
                    </a:lnTo>
                    <a:lnTo>
                      <a:pt x="10" y="23"/>
                    </a:lnTo>
                    <a:lnTo>
                      <a:pt x="16" y="18"/>
                    </a:lnTo>
                    <a:lnTo>
                      <a:pt x="25" y="11"/>
                    </a:lnTo>
                    <a:lnTo>
                      <a:pt x="37" y="5"/>
                    </a:lnTo>
                    <a:lnTo>
                      <a:pt x="48" y="3"/>
                    </a:lnTo>
                    <a:lnTo>
                      <a:pt x="64" y="0"/>
                    </a:lnTo>
                    <a:lnTo>
                      <a:pt x="82" y="0"/>
                    </a:lnTo>
                    <a:lnTo>
                      <a:pt x="97" y="3"/>
                    </a:lnTo>
                    <a:lnTo>
                      <a:pt x="105" y="4"/>
                    </a:lnTo>
                    <a:lnTo>
                      <a:pt x="113" y="8"/>
                    </a:lnTo>
                    <a:lnTo>
                      <a:pt x="118" y="12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49" name="Freeform 41">
                <a:extLst>
                  <a:ext uri="{FF2B5EF4-FFF2-40B4-BE49-F238E27FC236}">
                    <a16:creationId xmlns:a16="http://schemas.microsoft.com/office/drawing/2014/main" id="{720D95AE-E846-4BC8-81E9-56014A587B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0413" y="4421360"/>
                <a:ext cx="51210" cy="31833"/>
              </a:xfrm>
              <a:custGeom>
                <a:avLst/>
                <a:gdLst>
                  <a:gd name="T0" fmla="*/ 111 w 111"/>
                  <a:gd name="T1" fmla="*/ 21 h 69"/>
                  <a:gd name="T2" fmla="*/ 109 w 111"/>
                  <a:gd name="T3" fmla="*/ 27 h 69"/>
                  <a:gd name="T4" fmla="*/ 107 w 111"/>
                  <a:gd name="T5" fmla="*/ 34 h 69"/>
                  <a:gd name="T6" fmla="*/ 103 w 111"/>
                  <a:gd name="T7" fmla="*/ 42 h 69"/>
                  <a:gd name="T8" fmla="*/ 103 w 111"/>
                  <a:gd name="T9" fmla="*/ 43 h 69"/>
                  <a:gd name="T10" fmla="*/ 103 w 111"/>
                  <a:gd name="T11" fmla="*/ 48 h 69"/>
                  <a:gd name="T12" fmla="*/ 103 w 111"/>
                  <a:gd name="T13" fmla="*/ 50 h 69"/>
                  <a:gd name="T14" fmla="*/ 103 w 111"/>
                  <a:gd name="T15" fmla="*/ 53 h 69"/>
                  <a:gd name="T16" fmla="*/ 101 w 111"/>
                  <a:gd name="T17" fmla="*/ 56 h 69"/>
                  <a:gd name="T18" fmla="*/ 100 w 111"/>
                  <a:gd name="T19" fmla="*/ 58 h 69"/>
                  <a:gd name="T20" fmla="*/ 96 w 111"/>
                  <a:gd name="T21" fmla="*/ 61 h 69"/>
                  <a:gd name="T22" fmla="*/ 92 w 111"/>
                  <a:gd name="T23" fmla="*/ 64 h 69"/>
                  <a:gd name="T24" fmla="*/ 88 w 111"/>
                  <a:gd name="T25" fmla="*/ 66 h 69"/>
                  <a:gd name="T26" fmla="*/ 84 w 111"/>
                  <a:gd name="T27" fmla="*/ 68 h 69"/>
                  <a:gd name="T28" fmla="*/ 76 w 111"/>
                  <a:gd name="T29" fmla="*/ 69 h 69"/>
                  <a:gd name="T30" fmla="*/ 65 w 111"/>
                  <a:gd name="T31" fmla="*/ 69 h 69"/>
                  <a:gd name="T32" fmla="*/ 55 w 111"/>
                  <a:gd name="T33" fmla="*/ 68 h 69"/>
                  <a:gd name="T34" fmla="*/ 51 w 111"/>
                  <a:gd name="T35" fmla="*/ 65 h 69"/>
                  <a:gd name="T36" fmla="*/ 47 w 111"/>
                  <a:gd name="T37" fmla="*/ 62 h 69"/>
                  <a:gd name="T38" fmla="*/ 43 w 111"/>
                  <a:gd name="T39" fmla="*/ 60 h 69"/>
                  <a:gd name="T40" fmla="*/ 39 w 111"/>
                  <a:gd name="T41" fmla="*/ 57 h 69"/>
                  <a:gd name="T42" fmla="*/ 35 w 111"/>
                  <a:gd name="T43" fmla="*/ 56 h 69"/>
                  <a:gd name="T44" fmla="*/ 29 w 111"/>
                  <a:gd name="T45" fmla="*/ 54 h 69"/>
                  <a:gd name="T46" fmla="*/ 22 w 111"/>
                  <a:gd name="T47" fmla="*/ 54 h 69"/>
                  <a:gd name="T48" fmla="*/ 14 w 111"/>
                  <a:gd name="T49" fmla="*/ 53 h 69"/>
                  <a:gd name="T50" fmla="*/ 8 w 111"/>
                  <a:gd name="T51" fmla="*/ 52 h 69"/>
                  <a:gd name="T52" fmla="*/ 6 w 111"/>
                  <a:gd name="T53" fmla="*/ 49 h 69"/>
                  <a:gd name="T54" fmla="*/ 3 w 111"/>
                  <a:gd name="T55" fmla="*/ 45 h 69"/>
                  <a:gd name="T56" fmla="*/ 2 w 111"/>
                  <a:gd name="T57" fmla="*/ 39 h 69"/>
                  <a:gd name="T58" fmla="*/ 0 w 111"/>
                  <a:gd name="T59" fmla="*/ 35 h 69"/>
                  <a:gd name="T60" fmla="*/ 0 w 111"/>
                  <a:gd name="T61" fmla="*/ 31 h 69"/>
                  <a:gd name="T62" fmla="*/ 2 w 111"/>
                  <a:gd name="T63" fmla="*/ 29 h 69"/>
                  <a:gd name="T64" fmla="*/ 3 w 111"/>
                  <a:gd name="T65" fmla="*/ 25 h 69"/>
                  <a:gd name="T66" fmla="*/ 4 w 111"/>
                  <a:gd name="T67" fmla="*/ 21 h 69"/>
                  <a:gd name="T68" fmla="*/ 7 w 111"/>
                  <a:gd name="T69" fmla="*/ 18 h 69"/>
                  <a:gd name="T70" fmla="*/ 10 w 111"/>
                  <a:gd name="T71" fmla="*/ 17 h 69"/>
                  <a:gd name="T72" fmla="*/ 16 w 111"/>
                  <a:gd name="T73" fmla="*/ 12 h 69"/>
                  <a:gd name="T74" fmla="*/ 24 w 111"/>
                  <a:gd name="T75" fmla="*/ 11 h 69"/>
                  <a:gd name="T76" fmla="*/ 31 w 111"/>
                  <a:gd name="T77" fmla="*/ 10 h 69"/>
                  <a:gd name="T78" fmla="*/ 34 w 111"/>
                  <a:gd name="T79" fmla="*/ 8 h 69"/>
                  <a:gd name="T80" fmla="*/ 37 w 111"/>
                  <a:gd name="T81" fmla="*/ 6 h 69"/>
                  <a:gd name="T82" fmla="*/ 41 w 111"/>
                  <a:gd name="T83" fmla="*/ 4 h 69"/>
                  <a:gd name="T84" fmla="*/ 42 w 111"/>
                  <a:gd name="T85" fmla="*/ 4 h 69"/>
                  <a:gd name="T86" fmla="*/ 47 w 111"/>
                  <a:gd name="T87" fmla="*/ 3 h 69"/>
                  <a:gd name="T88" fmla="*/ 53 w 111"/>
                  <a:gd name="T89" fmla="*/ 2 h 69"/>
                  <a:gd name="T90" fmla="*/ 58 w 111"/>
                  <a:gd name="T91" fmla="*/ 0 h 69"/>
                  <a:gd name="T92" fmla="*/ 64 w 111"/>
                  <a:gd name="T93" fmla="*/ 0 h 69"/>
                  <a:gd name="T94" fmla="*/ 68 w 111"/>
                  <a:gd name="T95" fmla="*/ 0 h 69"/>
                  <a:gd name="T96" fmla="*/ 73 w 111"/>
                  <a:gd name="T97" fmla="*/ 2 h 69"/>
                  <a:gd name="T98" fmla="*/ 77 w 111"/>
                  <a:gd name="T99" fmla="*/ 3 h 69"/>
                  <a:gd name="T100" fmla="*/ 81 w 111"/>
                  <a:gd name="T101" fmla="*/ 4 h 69"/>
                  <a:gd name="T102" fmla="*/ 85 w 111"/>
                  <a:gd name="T103" fmla="*/ 4 h 69"/>
                  <a:gd name="T104" fmla="*/ 89 w 111"/>
                  <a:gd name="T105" fmla="*/ 3 h 69"/>
                  <a:gd name="T106" fmla="*/ 93 w 111"/>
                  <a:gd name="T107" fmla="*/ 3 h 69"/>
                  <a:gd name="T108" fmla="*/ 97 w 111"/>
                  <a:gd name="T109" fmla="*/ 3 h 69"/>
                  <a:gd name="T110" fmla="*/ 100 w 111"/>
                  <a:gd name="T111" fmla="*/ 4 h 69"/>
                  <a:gd name="T112" fmla="*/ 103 w 111"/>
                  <a:gd name="T113" fmla="*/ 6 h 69"/>
                  <a:gd name="T114" fmla="*/ 105 w 111"/>
                  <a:gd name="T115" fmla="*/ 10 h 69"/>
                  <a:gd name="T116" fmla="*/ 108 w 111"/>
                  <a:gd name="T117" fmla="*/ 12 h 69"/>
                  <a:gd name="T118" fmla="*/ 111 w 111"/>
                  <a:gd name="T119" fmla="*/ 17 h 69"/>
                  <a:gd name="T120" fmla="*/ 111 w 111"/>
                  <a:gd name="T121" fmla="*/ 2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1" h="69">
                    <a:moveTo>
                      <a:pt x="111" y="21"/>
                    </a:moveTo>
                    <a:lnTo>
                      <a:pt x="109" y="27"/>
                    </a:lnTo>
                    <a:lnTo>
                      <a:pt x="107" y="34"/>
                    </a:lnTo>
                    <a:lnTo>
                      <a:pt x="103" y="42"/>
                    </a:lnTo>
                    <a:lnTo>
                      <a:pt x="103" y="43"/>
                    </a:lnTo>
                    <a:lnTo>
                      <a:pt x="103" y="48"/>
                    </a:lnTo>
                    <a:lnTo>
                      <a:pt x="103" y="50"/>
                    </a:lnTo>
                    <a:lnTo>
                      <a:pt x="103" y="53"/>
                    </a:lnTo>
                    <a:lnTo>
                      <a:pt x="101" y="56"/>
                    </a:lnTo>
                    <a:lnTo>
                      <a:pt x="100" y="58"/>
                    </a:lnTo>
                    <a:lnTo>
                      <a:pt x="96" y="61"/>
                    </a:lnTo>
                    <a:lnTo>
                      <a:pt x="92" y="64"/>
                    </a:lnTo>
                    <a:lnTo>
                      <a:pt x="88" y="66"/>
                    </a:lnTo>
                    <a:lnTo>
                      <a:pt x="84" y="68"/>
                    </a:lnTo>
                    <a:lnTo>
                      <a:pt x="76" y="69"/>
                    </a:lnTo>
                    <a:lnTo>
                      <a:pt x="65" y="69"/>
                    </a:lnTo>
                    <a:lnTo>
                      <a:pt x="55" y="68"/>
                    </a:lnTo>
                    <a:lnTo>
                      <a:pt x="51" y="65"/>
                    </a:lnTo>
                    <a:lnTo>
                      <a:pt x="47" y="62"/>
                    </a:lnTo>
                    <a:lnTo>
                      <a:pt x="43" y="60"/>
                    </a:lnTo>
                    <a:lnTo>
                      <a:pt x="39" y="57"/>
                    </a:lnTo>
                    <a:lnTo>
                      <a:pt x="35" y="56"/>
                    </a:lnTo>
                    <a:lnTo>
                      <a:pt x="29" y="54"/>
                    </a:lnTo>
                    <a:lnTo>
                      <a:pt x="22" y="54"/>
                    </a:lnTo>
                    <a:lnTo>
                      <a:pt x="14" y="53"/>
                    </a:lnTo>
                    <a:lnTo>
                      <a:pt x="8" y="52"/>
                    </a:lnTo>
                    <a:lnTo>
                      <a:pt x="6" y="49"/>
                    </a:lnTo>
                    <a:lnTo>
                      <a:pt x="3" y="45"/>
                    </a:lnTo>
                    <a:lnTo>
                      <a:pt x="2" y="39"/>
                    </a:lnTo>
                    <a:lnTo>
                      <a:pt x="0" y="35"/>
                    </a:lnTo>
                    <a:lnTo>
                      <a:pt x="0" y="31"/>
                    </a:lnTo>
                    <a:lnTo>
                      <a:pt x="2" y="29"/>
                    </a:lnTo>
                    <a:lnTo>
                      <a:pt x="3" y="25"/>
                    </a:lnTo>
                    <a:lnTo>
                      <a:pt x="4" y="21"/>
                    </a:lnTo>
                    <a:lnTo>
                      <a:pt x="7" y="18"/>
                    </a:lnTo>
                    <a:lnTo>
                      <a:pt x="10" y="17"/>
                    </a:lnTo>
                    <a:lnTo>
                      <a:pt x="16" y="12"/>
                    </a:lnTo>
                    <a:lnTo>
                      <a:pt x="24" y="11"/>
                    </a:lnTo>
                    <a:lnTo>
                      <a:pt x="31" y="10"/>
                    </a:lnTo>
                    <a:lnTo>
                      <a:pt x="34" y="8"/>
                    </a:lnTo>
                    <a:lnTo>
                      <a:pt x="37" y="6"/>
                    </a:lnTo>
                    <a:lnTo>
                      <a:pt x="41" y="4"/>
                    </a:lnTo>
                    <a:lnTo>
                      <a:pt x="42" y="4"/>
                    </a:lnTo>
                    <a:lnTo>
                      <a:pt x="47" y="3"/>
                    </a:lnTo>
                    <a:lnTo>
                      <a:pt x="53" y="2"/>
                    </a:lnTo>
                    <a:lnTo>
                      <a:pt x="58" y="0"/>
                    </a:lnTo>
                    <a:lnTo>
                      <a:pt x="64" y="0"/>
                    </a:lnTo>
                    <a:lnTo>
                      <a:pt x="68" y="0"/>
                    </a:lnTo>
                    <a:lnTo>
                      <a:pt x="73" y="2"/>
                    </a:lnTo>
                    <a:lnTo>
                      <a:pt x="77" y="3"/>
                    </a:lnTo>
                    <a:lnTo>
                      <a:pt x="81" y="4"/>
                    </a:lnTo>
                    <a:lnTo>
                      <a:pt x="85" y="4"/>
                    </a:lnTo>
                    <a:lnTo>
                      <a:pt x="89" y="3"/>
                    </a:lnTo>
                    <a:lnTo>
                      <a:pt x="93" y="3"/>
                    </a:lnTo>
                    <a:lnTo>
                      <a:pt x="97" y="3"/>
                    </a:lnTo>
                    <a:lnTo>
                      <a:pt x="100" y="4"/>
                    </a:lnTo>
                    <a:lnTo>
                      <a:pt x="103" y="6"/>
                    </a:lnTo>
                    <a:lnTo>
                      <a:pt x="105" y="10"/>
                    </a:lnTo>
                    <a:lnTo>
                      <a:pt x="108" y="12"/>
                    </a:lnTo>
                    <a:lnTo>
                      <a:pt x="111" y="17"/>
                    </a:lnTo>
                    <a:lnTo>
                      <a:pt x="111" y="21"/>
                    </a:lnTo>
                    <a:close/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grpSp>
            <p:nvGrpSpPr>
              <p:cNvPr id="50" name="Zeeland">
                <a:extLst>
                  <a:ext uri="{FF2B5EF4-FFF2-40B4-BE49-F238E27FC236}">
                    <a16:creationId xmlns:a16="http://schemas.microsoft.com/office/drawing/2014/main" id="{6AB4B580-A883-4356-9247-7620C02B16B0}"/>
                  </a:ext>
                </a:extLst>
              </p:cNvPr>
              <p:cNvGrpSpPr/>
              <p:nvPr/>
            </p:nvGrpSpPr>
            <p:grpSpPr>
              <a:xfrm>
                <a:off x="3819938" y="4209602"/>
                <a:ext cx="1092012" cy="1038034"/>
                <a:chOff x="3819938" y="4209602"/>
                <a:chExt cx="1092012" cy="1038034"/>
              </a:xfrm>
              <a:grpFill/>
            </p:grpSpPr>
            <p:sp>
              <p:nvSpPr>
                <p:cNvPr id="51" name="Freeform 39">
                  <a:extLst>
                    <a:ext uri="{FF2B5EF4-FFF2-40B4-BE49-F238E27FC236}">
                      <a16:creationId xmlns:a16="http://schemas.microsoft.com/office/drawing/2014/main" id="{2074971E-55BD-43A3-9F9E-9204CFC2EF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04342" y="4389528"/>
                  <a:ext cx="132868" cy="83043"/>
                </a:xfrm>
                <a:custGeom>
                  <a:avLst/>
                  <a:gdLst>
                    <a:gd name="T0" fmla="*/ 285 w 289"/>
                    <a:gd name="T1" fmla="*/ 75 h 180"/>
                    <a:gd name="T2" fmla="*/ 277 w 289"/>
                    <a:gd name="T3" fmla="*/ 83 h 180"/>
                    <a:gd name="T4" fmla="*/ 270 w 289"/>
                    <a:gd name="T5" fmla="*/ 90 h 180"/>
                    <a:gd name="T6" fmla="*/ 267 w 289"/>
                    <a:gd name="T7" fmla="*/ 111 h 180"/>
                    <a:gd name="T8" fmla="*/ 256 w 289"/>
                    <a:gd name="T9" fmla="*/ 128 h 180"/>
                    <a:gd name="T10" fmla="*/ 238 w 289"/>
                    <a:gd name="T11" fmla="*/ 142 h 180"/>
                    <a:gd name="T12" fmla="*/ 232 w 289"/>
                    <a:gd name="T13" fmla="*/ 151 h 180"/>
                    <a:gd name="T14" fmla="*/ 229 w 289"/>
                    <a:gd name="T15" fmla="*/ 161 h 180"/>
                    <a:gd name="T16" fmla="*/ 217 w 289"/>
                    <a:gd name="T17" fmla="*/ 161 h 180"/>
                    <a:gd name="T18" fmla="*/ 201 w 289"/>
                    <a:gd name="T19" fmla="*/ 161 h 180"/>
                    <a:gd name="T20" fmla="*/ 173 w 289"/>
                    <a:gd name="T21" fmla="*/ 161 h 180"/>
                    <a:gd name="T22" fmla="*/ 154 w 289"/>
                    <a:gd name="T23" fmla="*/ 165 h 180"/>
                    <a:gd name="T24" fmla="*/ 135 w 289"/>
                    <a:gd name="T25" fmla="*/ 176 h 180"/>
                    <a:gd name="T26" fmla="*/ 118 w 289"/>
                    <a:gd name="T27" fmla="*/ 180 h 180"/>
                    <a:gd name="T28" fmla="*/ 93 w 289"/>
                    <a:gd name="T29" fmla="*/ 179 h 180"/>
                    <a:gd name="T30" fmla="*/ 77 w 289"/>
                    <a:gd name="T31" fmla="*/ 168 h 180"/>
                    <a:gd name="T32" fmla="*/ 66 w 289"/>
                    <a:gd name="T33" fmla="*/ 146 h 180"/>
                    <a:gd name="T34" fmla="*/ 68 w 289"/>
                    <a:gd name="T35" fmla="*/ 129 h 180"/>
                    <a:gd name="T36" fmla="*/ 65 w 289"/>
                    <a:gd name="T37" fmla="*/ 113 h 180"/>
                    <a:gd name="T38" fmla="*/ 52 w 289"/>
                    <a:gd name="T39" fmla="*/ 97 h 180"/>
                    <a:gd name="T40" fmla="*/ 34 w 289"/>
                    <a:gd name="T41" fmla="*/ 94 h 180"/>
                    <a:gd name="T42" fmla="*/ 17 w 289"/>
                    <a:gd name="T43" fmla="*/ 93 h 180"/>
                    <a:gd name="T44" fmla="*/ 4 w 289"/>
                    <a:gd name="T45" fmla="*/ 78 h 180"/>
                    <a:gd name="T46" fmla="*/ 4 w 289"/>
                    <a:gd name="T47" fmla="*/ 62 h 180"/>
                    <a:gd name="T48" fmla="*/ 17 w 289"/>
                    <a:gd name="T49" fmla="*/ 47 h 180"/>
                    <a:gd name="T50" fmla="*/ 33 w 289"/>
                    <a:gd name="T51" fmla="*/ 27 h 180"/>
                    <a:gd name="T52" fmla="*/ 48 w 289"/>
                    <a:gd name="T53" fmla="*/ 12 h 180"/>
                    <a:gd name="T54" fmla="*/ 65 w 289"/>
                    <a:gd name="T55" fmla="*/ 2 h 180"/>
                    <a:gd name="T56" fmla="*/ 84 w 289"/>
                    <a:gd name="T57" fmla="*/ 1 h 180"/>
                    <a:gd name="T58" fmla="*/ 108 w 289"/>
                    <a:gd name="T59" fmla="*/ 9 h 180"/>
                    <a:gd name="T60" fmla="*/ 126 w 289"/>
                    <a:gd name="T61" fmla="*/ 13 h 180"/>
                    <a:gd name="T62" fmla="*/ 142 w 289"/>
                    <a:gd name="T63" fmla="*/ 13 h 180"/>
                    <a:gd name="T64" fmla="*/ 163 w 289"/>
                    <a:gd name="T65" fmla="*/ 23 h 180"/>
                    <a:gd name="T66" fmla="*/ 184 w 289"/>
                    <a:gd name="T67" fmla="*/ 33 h 180"/>
                    <a:gd name="T68" fmla="*/ 201 w 289"/>
                    <a:gd name="T69" fmla="*/ 45 h 180"/>
                    <a:gd name="T70" fmla="*/ 220 w 289"/>
                    <a:gd name="T71" fmla="*/ 56 h 180"/>
                    <a:gd name="T72" fmla="*/ 250 w 289"/>
                    <a:gd name="T73" fmla="*/ 62 h 180"/>
                    <a:gd name="T74" fmla="*/ 275 w 289"/>
                    <a:gd name="T75" fmla="*/ 67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89" h="180">
                      <a:moveTo>
                        <a:pt x="289" y="71"/>
                      </a:moveTo>
                      <a:lnTo>
                        <a:pt x="285" y="75"/>
                      </a:lnTo>
                      <a:lnTo>
                        <a:pt x="281" y="79"/>
                      </a:lnTo>
                      <a:lnTo>
                        <a:pt x="277" y="83"/>
                      </a:lnTo>
                      <a:lnTo>
                        <a:pt x="273" y="87"/>
                      </a:lnTo>
                      <a:lnTo>
                        <a:pt x="270" y="90"/>
                      </a:lnTo>
                      <a:lnTo>
                        <a:pt x="269" y="99"/>
                      </a:lnTo>
                      <a:lnTo>
                        <a:pt x="267" y="111"/>
                      </a:lnTo>
                      <a:lnTo>
                        <a:pt x="263" y="120"/>
                      </a:lnTo>
                      <a:lnTo>
                        <a:pt x="256" y="128"/>
                      </a:lnTo>
                      <a:lnTo>
                        <a:pt x="246" y="134"/>
                      </a:lnTo>
                      <a:lnTo>
                        <a:pt x="238" y="142"/>
                      </a:lnTo>
                      <a:lnTo>
                        <a:pt x="235" y="146"/>
                      </a:lnTo>
                      <a:lnTo>
                        <a:pt x="232" y="151"/>
                      </a:lnTo>
                      <a:lnTo>
                        <a:pt x="231" y="156"/>
                      </a:lnTo>
                      <a:lnTo>
                        <a:pt x="229" y="161"/>
                      </a:lnTo>
                      <a:lnTo>
                        <a:pt x="223" y="161"/>
                      </a:lnTo>
                      <a:lnTo>
                        <a:pt x="217" y="161"/>
                      </a:lnTo>
                      <a:lnTo>
                        <a:pt x="213" y="161"/>
                      </a:lnTo>
                      <a:lnTo>
                        <a:pt x="201" y="161"/>
                      </a:lnTo>
                      <a:lnTo>
                        <a:pt x="188" y="160"/>
                      </a:lnTo>
                      <a:lnTo>
                        <a:pt x="173" y="161"/>
                      </a:lnTo>
                      <a:lnTo>
                        <a:pt x="162" y="163"/>
                      </a:lnTo>
                      <a:lnTo>
                        <a:pt x="154" y="165"/>
                      </a:lnTo>
                      <a:lnTo>
                        <a:pt x="145" y="171"/>
                      </a:lnTo>
                      <a:lnTo>
                        <a:pt x="135" y="176"/>
                      </a:lnTo>
                      <a:lnTo>
                        <a:pt x="127" y="179"/>
                      </a:lnTo>
                      <a:lnTo>
                        <a:pt x="118" y="180"/>
                      </a:lnTo>
                      <a:lnTo>
                        <a:pt x="106" y="180"/>
                      </a:lnTo>
                      <a:lnTo>
                        <a:pt x="93" y="179"/>
                      </a:lnTo>
                      <a:lnTo>
                        <a:pt x="84" y="176"/>
                      </a:lnTo>
                      <a:lnTo>
                        <a:pt x="77" y="168"/>
                      </a:lnTo>
                      <a:lnTo>
                        <a:pt x="70" y="157"/>
                      </a:lnTo>
                      <a:lnTo>
                        <a:pt x="66" y="146"/>
                      </a:lnTo>
                      <a:lnTo>
                        <a:pt x="66" y="138"/>
                      </a:lnTo>
                      <a:lnTo>
                        <a:pt x="68" y="129"/>
                      </a:lnTo>
                      <a:lnTo>
                        <a:pt x="68" y="121"/>
                      </a:lnTo>
                      <a:lnTo>
                        <a:pt x="65" y="113"/>
                      </a:lnTo>
                      <a:lnTo>
                        <a:pt x="58" y="103"/>
                      </a:lnTo>
                      <a:lnTo>
                        <a:pt x="52" y="97"/>
                      </a:lnTo>
                      <a:lnTo>
                        <a:pt x="44" y="95"/>
                      </a:lnTo>
                      <a:lnTo>
                        <a:pt x="34" y="94"/>
                      </a:lnTo>
                      <a:lnTo>
                        <a:pt x="25" y="94"/>
                      </a:lnTo>
                      <a:lnTo>
                        <a:pt x="17" y="93"/>
                      </a:lnTo>
                      <a:lnTo>
                        <a:pt x="10" y="86"/>
                      </a:lnTo>
                      <a:lnTo>
                        <a:pt x="4" y="78"/>
                      </a:lnTo>
                      <a:lnTo>
                        <a:pt x="0" y="70"/>
                      </a:lnTo>
                      <a:lnTo>
                        <a:pt x="4" y="62"/>
                      </a:lnTo>
                      <a:lnTo>
                        <a:pt x="11" y="54"/>
                      </a:lnTo>
                      <a:lnTo>
                        <a:pt x="17" y="47"/>
                      </a:lnTo>
                      <a:lnTo>
                        <a:pt x="25" y="37"/>
                      </a:lnTo>
                      <a:lnTo>
                        <a:pt x="33" y="27"/>
                      </a:lnTo>
                      <a:lnTo>
                        <a:pt x="41" y="17"/>
                      </a:lnTo>
                      <a:lnTo>
                        <a:pt x="48" y="12"/>
                      </a:lnTo>
                      <a:lnTo>
                        <a:pt x="56" y="6"/>
                      </a:lnTo>
                      <a:lnTo>
                        <a:pt x="65" y="2"/>
                      </a:lnTo>
                      <a:lnTo>
                        <a:pt x="73" y="0"/>
                      </a:lnTo>
                      <a:lnTo>
                        <a:pt x="84" y="1"/>
                      </a:lnTo>
                      <a:lnTo>
                        <a:pt x="96" y="5"/>
                      </a:lnTo>
                      <a:lnTo>
                        <a:pt x="108" y="9"/>
                      </a:lnTo>
                      <a:lnTo>
                        <a:pt x="119" y="12"/>
                      </a:lnTo>
                      <a:lnTo>
                        <a:pt x="126" y="13"/>
                      </a:lnTo>
                      <a:lnTo>
                        <a:pt x="135" y="13"/>
                      </a:lnTo>
                      <a:lnTo>
                        <a:pt x="142" y="13"/>
                      </a:lnTo>
                      <a:lnTo>
                        <a:pt x="151" y="17"/>
                      </a:lnTo>
                      <a:lnTo>
                        <a:pt x="163" y="23"/>
                      </a:lnTo>
                      <a:lnTo>
                        <a:pt x="174" y="28"/>
                      </a:lnTo>
                      <a:lnTo>
                        <a:pt x="184" y="33"/>
                      </a:lnTo>
                      <a:lnTo>
                        <a:pt x="192" y="39"/>
                      </a:lnTo>
                      <a:lnTo>
                        <a:pt x="201" y="45"/>
                      </a:lnTo>
                      <a:lnTo>
                        <a:pt x="212" y="52"/>
                      </a:lnTo>
                      <a:lnTo>
                        <a:pt x="220" y="56"/>
                      </a:lnTo>
                      <a:lnTo>
                        <a:pt x="234" y="60"/>
                      </a:lnTo>
                      <a:lnTo>
                        <a:pt x="250" y="62"/>
                      </a:lnTo>
                      <a:lnTo>
                        <a:pt x="265" y="64"/>
                      </a:lnTo>
                      <a:lnTo>
                        <a:pt x="275" y="67"/>
                      </a:lnTo>
                      <a:lnTo>
                        <a:pt x="289" y="71"/>
                      </a:lnTo>
                      <a:close/>
                    </a:path>
                  </a:pathLst>
                </a:custGeom>
                <a:grp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grpSp>
              <p:nvGrpSpPr>
                <p:cNvPr id="52" name="Zeeland">
                  <a:extLst>
                    <a:ext uri="{FF2B5EF4-FFF2-40B4-BE49-F238E27FC236}">
                      <a16:creationId xmlns:a16="http://schemas.microsoft.com/office/drawing/2014/main" id="{1BD7C605-2EF4-4D75-9C3E-9816C7588F5D}"/>
                    </a:ext>
                  </a:extLst>
                </p:cNvPr>
                <p:cNvGrpSpPr/>
                <p:nvPr/>
              </p:nvGrpSpPr>
              <p:grpSpPr>
                <a:xfrm>
                  <a:off x="3819938" y="4209602"/>
                  <a:ext cx="1092012" cy="1038034"/>
                  <a:chOff x="3819938" y="4209602"/>
                  <a:chExt cx="1092012" cy="1038034"/>
                </a:xfrm>
                <a:grpFill/>
              </p:grpSpPr>
              <p:sp>
                <p:nvSpPr>
                  <p:cNvPr id="53" name="Freeform 38">
                    <a:extLst>
                      <a:ext uri="{FF2B5EF4-FFF2-40B4-BE49-F238E27FC236}">
                        <a16:creationId xmlns:a16="http://schemas.microsoft.com/office/drawing/2014/main" id="{B7BD2397-4A8E-4FF4-994E-9E40916F73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08854" y="4209602"/>
                    <a:ext cx="505177" cy="256049"/>
                  </a:xfrm>
                  <a:custGeom>
                    <a:avLst/>
                    <a:gdLst>
                      <a:gd name="T0" fmla="*/ 1097 w 1097"/>
                      <a:gd name="T1" fmla="*/ 351 h 554"/>
                      <a:gd name="T2" fmla="*/ 1078 w 1097"/>
                      <a:gd name="T3" fmla="*/ 383 h 554"/>
                      <a:gd name="T4" fmla="*/ 1059 w 1097"/>
                      <a:gd name="T5" fmla="*/ 414 h 554"/>
                      <a:gd name="T6" fmla="*/ 1057 w 1097"/>
                      <a:gd name="T7" fmla="*/ 449 h 554"/>
                      <a:gd name="T8" fmla="*/ 1020 w 1097"/>
                      <a:gd name="T9" fmla="*/ 479 h 554"/>
                      <a:gd name="T10" fmla="*/ 964 w 1097"/>
                      <a:gd name="T11" fmla="*/ 499 h 554"/>
                      <a:gd name="T12" fmla="*/ 918 w 1097"/>
                      <a:gd name="T13" fmla="*/ 524 h 554"/>
                      <a:gd name="T14" fmla="*/ 869 w 1097"/>
                      <a:gd name="T15" fmla="*/ 536 h 554"/>
                      <a:gd name="T16" fmla="*/ 844 w 1097"/>
                      <a:gd name="T17" fmla="*/ 545 h 554"/>
                      <a:gd name="T18" fmla="*/ 802 w 1097"/>
                      <a:gd name="T19" fmla="*/ 554 h 554"/>
                      <a:gd name="T20" fmla="*/ 744 w 1097"/>
                      <a:gd name="T21" fmla="*/ 542 h 554"/>
                      <a:gd name="T22" fmla="*/ 706 w 1097"/>
                      <a:gd name="T23" fmla="*/ 519 h 554"/>
                      <a:gd name="T24" fmla="*/ 697 w 1097"/>
                      <a:gd name="T25" fmla="*/ 485 h 554"/>
                      <a:gd name="T26" fmla="*/ 679 w 1097"/>
                      <a:gd name="T27" fmla="*/ 464 h 554"/>
                      <a:gd name="T28" fmla="*/ 664 w 1097"/>
                      <a:gd name="T29" fmla="*/ 480 h 554"/>
                      <a:gd name="T30" fmla="*/ 658 w 1097"/>
                      <a:gd name="T31" fmla="*/ 506 h 554"/>
                      <a:gd name="T32" fmla="*/ 620 w 1097"/>
                      <a:gd name="T33" fmla="*/ 503 h 554"/>
                      <a:gd name="T34" fmla="*/ 585 w 1097"/>
                      <a:gd name="T35" fmla="*/ 472 h 554"/>
                      <a:gd name="T36" fmla="*/ 551 w 1097"/>
                      <a:gd name="T37" fmla="*/ 468 h 554"/>
                      <a:gd name="T38" fmla="*/ 542 w 1097"/>
                      <a:gd name="T39" fmla="*/ 434 h 554"/>
                      <a:gd name="T40" fmla="*/ 520 w 1097"/>
                      <a:gd name="T41" fmla="*/ 373 h 554"/>
                      <a:gd name="T42" fmla="*/ 516 w 1097"/>
                      <a:gd name="T43" fmla="*/ 325 h 554"/>
                      <a:gd name="T44" fmla="*/ 495 w 1097"/>
                      <a:gd name="T45" fmla="*/ 283 h 554"/>
                      <a:gd name="T46" fmla="*/ 478 w 1097"/>
                      <a:gd name="T47" fmla="*/ 275 h 554"/>
                      <a:gd name="T48" fmla="*/ 450 w 1097"/>
                      <a:gd name="T49" fmla="*/ 278 h 554"/>
                      <a:gd name="T50" fmla="*/ 435 w 1097"/>
                      <a:gd name="T51" fmla="*/ 286 h 554"/>
                      <a:gd name="T52" fmla="*/ 392 w 1097"/>
                      <a:gd name="T53" fmla="*/ 285 h 554"/>
                      <a:gd name="T54" fmla="*/ 361 w 1097"/>
                      <a:gd name="T55" fmla="*/ 254 h 554"/>
                      <a:gd name="T56" fmla="*/ 323 w 1097"/>
                      <a:gd name="T57" fmla="*/ 223 h 554"/>
                      <a:gd name="T58" fmla="*/ 268 w 1097"/>
                      <a:gd name="T59" fmla="*/ 229 h 554"/>
                      <a:gd name="T60" fmla="*/ 220 w 1097"/>
                      <a:gd name="T61" fmla="*/ 263 h 554"/>
                      <a:gd name="T62" fmla="*/ 167 w 1097"/>
                      <a:gd name="T63" fmla="*/ 297 h 554"/>
                      <a:gd name="T64" fmla="*/ 115 w 1097"/>
                      <a:gd name="T65" fmla="*/ 312 h 554"/>
                      <a:gd name="T66" fmla="*/ 84 w 1097"/>
                      <a:gd name="T67" fmla="*/ 307 h 554"/>
                      <a:gd name="T68" fmla="*/ 59 w 1097"/>
                      <a:gd name="T69" fmla="*/ 302 h 554"/>
                      <a:gd name="T70" fmla="*/ 22 w 1097"/>
                      <a:gd name="T71" fmla="*/ 268 h 554"/>
                      <a:gd name="T72" fmla="*/ 3 w 1097"/>
                      <a:gd name="T73" fmla="*/ 223 h 554"/>
                      <a:gd name="T74" fmla="*/ 5 w 1097"/>
                      <a:gd name="T75" fmla="*/ 171 h 554"/>
                      <a:gd name="T76" fmla="*/ 31 w 1097"/>
                      <a:gd name="T77" fmla="*/ 108 h 554"/>
                      <a:gd name="T78" fmla="*/ 82 w 1097"/>
                      <a:gd name="T79" fmla="*/ 58 h 554"/>
                      <a:gd name="T80" fmla="*/ 143 w 1097"/>
                      <a:gd name="T81" fmla="*/ 26 h 554"/>
                      <a:gd name="T82" fmla="*/ 206 w 1097"/>
                      <a:gd name="T83" fmla="*/ 15 h 554"/>
                      <a:gd name="T84" fmla="*/ 276 w 1097"/>
                      <a:gd name="T85" fmla="*/ 14 h 554"/>
                      <a:gd name="T86" fmla="*/ 338 w 1097"/>
                      <a:gd name="T87" fmla="*/ 25 h 554"/>
                      <a:gd name="T88" fmla="*/ 389 w 1097"/>
                      <a:gd name="T89" fmla="*/ 37 h 554"/>
                      <a:gd name="T90" fmla="*/ 455 w 1097"/>
                      <a:gd name="T91" fmla="*/ 38 h 554"/>
                      <a:gd name="T92" fmla="*/ 495 w 1097"/>
                      <a:gd name="T93" fmla="*/ 19 h 554"/>
                      <a:gd name="T94" fmla="*/ 534 w 1097"/>
                      <a:gd name="T95" fmla="*/ 2 h 554"/>
                      <a:gd name="T96" fmla="*/ 577 w 1097"/>
                      <a:gd name="T97" fmla="*/ 7 h 554"/>
                      <a:gd name="T98" fmla="*/ 586 w 1097"/>
                      <a:gd name="T99" fmla="*/ 35 h 554"/>
                      <a:gd name="T100" fmla="*/ 613 w 1097"/>
                      <a:gd name="T101" fmla="*/ 68 h 554"/>
                      <a:gd name="T102" fmla="*/ 671 w 1097"/>
                      <a:gd name="T103" fmla="*/ 77 h 554"/>
                      <a:gd name="T104" fmla="*/ 707 w 1097"/>
                      <a:gd name="T105" fmla="*/ 49 h 554"/>
                      <a:gd name="T106" fmla="*/ 764 w 1097"/>
                      <a:gd name="T107" fmla="*/ 46 h 554"/>
                      <a:gd name="T108" fmla="*/ 811 w 1097"/>
                      <a:gd name="T109" fmla="*/ 65 h 554"/>
                      <a:gd name="T110" fmla="*/ 819 w 1097"/>
                      <a:gd name="T111" fmla="*/ 112 h 554"/>
                      <a:gd name="T112" fmla="*/ 848 w 1097"/>
                      <a:gd name="T113" fmla="*/ 177 h 554"/>
                      <a:gd name="T114" fmla="*/ 883 w 1097"/>
                      <a:gd name="T115" fmla="*/ 227 h 554"/>
                      <a:gd name="T116" fmla="*/ 908 w 1097"/>
                      <a:gd name="T117" fmla="*/ 255 h 554"/>
                      <a:gd name="T118" fmla="*/ 947 w 1097"/>
                      <a:gd name="T119" fmla="*/ 251 h 554"/>
                      <a:gd name="T120" fmla="*/ 1005 w 1097"/>
                      <a:gd name="T121" fmla="*/ 275 h 554"/>
                      <a:gd name="T122" fmla="*/ 1047 w 1097"/>
                      <a:gd name="T123" fmla="*/ 301 h 554"/>
                      <a:gd name="T124" fmla="*/ 1086 w 1097"/>
                      <a:gd name="T125" fmla="*/ 322 h 5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097" h="554">
                        <a:moveTo>
                          <a:pt x="1086" y="322"/>
                        </a:moveTo>
                        <a:lnTo>
                          <a:pt x="1092" y="330"/>
                        </a:lnTo>
                        <a:lnTo>
                          <a:pt x="1096" y="341"/>
                        </a:lnTo>
                        <a:lnTo>
                          <a:pt x="1097" y="351"/>
                        </a:lnTo>
                        <a:lnTo>
                          <a:pt x="1094" y="359"/>
                        </a:lnTo>
                        <a:lnTo>
                          <a:pt x="1089" y="367"/>
                        </a:lnTo>
                        <a:lnTo>
                          <a:pt x="1083" y="375"/>
                        </a:lnTo>
                        <a:lnTo>
                          <a:pt x="1078" y="383"/>
                        </a:lnTo>
                        <a:lnTo>
                          <a:pt x="1071" y="390"/>
                        </a:lnTo>
                        <a:lnTo>
                          <a:pt x="1065" y="398"/>
                        </a:lnTo>
                        <a:lnTo>
                          <a:pt x="1059" y="407"/>
                        </a:lnTo>
                        <a:lnTo>
                          <a:pt x="1059" y="414"/>
                        </a:lnTo>
                        <a:lnTo>
                          <a:pt x="1062" y="422"/>
                        </a:lnTo>
                        <a:lnTo>
                          <a:pt x="1062" y="429"/>
                        </a:lnTo>
                        <a:lnTo>
                          <a:pt x="1061" y="438"/>
                        </a:lnTo>
                        <a:lnTo>
                          <a:pt x="1057" y="449"/>
                        </a:lnTo>
                        <a:lnTo>
                          <a:pt x="1051" y="457"/>
                        </a:lnTo>
                        <a:lnTo>
                          <a:pt x="1043" y="464"/>
                        </a:lnTo>
                        <a:lnTo>
                          <a:pt x="1032" y="472"/>
                        </a:lnTo>
                        <a:lnTo>
                          <a:pt x="1020" y="479"/>
                        </a:lnTo>
                        <a:lnTo>
                          <a:pt x="1009" y="484"/>
                        </a:lnTo>
                        <a:lnTo>
                          <a:pt x="995" y="488"/>
                        </a:lnTo>
                        <a:lnTo>
                          <a:pt x="978" y="493"/>
                        </a:lnTo>
                        <a:lnTo>
                          <a:pt x="964" y="499"/>
                        </a:lnTo>
                        <a:lnTo>
                          <a:pt x="953" y="504"/>
                        </a:lnTo>
                        <a:lnTo>
                          <a:pt x="941" y="511"/>
                        </a:lnTo>
                        <a:lnTo>
                          <a:pt x="929" y="519"/>
                        </a:lnTo>
                        <a:lnTo>
                          <a:pt x="918" y="524"/>
                        </a:lnTo>
                        <a:lnTo>
                          <a:pt x="908" y="527"/>
                        </a:lnTo>
                        <a:lnTo>
                          <a:pt x="896" y="530"/>
                        </a:lnTo>
                        <a:lnTo>
                          <a:pt x="883" y="534"/>
                        </a:lnTo>
                        <a:lnTo>
                          <a:pt x="869" y="536"/>
                        </a:lnTo>
                        <a:lnTo>
                          <a:pt x="860" y="538"/>
                        </a:lnTo>
                        <a:lnTo>
                          <a:pt x="856" y="539"/>
                        </a:lnTo>
                        <a:lnTo>
                          <a:pt x="852" y="541"/>
                        </a:lnTo>
                        <a:lnTo>
                          <a:pt x="844" y="545"/>
                        </a:lnTo>
                        <a:lnTo>
                          <a:pt x="834" y="549"/>
                        </a:lnTo>
                        <a:lnTo>
                          <a:pt x="823" y="551"/>
                        </a:lnTo>
                        <a:lnTo>
                          <a:pt x="815" y="554"/>
                        </a:lnTo>
                        <a:lnTo>
                          <a:pt x="802" y="554"/>
                        </a:lnTo>
                        <a:lnTo>
                          <a:pt x="784" y="553"/>
                        </a:lnTo>
                        <a:lnTo>
                          <a:pt x="768" y="550"/>
                        </a:lnTo>
                        <a:lnTo>
                          <a:pt x="753" y="546"/>
                        </a:lnTo>
                        <a:lnTo>
                          <a:pt x="744" y="542"/>
                        </a:lnTo>
                        <a:lnTo>
                          <a:pt x="732" y="538"/>
                        </a:lnTo>
                        <a:lnTo>
                          <a:pt x="720" y="531"/>
                        </a:lnTo>
                        <a:lnTo>
                          <a:pt x="712" y="526"/>
                        </a:lnTo>
                        <a:lnTo>
                          <a:pt x="706" y="519"/>
                        </a:lnTo>
                        <a:lnTo>
                          <a:pt x="702" y="511"/>
                        </a:lnTo>
                        <a:lnTo>
                          <a:pt x="698" y="504"/>
                        </a:lnTo>
                        <a:lnTo>
                          <a:pt x="697" y="496"/>
                        </a:lnTo>
                        <a:lnTo>
                          <a:pt x="697" y="485"/>
                        </a:lnTo>
                        <a:lnTo>
                          <a:pt x="697" y="475"/>
                        </a:lnTo>
                        <a:lnTo>
                          <a:pt x="693" y="468"/>
                        </a:lnTo>
                        <a:lnTo>
                          <a:pt x="687" y="465"/>
                        </a:lnTo>
                        <a:lnTo>
                          <a:pt x="679" y="464"/>
                        </a:lnTo>
                        <a:lnTo>
                          <a:pt x="671" y="464"/>
                        </a:lnTo>
                        <a:lnTo>
                          <a:pt x="664" y="468"/>
                        </a:lnTo>
                        <a:lnTo>
                          <a:pt x="663" y="472"/>
                        </a:lnTo>
                        <a:lnTo>
                          <a:pt x="664" y="480"/>
                        </a:lnTo>
                        <a:lnTo>
                          <a:pt x="666" y="488"/>
                        </a:lnTo>
                        <a:lnTo>
                          <a:pt x="666" y="496"/>
                        </a:lnTo>
                        <a:lnTo>
                          <a:pt x="664" y="501"/>
                        </a:lnTo>
                        <a:lnTo>
                          <a:pt x="658" y="506"/>
                        </a:lnTo>
                        <a:lnTo>
                          <a:pt x="648" y="507"/>
                        </a:lnTo>
                        <a:lnTo>
                          <a:pt x="637" y="507"/>
                        </a:lnTo>
                        <a:lnTo>
                          <a:pt x="628" y="506"/>
                        </a:lnTo>
                        <a:lnTo>
                          <a:pt x="620" y="503"/>
                        </a:lnTo>
                        <a:lnTo>
                          <a:pt x="612" y="497"/>
                        </a:lnTo>
                        <a:lnTo>
                          <a:pt x="602" y="488"/>
                        </a:lnTo>
                        <a:lnTo>
                          <a:pt x="593" y="479"/>
                        </a:lnTo>
                        <a:lnTo>
                          <a:pt x="585" y="472"/>
                        </a:lnTo>
                        <a:lnTo>
                          <a:pt x="577" y="470"/>
                        </a:lnTo>
                        <a:lnTo>
                          <a:pt x="566" y="469"/>
                        </a:lnTo>
                        <a:lnTo>
                          <a:pt x="557" y="468"/>
                        </a:lnTo>
                        <a:lnTo>
                          <a:pt x="551" y="468"/>
                        </a:lnTo>
                        <a:lnTo>
                          <a:pt x="551" y="462"/>
                        </a:lnTo>
                        <a:lnTo>
                          <a:pt x="548" y="454"/>
                        </a:lnTo>
                        <a:lnTo>
                          <a:pt x="544" y="444"/>
                        </a:lnTo>
                        <a:lnTo>
                          <a:pt x="542" y="434"/>
                        </a:lnTo>
                        <a:lnTo>
                          <a:pt x="539" y="426"/>
                        </a:lnTo>
                        <a:lnTo>
                          <a:pt x="534" y="410"/>
                        </a:lnTo>
                        <a:lnTo>
                          <a:pt x="526" y="392"/>
                        </a:lnTo>
                        <a:lnTo>
                          <a:pt x="520" y="373"/>
                        </a:lnTo>
                        <a:lnTo>
                          <a:pt x="515" y="359"/>
                        </a:lnTo>
                        <a:lnTo>
                          <a:pt x="515" y="348"/>
                        </a:lnTo>
                        <a:lnTo>
                          <a:pt x="516" y="336"/>
                        </a:lnTo>
                        <a:lnTo>
                          <a:pt x="516" y="325"/>
                        </a:lnTo>
                        <a:lnTo>
                          <a:pt x="515" y="316"/>
                        </a:lnTo>
                        <a:lnTo>
                          <a:pt x="511" y="303"/>
                        </a:lnTo>
                        <a:lnTo>
                          <a:pt x="503" y="291"/>
                        </a:lnTo>
                        <a:lnTo>
                          <a:pt x="495" y="283"/>
                        </a:lnTo>
                        <a:lnTo>
                          <a:pt x="492" y="281"/>
                        </a:lnTo>
                        <a:lnTo>
                          <a:pt x="488" y="278"/>
                        </a:lnTo>
                        <a:lnTo>
                          <a:pt x="482" y="276"/>
                        </a:lnTo>
                        <a:lnTo>
                          <a:pt x="478" y="275"/>
                        </a:lnTo>
                        <a:lnTo>
                          <a:pt x="474" y="274"/>
                        </a:lnTo>
                        <a:lnTo>
                          <a:pt x="468" y="274"/>
                        </a:lnTo>
                        <a:lnTo>
                          <a:pt x="458" y="275"/>
                        </a:lnTo>
                        <a:lnTo>
                          <a:pt x="450" y="278"/>
                        </a:lnTo>
                        <a:lnTo>
                          <a:pt x="447" y="279"/>
                        </a:lnTo>
                        <a:lnTo>
                          <a:pt x="443" y="282"/>
                        </a:lnTo>
                        <a:lnTo>
                          <a:pt x="439" y="285"/>
                        </a:lnTo>
                        <a:lnTo>
                          <a:pt x="435" y="286"/>
                        </a:lnTo>
                        <a:lnTo>
                          <a:pt x="431" y="287"/>
                        </a:lnTo>
                        <a:lnTo>
                          <a:pt x="419" y="289"/>
                        </a:lnTo>
                        <a:lnTo>
                          <a:pt x="404" y="287"/>
                        </a:lnTo>
                        <a:lnTo>
                          <a:pt x="392" y="285"/>
                        </a:lnTo>
                        <a:lnTo>
                          <a:pt x="384" y="279"/>
                        </a:lnTo>
                        <a:lnTo>
                          <a:pt x="376" y="270"/>
                        </a:lnTo>
                        <a:lnTo>
                          <a:pt x="368" y="263"/>
                        </a:lnTo>
                        <a:lnTo>
                          <a:pt x="361" y="254"/>
                        </a:lnTo>
                        <a:lnTo>
                          <a:pt x="353" y="243"/>
                        </a:lnTo>
                        <a:lnTo>
                          <a:pt x="345" y="232"/>
                        </a:lnTo>
                        <a:lnTo>
                          <a:pt x="336" y="227"/>
                        </a:lnTo>
                        <a:lnTo>
                          <a:pt x="323" y="223"/>
                        </a:lnTo>
                        <a:lnTo>
                          <a:pt x="307" y="221"/>
                        </a:lnTo>
                        <a:lnTo>
                          <a:pt x="291" y="223"/>
                        </a:lnTo>
                        <a:lnTo>
                          <a:pt x="278" y="225"/>
                        </a:lnTo>
                        <a:lnTo>
                          <a:pt x="268" y="229"/>
                        </a:lnTo>
                        <a:lnTo>
                          <a:pt x="257" y="237"/>
                        </a:lnTo>
                        <a:lnTo>
                          <a:pt x="248" y="244"/>
                        </a:lnTo>
                        <a:lnTo>
                          <a:pt x="236" y="252"/>
                        </a:lnTo>
                        <a:lnTo>
                          <a:pt x="220" y="263"/>
                        </a:lnTo>
                        <a:lnTo>
                          <a:pt x="203" y="274"/>
                        </a:lnTo>
                        <a:lnTo>
                          <a:pt x="190" y="283"/>
                        </a:lnTo>
                        <a:lnTo>
                          <a:pt x="179" y="290"/>
                        </a:lnTo>
                        <a:lnTo>
                          <a:pt x="167" y="297"/>
                        </a:lnTo>
                        <a:lnTo>
                          <a:pt x="155" y="303"/>
                        </a:lnTo>
                        <a:lnTo>
                          <a:pt x="143" y="306"/>
                        </a:lnTo>
                        <a:lnTo>
                          <a:pt x="128" y="309"/>
                        </a:lnTo>
                        <a:lnTo>
                          <a:pt x="115" y="312"/>
                        </a:lnTo>
                        <a:lnTo>
                          <a:pt x="105" y="310"/>
                        </a:lnTo>
                        <a:lnTo>
                          <a:pt x="96" y="309"/>
                        </a:lnTo>
                        <a:lnTo>
                          <a:pt x="86" y="309"/>
                        </a:lnTo>
                        <a:lnTo>
                          <a:pt x="84" y="307"/>
                        </a:lnTo>
                        <a:lnTo>
                          <a:pt x="80" y="307"/>
                        </a:lnTo>
                        <a:lnTo>
                          <a:pt x="75" y="307"/>
                        </a:lnTo>
                        <a:lnTo>
                          <a:pt x="71" y="306"/>
                        </a:lnTo>
                        <a:lnTo>
                          <a:pt x="59" y="302"/>
                        </a:lnTo>
                        <a:lnTo>
                          <a:pt x="46" y="294"/>
                        </a:lnTo>
                        <a:lnTo>
                          <a:pt x="35" y="287"/>
                        </a:lnTo>
                        <a:lnTo>
                          <a:pt x="28" y="279"/>
                        </a:lnTo>
                        <a:lnTo>
                          <a:pt x="22" y="268"/>
                        </a:lnTo>
                        <a:lnTo>
                          <a:pt x="16" y="258"/>
                        </a:lnTo>
                        <a:lnTo>
                          <a:pt x="11" y="248"/>
                        </a:lnTo>
                        <a:lnTo>
                          <a:pt x="7" y="237"/>
                        </a:lnTo>
                        <a:lnTo>
                          <a:pt x="3" y="223"/>
                        </a:lnTo>
                        <a:lnTo>
                          <a:pt x="0" y="212"/>
                        </a:lnTo>
                        <a:lnTo>
                          <a:pt x="1" y="200"/>
                        </a:lnTo>
                        <a:lnTo>
                          <a:pt x="3" y="185"/>
                        </a:lnTo>
                        <a:lnTo>
                          <a:pt x="5" y="171"/>
                        </a:lnTo>
                        <a:lnTo>
                          <a:pt x="8" y="161"/>
                        </a:lnTo>
                        <a:lnTo>
                          <a:pt x="13" y="144"/>
                        </a:lnTo>
                        <a:lnTo>
                          <a:pt x="22" y="126"/>
                        </a:lnTo>
                        <a:lnTo>
                          <a:pt x="31" y="108"/>
                        </a:lnTo>
                        <a:lnTo>
                          <a:pt x="39" y="95"/>
                        </a:lnTo>
                        <a:lnTo>
                          <a:pt x="50" y="83"/>
                        </a:lnTo>
                        <a:lnTo>
                          <a:pt x="65" y="70"/>
                        </a:lnTo>
                        <a:lnTo>
                          <a:pt x="82" y="58"/>
                        </a:lnTo>
                        <a:lnTo>
                          <a:pt x="98" y="47"/>
                        </a:lnTo>
                        <a:lnTo>
                          <a:pt x="112" y="39"/>
                        </a:lnTo>
                        <a:lnTo>
                          <a:pt x="125" y="33"/>
                        </a:lnTo>
                        <a:lnTo>
                          <a:pt x="143" y="26"/>
                        </a:lnTo>
                        <a:lnTo>
                          <a:pt x="160" y="21"/>
                        </a:lnTo>
                        <a:lnTo>
                          <a:pt x="175" y="16"/>
                        </a:lnTo>
                        <a:lnTo>
                          <a:pt x="189" y="15"/>
                        </a:lnTo>
                        <a:lnTo>
                          <a:pt x="206" y="15"/>
                        </a:lnTo>
                        <a:lnTo>
                          <a:pt x="224" y="15"/>
                        </a:lnTo>
                        <a:lnTo>
                          <a:pt x="237" y="15"/>
                        </a:lnTo>
                        <a:lnTo>
                          <a:pt x="255" y="15"/>
                        </a:lnTo>
                        <a:lnTo>
                          <a:pt x="276" y="14"/>
                        </a:lnTo>
                        <a:lnTo>
                          <a:pt x="296" y="14"/>
                        </a:lnTo>
                        <a:lnTo>
                          <a:pt x="313" y="15"/>
                        </a:lnTo>
                        <a:lnTo>
                          <a:pt x="325" y="19"/>
                        </a:lnTo>
                        <a:lnTo>
                          <a:pt x="338" y="25"/>
                        </a:lnTo>
                        <a:lnTo>
                          <a:pt x="349" y="30"/>
                        </a:lnTo>
                        <a:lnTo>
                          <a:pt x="361" y="31"/>
                        </a:lnTo>
                        <a:lnTo>
                          <a:pt x="376" y="34"/>
                        </a:lnTo>
                        <a:lnTo>
                          <a:pt x="389" y="37"/>
                        </a:lnTo>
                        <a:lnTo>
                          <a:pt x="402" y="38"/>
                        </a:lnTo>
                        <a:lnTo>
                          <a:pt x="418" y="38"/>
                        </a:lnTo>
                        <a:lnTo>
                          <a:pt x="437" y="39"/>
                        </a:lnTo>
                        <a:lnTo>
                          <a:pt x="455" y="38"/>
                        </a:lnTo>
                        <a:lnTo>
                          <a:pt x="470" y="37"/>
                        </a:lnTo>
                        <a:lnTo>
                          <a:pt x="478" y="31"/>
                        </a:lnTo>
                        <a:lnTo>
                          <a:pt x="486" y="26"/>
                        </a:lnTo>
                        <a:lnTo>
                          <a:pt x="495" y="19"/>
                        </a:lnTo>
                        <a:lnTo>
                          <a:pt x="503" y="14"/>
                        </a:lnTo>
                        <a:lnTo>
                          <a:pt x="512" y="10"/>
                        </a:lnTo>
                        <a:lnTo>
                          <a:pt x="523" y="4"/>
                        </a:lnTo>
                        <a:lnTo>
                          <a:pt x="534" y="2"/>
                        </a:lnTo>
                        <a:lnTo>
                          <a:pt x="543" y="0"/>
                        </a:lnTo>
                        <a:lnTo>
                          <a:pt x="553" y="0"/>
                        </a:lnTo>
                        <a:lnTo>
                          <a:pt x="565" y="3"/>
                        </a:lnTo>
                        <a:lnTo>
                          <a:pt x="577" y="7"/>
                        </a:lnTo>
                        <a:lnTo>
                          <a:pt x="584" y="12"/>
                        </a:lnTo>
                        <a:lnTo>
                          <a:pt x="586" y="19"/>
                        </a:lnTo>
                        <a:lnTo>
                          <a:pt x="586" y="27"/>
                        </a:lnTo>
                        <a:lnTo>
                          <a:pt x="586" y="35"/>
                        </a:lnTo>
                        <a:lnTo>
                          <a:pt x="586" y="42"/>
                        </a:lnTo>
                        <a:lnTo>
                          <a:pt x="594" y="52"/>
                        </a:lnTo>
                        <a:lnTo>
                          <a:pt x="604" y="61"/>
                        </a:lnTo>
                        <a:lnTo>
                          <a:pt x="613" y="68"/>
                        </a:lnTo>
                        <a:lnTo>
                          <a:pt x="625" y="73"/>
                        </a:lnTo>
                        <a:lnTo>
                          <a:pt x="641" y="76"/>
                        </a:lnTo>
                        <a:lnTo>
                          <a:pt x="658" y="78"/>
                        </a:lnTo>
                        <a:lnTo>
                          <a:pt x="671" y="77"/>
                        </a:lnTo>
                        <a:lnTo>
                          <a:pt x="679" y="70"/>
                        </a:lnTo>
                        <a:lnTo>
                          <a:pt x="687" y="60"/>
                        </a:lnTo>
                        <a:lnTo>
                          <a:pt x="695" y="53"/>
                        </a:lnTo>
                        <a:lnTo>
                          <a:pt x="707" y="49"/>
                        </a:lnTo>
                        <a:lnTo>
                          <a:pt x="722" y="46"/>
                        </a:lnTo>
                        <a:lnTo>
                          <a:pt x="734" y="46"/>
                        </a:lnTo>
                        <a:lnTo>
                          <a:pt x="748" y="46"/>
                        </a:lnTo>
                        <a:lnTo>
                          <a:pt x="764" y="46"/>
                        </a:lnTo>
                        <a:lnTo>
                          <a:pt x="782" y="47"/>
                        </a:lnTo>
                        <a:lnTo>
                          <a:pt x="796" y="50"/>
                        </a:lnTo>
                        <a:lnTo>
                          <a:pt x="807" y="57"/>
                        </a:lnTo>
                        <a:lnTo>
                          <a:pt x="811" y="65"/>
                        </a:lnTo>
                        <a:lnTo>
                          <a:pt x="813" y="76"/>
                        </a:lnTo>
                        <a:lnTo>
                          <a:pt x="813" y="88"/>
                        </a:lnTo>
                        <a:lnTo>
                          <a:pt x="814" y="97"/>
                        </a:lnTo>
                        <a:lnTo>
                          <a:pt x="819" y="112"/>
                        </a:lnTo>
                        <a:lnTo>
                          <a:pt x="826" y="131"/>
                        </a:lnTo>
                        <a:lnTo>
                          <a:pt x="833" y="149"/>
                        </a:lnTo>
                        <a:lnTo>
                          <a:pt x="840" y="163"/>
                        </a:lnTo>
                        <a:lnTo>
                          <a:pt x="848" y="177"/>
                        </a:lnTo>
                        <a:lnTo>
                          <a:pt x="858" y="192"/>
                        </a:lnTo>
                        <a:lnTo>
                          <a:pt x="869" y="206"/>
                        </a:lnTo>
                        <a:lnTo>
                          <a:pt x="877" y="219"/>
                        </a:lnTo>
                        <a:lnTo>
                          <a:pt x="883" y="227"/>
                        </a:lnTo>
                        <a:lnTo>
                          <a:pt x="888" y="237"/>
                        </a:lnTo>
                        <a:lnTo>
                          <a:pt x="893" y="247"/>
                        </a:lnTo>
                        <a:lnTo>
                          <a:pt x="900" y="254"/>
                        </a:lnTo>
                        <a:lnTo>
                          <a:pt x="908" y="255"/>
                        </a:lnTo>
                        <a:lnTo>
                          <a:pt x="919" y="255"/>
                        </a:lnTo>
                        <a:lnTo>
                          <a:pt x="930" y="252"/>
                        </a:lnTo>
                        <a:lnTo>
                          <a:pt x="939" y="251"/>
                        </a:lnTo>
                        <a:lnTo>
                          <a:pt x="947" y="251"/>
                        </a:lnTo>
                        <a:lnTo>
                          <a:pt x="961" y="255"/>
                        </a:lnTo>
                        <a:lnTo>
                          <a:pt x="976" y="260"/>
                        </a:lnTo>
                        <a:lnTo>
                          <a:pt x="990" y="268"/>
                        </a:lnTo>
                        <a:lnTo>
                          <a:pt x="1005" y="275"/>
                        </a:lnTo>
                        <a:lnTo>
                          <a:pt x="1016" y="282"/>
                        </a:lnTo>
                        <a:lnTo>
                          <a:pt x="1026" y="287"/>
                        </a:lnTo>
                        <a:lnTo>
                          <a:pt x="1036" y="294"/>
                        </a:lnTo>
                        <a:lnTo>
                          <a:pt x="1047" y="301"/>
                        </a:lnTo>
                        <a:lnTo>
                          <a:pt x="1055" y="307"/>
                        </a:lnTo>
                        <a:lnTo>
                          <a:pt x="1066" y="312"/>
                        </a:lnTo>
                        <a:lnTo>
                          <a:pt x="1078" y="317"/>
                        </a:lnTo>
                        <a:lnTo>
                          <a:pt x="1086" y="322"/>
                        </a:lnTo>
                        <a:close/>
                      </a:path>
                    </a:pathLst>
                  </a:custGeom>
                  <a:grpFill/>
                  <a:ln w="635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nl-NL"/>
                  </a:p>
                </p:txBody>
              </p:sp>
              <p:sp>
                <p:nvSpPr>
                  <p:cNvPr id="54" name="Freeform 40">
                    <a:extLst>
                      <a:ext uri="{FF2B5EF4-FFF2-40B4-BE49-F238E27FC236}">
                        <a16:creationId xmlns:a16="http://schemas.microsoft.com/office/drawing/2014/main" id="{99383915-75B4-467E-8507-BCCB5E18C01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70090" y="4464266"/>
                    <a:ext cx="294802" cy="200687"/>
                  </a:xfrm>
                  <a:custGeom>
                    <a:avLst/>
                    <a:gdLst>
                      <a:gd name="T0" fmla="*/ 638 w 639"/>
                      <a:gd name="T1" fmla="*/ 257 h 436"/>
                      <a:gd name="T2" fmla="*/ 631 w 639"/>
                      <a:gd name="T3" fmla="*/ 268 h 436"/>
                      <a:gd name="T4" fmla="*/ 607 w 639"/>
                      <a:gd name="T5" fmla="*/ 283 h 436"/>
                      <a:gd name="T6" fmla="*/ 601 w 639"/>
                      <a:gd name="T7" fmla="*/ 304 h 436"/>
                      <a:gd name="T8" fmla="*/ 604 w 639"/>
                      <a:gd name="T9" fmla="*/ 331 h 436"/>
                      <a:gd name="T10" fmla="*/ 600 w 639"/>
                      <a:gd name="T11" fmla="*/ 356 h 436"/>
                      <a:gd name="T12" fmla="*/ 593 w 639"/>
                      <a:gd name="T13" fmla="*/ 366 h 436"/>
                      <a:gd name="T14" fmla="*/ 584 w 639"/>
                      <a:gd name="T15" fmla="*/ 391 h 436"/>
                      <a:gd name="T16" fmla="*/ 574 w 639"/>
                      <a:gd name="T17" fmla="*/ 423 h 436"/>
                      <a:gd name="T18" fmla="*/ 562 w 639"/>
                      <a:gd name="T19" fmla="*/ 435 h 436"/>
                      <a:gd name="T20" fmla="*/ 550 w 639"/>
                      <a:gd name="T21" fmla="*/ 436 h 436"/>
                      <a:gd name="T22" fmla="*/ 522 w 639"/>
                      <a:gd name="T23" fmla="*/ 427 h 436"/>
                      <a:gd name="T24" fmla="*/ 500 w 639"/>
                      <a:gd name="T25" fmla="*/ 405 h 436"/>
                      <a:gd name="T26" fmla="*/ 472 w 639"/>
                      <a:gd name="T27" fmla="*/ 383 h 436"/>
                      <a:gd name="T28" fmla="*/ 440 w 639"/>
                      <a:gd name="T29" fmla="*/ 370 h 436"/>
                      <a:gd name="T30" fmla="*/ 407 w 639"/>
                      <a:gd name="T31" fmla="*/ 374 h 436"/>
                      <a:gd name="T32" fmla="*/ 378 w 639"/>
                      <a:gd name="T33" fmla="*/ 366 h 436"/>
                      <a:gd name="T34" fmla="*/ 339 w 639"/>
                      <a:gd name="T35" fmla="*/ 366 h 436"/>
                      <a:gd name="T36" fmla="*/ 298 w 639"/>
                      <a:gd name="T37" fmla="*/ 376 h 436"/>
                      <a:gd name="T38" fmla="*/ 263 w 639"/>
                      <a:gd name="T39" fmla="*/ 379 h 436"/>
                      <a:gd name="T40" fmla="*/ 229 w 639"/>
                      <a:gd name="T41" fmla="*/ 365 h 436"/>
                      <a:gd name="T42" fmla="*/ 201 w 639"/>
                      <a:gd name="T43" fmla="*/ 357 h 436"/>
                      <a:gd name="T44" fmla="*/ 177 w 639"/>
                      <a:gd name="T45" fmla="*/ 321 h 436"/>
                      <a:gd name="T46" fmla="*/ 153 w 639"/>
                      <a:gd name="T47" fmla="*/ 292 h 436"/>
                      <a:gd name="T48" fmla="*/ 131 w 639"/>
                      <a:gd name="T49" fmla="*/ 265 h 436"/>
                      <a:gd name="T50" fmla="*/ 116 w 639"/>
                      <a:gd name="T51" fmla="*/ 229 h 436"/>
                      <a:gd name="T52" fmla="*/ 87 w 639"/>
                      <a:gd name="T53" fmla="*/ 202 h 436"/>
                      <a:gd name="T54" fmla="*/ 70 w 639"/>
                      <a:gd name="T55" fmla="*/ 175 h 436"/>
                      <a:gd name="T56" fmla="*/ 49 w 639"/>
                      <a:gd name="T57" fmla="*/ 164 h 436"/>
                      <a:gd name="T58" fmla="*/ 23 w 639"/>
                      <a:gd name="T59" fmla="*/ 168 h 436"/>
                      <a:gd name="T60" fmla="*/ 2 w 639"/>
                      <a:gd name="T61" fmla="*/ 151 h 436"/>
                      <a:gd name="T62" fmla="*/ 3 w 639"/>
                      <a:gd name="T63" fmla="*/ 123 h 436"/>
                      <a:gd name="T64" fmla="*/ 19 w 639"/>
                      <a:gd name="T65" fmla="*/ 94 h 436"/>
                      <a:gd name="T66" fmla="*/ 61 w 639"/>
                      <a:gd name="T67" fmla="*/ 78 h 436"/>
                      <a:gd name="T68" fmla="*/ 101 w 639"/>
                      <a:gd name="T69" fmla="*/ 79 h 436"/>
                      <a:gd name="T70" fmla="*/ 139 w 639"/>
                      <a:gd name="T71" fmla="*/ 75 h 436"/>
                      <a:gd name="T72" fmla="*/ 178 w 639"/>
                      <a:gd name="T73" fmla="*/ 62 h 436"/>
                      <a:gd name="T74" fmla="*/ 190 w 639"/>
                      <a:gd name="T75" fmla="*/ 32 h 436"/>
                      <a:gd name="T76" fmla="*/ 189 w 639"/>
                      <a:gd name="T77" fmla="*/ 12 h 436"/>
                      <a:gd name="T78" fmla="*/ 211 w 639"/>
                      <a:gd name="T79" fmla="*/ 1 h 436"/>
                      <a:gd name="T80" fmla="*/ 239 w 639"/>
                      <a:gd name="T81" fmla="*/ 1 h 436"/>
                      <a:gd name="T82" fmla="*/ 254 w 639"/>
                      <a:gd name="T83" fmla="*/ 4 h 436"/>
                      <a:gd name="T84" fmla="*/ 283 w 639"/>
                      <a:gd name="T85" fmla="*/ 16 h 436"/>
                      <a:gd name="T86" fmla="*/ 305 w 639"/>
                      <a:gd name="T87" fmla="*/ 42 h 436"/>
                      <a:gd name="T88" fmla="*/ 330 w 639"/>
                      <a:gd name="T89" fmla="*/ 62 h 436"/>
                      <a:gd name="T90" fmla="*/ 357 w 639"/>
                      <a:gd name="T91" fmla="*/ 71 h 436"/>
                      <a:gd name="T92" fmla="*/ 372 w 639"/>
                      <a:gd name="T93" fmla="*/ 66 h 436"/>
                      <a:gd name="T94" fmla="*/ 383 w 639"/>
                      <a:gd name="T95" fmla="*/ 57 h 436"/>
                      <a:gd name="T96" fmla="*/ 406 w 639"/>
                      <a:gd name="T97" fmla="*/ 52 h 436"/>
                      <a:gd name="T98" fmla="*/ 437 w 639"/>
                      <a:gd name="T99" fmla="*/ 52 h 436"/>
                      <a:gd name="T100" fmla="*/ 477 w 639"/>
                      <a:gd name="T101" fmla="*/ 54 h 436"/>
                      <a:gd name="T102" fmla="*/ 488 w 639"/>
                      <a:gd name="T103" fmla="*/ 59 h 436"/>
                      <a:gd name="T104" fmla="*/ 506 w 639"/>
                      <a:gd name="T105" fmla="*/ 71 h 436"/>
                      <a:gd name="T106" fmla="*/ 530 w 639"/>
                      <a:gd name="T107" fmla="*/ 101 h 436"/>
                      <a:gd name="T108" fmla="*/ 535 w 639"/>
                      <a:gd name="T109" fmla="*/ 139 h 436"/>
                      <a:gd name="T110" fmla="*/ 560 w 639"/>
                      <a:gd name="T111" fmla="*/ 164 h 436"/>
                      <a:gd name="T112" fmla="*/ 574 w 639"/>
                      <a:gd name="T113" fmla="*/ 186 h 436"/>
                      <a:gd name="T114" fmla="*/ 605 w 639"/>
                      <a:gd name="T115" fmla="*/ 210 h 436"/>
                      <a:gd name="T116" fmla="*/ 618 w 639"/>
                      <a:gd name="T117" fmla="*/ 220 h 436"/>
                      <a:gd name="T118" fmla="*/ 631 w 639"/>
                      <a:gd name="T119" fmla="*/ 233 h 4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639" h="436">
                        <a:moveTo>
                          <a:pt x="639" y="249"/>
                        </a:moveTo>
                        <a:lnTo>
                          <a:pt x="639" y="253"/>
                        </a:lnTo>
                        <a:lnTo>
                          <a:pt x="638" y="257"/>
                        </a:lnTo>
                        <a:lnTo>
                          <a:pt x="635" y="261"/>
                        </a:lnTo>
                        <a:lnTo>
                          <a:pt x="632" y="265"/>
                        </a:lnTo>
                        <a:lnTo>
                          <a:pt x="631" y="268"/>
                        </a:lnTo>
                        <a:lnTo>
                          <a:pt x="624" y="273"/>
                        </a:lnTo>
                        <a:lnTo>
                          <a:pt x="616" y="277"/>
                        </a:lnTo>
                        <a:lnTo>
                          <a:pt x="607" y="283"/>
                        </a:lnTo>
                        <a:lnTo>
                          <a:pt x="601" y="288"/>
                        </a:lnTo>
                        <a:lnTo>
                          <a:pt x="601" y="296"/>
                        </a:lnTo>
                        <a:lnTo>
                          <a:pt x="601" y="304"/>
                        </a:lnTo>
                        <a:lnTo>
                          <a:pt x="603" y="314"/>
                        </a:lnTo>
                        <a:lnTo>
                          <a:pt x="604" y="321"/>
                        </a:lnTo>
                        <a:lnTo>
                          <a:pt x="604" y="331"/>
                        </a:lnTo>
                        <a:lnTo>
                          <a:pt x="604" y="342"/>
                        </a:lnTo>
                        <a:lnTo>
                          <a:pt x="601" y="353"/>
                        </a:lnTo>
                        <a:lnTo>
                          <a:pt x="600" y="356"/>
                        </a:lnTo>
                        <a:lnTo>
                          <a:pt x="599" y="358"/>
                        </a:lnTo>
                        <a:lnTo>
                          <a:pt x="596" y="362"/>
                        </a:lnTo>
                        <a:lnTo>
                          <a:pt x="593" y="366"/>
                        </a:lnTo>
                        <a:lnTo>
                          <a:pt x="591" y="369"/>
                        </a:lnTo>
                        <a:lnTo>
                          <a:pt x="588" y="379"/>
                        </a:lnTo>
                        <a:lnTo>
                          <a:pt x="584" y="391"/>
                        </a:lnTo>
                        <a:lnTo>
                          <a:pt x="581" y="400"/>
                        </a:lnTo>
                        <a:lnTo>
                          <a:pt x="578" y="411"/>
                        </a:lnTo>
                        <a:lnTo>
                          <a:pt x="574" y="423"/>
                        </a:lnTo>
                        <a:lnTo>
                          <a:pt x="569" y="431"/>
                        </a:lnTo>
                        <a:lnTo>
                          <a:pt x="566" y="434"/>
                        </a:lnTo>
                        <a:lnTo>
                          <a:pt x="562" y="435"/>
                        </a:lnTo>
                        <a:lnTo>
                          <a:pt x="558" y="436"/>
                        </a:lnTo>
                        <a:lnTo>
                          <a:pt x="554" y="436"/>
                        </a:lnTo>
                        <a:lnTo>
                          <a:pt x="550" y="436"/>
                        </a:lnTo>
                        <a:lnTo>
                          <a:pt x="541" y="435"/>
                        </a:lnTo>
                        <a:lnTo>
                          <a:pt x="531" y="431"/>
                        </a:lnTo>
                        <a:lnTo>
                          <a:pt x="522" y="427"/>
                        </a:lnTo>
                        <a:lnTo>
                          <a:pt x="514" y="423"/>
                        </a:lnTo>
                        <a:lnTo>
                          <a:pt x="507" y="415"/>
                        </a:lnTo>
                        <a:lnTo>
                          <a:pt x="500" y="405"/>
                        </a:lnTo>
                        <a:lnTo>
                          <a:pt x="494" y="399"/>
                        </a:lnTo>
                        <a:lnTo>
                          <a:pt x="484" y="391"/>
                        </a:lnTo>
                        <a:lnTo>
                          <a:pt x="472" y="383"/>
                        </a:lnTo>
                        <a:lnTo>
                          <a:pt x="460" y="374"/>
                        </a:lnTo>
                        <a:lnTo>
                          <a:pt x="448" y="370"/>
                        </a:lnTo>
                        <a:lnTo>
                          <a:pt x="440" y="370"/>
                        </a:lnTo>
                        <a:lnTo>
                          <a:pt x="429" y="372"/>
                        </a:lnTo>
                        <a:lnTo>
                          <a:pt x="417" y="374"/>
                        </a:lnTo>
                        <a:lnTo>
                          <a:pt x="407" y="374"/>
                        </a:lnTo>
                        <a:lnTo>
                          <a:pt x="399" y="373"/>
                        </a:lnTo>
                        <a:lnTo>
                          <a:pt x="388" y="370"/>
                        </a:lnTo>
                        <a:lnTo>
                          <a:pt x="378" y="366"/>
                        </a:lnTo>
                        <a:lnTo>
                          <a:pt x="370" y="365"/>
                        </a:lnTo>
                        <a:lnTo>
                          <a:pt x="355" y="365"/>
                        </a:lnTo>
                        <a:lnTo>
                          <a:pt x="339" y="366"/>
                        </a:lnTo>
                        <a:lnTo>
                          <a:pt x="324" y="369"/>
                        </a:lnTo>
                        <a:lnTo>
                          <a:pt x="312" y="372"/>
                        </a:lnTo>
                        <a:lnTo>
                          <a:pt x="298" y="376"/>
                        </a:lnTo>
                        <a:lnTo>
                          <a:pt x="285" y="379"/>
                        </a:lnTo>
                        <a:lnTo>
                          <a:pt x="273" y="380"/>
                        </a:lnTo>
                        <a:lnTo>
                          <a:pt x="263" y="379"/>
                        </a:lnTo>
                        <a:lnTo>
                          <a:pt x="251" y="373"/>
                        </a:lnTo>
                        <a:lnTo>
                          <a:pt x="240" y="369"/>
                        </a:lnTo>
                        <a:lnTo>
                          <a:pt x="229" y="365"/>
                        </a:lnTo>
                        <a:lnTo>
                          <a:pt x="221" y="362"/>
                        </a:lnTo>
                        <a:lnTo>
                          <a:pt x="211" y="361"/>
                        </a:lnTo>
                        <a:lnTo>
                          <a:pt x="201" y="357"/>
                        </a:lnTo>
                        <a:lnTo>
                          <a:pt x="193" y="348"/>
                        </a:lnTo>
                        <a:lnTo>
                          <a:pt x="184" y="334"/>
                        </a:lnTo>
                        <a:lnTo>
                          <a:pt x="177" y="321"/>
                        </a:lnTo>
                        <a:lnTo>
                          <a:pt x="169" y="310"/>
                        </a:lnTo>
                        <a:lnTo>
                          <a:pt x="162" y="302"/>
                        </a:lnTo>
                        <a:lnTo>
                          <a:pt x="153" y="292"/>
                        </a:lnTo>
                        <a:lnTo>
                          <a:pt x="143" y="283"/>
                        </a:lnTo>
                        <a:lnTo>
                          <a:pt x="136" y="275"/>
                        </a:lnTo>
                        <a:lnTo>
                          <a:pt x="131" y="265"/>
                        </a:lnTo>
                        <a:lnTo>
                          <a:pt x="127" y="252"/>
                        </a:lnTo>
                        <a:lnTo>
                          <a:pt x="122" y="238"/>
                        </a:lnTo>
                        <a:lnTo>
                          <a:pt x="116" y="229"/>
                        </a:lnTo>
                        <a:lnTo>
                          <a:pt x="108" y="220"/>
                        </a:lnTo>
                        <a:lnTo>
                          <a:pt x="96" y="211"/>
                        </a:lnTo>
                        <a:lnTo>
                          <a:pt x="87" y="202"/>
                        </a:lnTo>
                        <a:lnTo>
                          <a:pt x="83" y="194"/>
                        </a:lnTo>
                        <a:lnTo>
                          <a:pt x="77" y="183"/>
                        </a:lnTo>
                        <a:lnTo>
                          <a:pt x="70" y="175"/>
                        </a:lnTo>
                        <a:lnTo>
                          <a:pt x="65" y="171"/>
                        </a:lnTo>
                        <a:lnTo>
                          <a:pt x="56" y="167"/>
                        </a:lnTo>
                        <a:lnTo>
                          <a:pt x="49" y="164"/>
                        </a:lnTo>
                        <a:lnTo>
                          <a:pt x="41" y="166"/>
                        </a:lnTo>
                        <a:lnTo>
                          <a:pt x="31" y="168"/>
                        </a:lnTo>
                        <a:lnTo>
                          <a:pt x="23" y="168"/>
                        </a:lnTo>
                        <a:lnTo>
                          <a:pt x="15" y="164"/>
                        </a:lnTo>
                        <a:lnTo>
                          <a:pt x="7" y="158"/>
                        </a:lnTo>
                        <a:lnTo>
                          <a:pt x="2" y="151"/>
                        </a:lnTo>
                        <a:lnTo>
                          <a:pt x="0" y="143"/>
                        </a:lnTo>
                        <a:lnTo>
                          <a:pt x="2" y="132"/>
                        </a:lnTo>
                        <a:lnTo>
                          <a:pt x="3" y="123"/>
                        </a:lnTo>
                        <a:lnTo>
                          <a:pt x="7" y="113"/>
                        </a:lnTo>
                        <a:lnTo>
                          <a:pt x="12" y="102"/>
                        </a:lnTo>
                        <a:lnTo>
                          <a:pt x="19" y="94"/>
                        </a:lnTo>
                        <a:lnTo>
                          <a:pt x="31" y="88"/>
                        </a:lnTo>
                        <a:lnTo>
                          <a:pt x="47" y="82"/>
                        </a:lnTo>
                        <a:lnTo>
                          <a:pt x="61" y="78"/>
                        </a:lnTo>
                        <a:lnTo>
                          <a:pt x="73" y="78"/>
                        </a:lnTo>
                        <a:lnTo>
                          <a:pt x="87" y="78"/>
                        </a:lnTo>
                        <a:lnTo>
                          <a:pt x="101" y="79"/>
                        </a:lnTo>
                        <a:lnTo>
                          <a:pt x="112" y="78"/>
                        </a:lnTo>
                        <a:lnTo>
                          <a:pt x="124" y="77"/>
                        </a:lnTo>
                        <a:lnTo>
                          <a:pt x="139" y="75"/>
                        </a:lnTo>
                        <a:lnTo>
                          <a:pt x="155" y="73"/>
                        </a:lnTo>
                        <a:lnTo>
                          <a:pt x="169" y="69"/>
                        </a:lnTo>
                        <a:lnTo>
                          <a:pt x="178" y="62"/>
                        </a:lnTo>
                        <a:lnTo>
                          <a:pt x="184" y="54"/>
                        </a:lnTo>
                        <a:lnTo>
                          <a:pt x="188" y="43"/>
                        </a:lnTo>
                        <a:lnTo>
                          <a:pt x="190" y="32"/>
                        </a:lnTo>
                        <a:lnTo>
                          <a:pt x="190" y="27"/>
                        </a:lnTo>
                        <a:lnTo>
                          <a:pt x="189" y="20"/>
                        </a:lnTo>
                        <a:lnTo>
                          <a:pt x="189" y="12"/>
                        </a:lnTo>
                        <a:lnTo>
                          <a:pt x="190" y="8"/>
                        </a:lnTo>
                        <a:lnTo>
                          <a:pt x="198" y="3"/>
                        </a:lnTo>
                        <a:lnTo>
                          <a:pt x="211" y="1"/>
                        </a:lnTo>
                        <a:lnTo>
                          <a:pt x="223" y="0"/>
                        </a:lnTo>
                        <a:lnTo>
                          <a:pt x="233" y="0"/>
                        </a:lnTo>
                        <a:lnTo>
                          <a:pt x="239" y="1"/>
                        </a:lnTo>
                        <a:lnTo>
                          <a:pt x="244" y="1"/>
                        </a:lnTo>
                        <a:lnTo>
                          <a:pt x="250" y="3"/>
                        </a:lnTo>
                        <a:lnTo>
                          <a:pt x="254" y="4"/>
                        </a:lnTo>
                        <a:lnTo>
                          <a:pt x="263" y="7"/>
                        </a:lnTo>
                        <a:lnTo>
                          <a:pt x="274" y="12"/>
                        </a:lnTo>
                        <a:lnTo>
                          <a:pt x="283" y="16"/>
                        </a:lnTo>
                        <a:lnTo>
                          <a:pt x="290" y="24"/>
                        </a:lnTo>
                        <a:lnTo>
                          <a:pt x="298" y="34"/>
                        </a:lnTo>
                        <a:lnTo>
                          <a:pt x="305" y="42"/>
                        </a:lnTo>
                        <a:lnTo>
                          <a:pt x="312" y="48"/>
                        </a:lnTo>
                        <a:lnTo>
                          <a:pt x="321" y="55"/>
                        </a:lnTo>
                        <a:lnTo>
                          <a:pt x="330" y="62"/>
                        </a:lnTo>
                        <a:lnTo>
                          <a:pt x="340" y="67"/>
                        </a:lnTo>
                        <a:lnTo>
                          <a:pt x="348" y="69"/>
                        </a:lnTo>
                        <a:lnTo>
                          <a:pt x="357" y="71"/>
                        </a:lnTo>
                        <a:lnTo>
                          <a:pt x="366" y="70"/>
                        </a:lnTo>
                        <a:lnTo>
                          <a:pt x="370" y="69"/>
                        </a:lnTo>
                        <a:lnTo>
                          <a:pt x="372" y="66"/>
                        </a:lnTo>
                        <a:lnTo>
                          <a:pt x="376" y="62"/>
                        </a:lnTo>
                        <a:lnTo>
                          <a:pt x="380" y="59"/>
                        </a:lnTo>
                        <a:lnTo>
                          <a:pt x="383" y="57"/>
                        </a:lnTo>
                        <a:lnTo>
                          <a:pt x="386" y="54"/>
                        </a:lnTo>
                        <a:lnTo>
                          <a:pt x="395" y="52"/>
                        </a:lnTo>
                        <a:lnTo>
                          <a:pt x="406" y="52"/>
                        </a:lnTo>
                        <a:lnTo>
                          <a:pt x="417" y="52"/>
                        </a:lnTo>
                        <a:lnTo>
                          <a:pt x="426" y="52"/>
                        </a:lnTo>
                        <a:lnTo>
                          <a:pt x="437" y="52"/>
                        </a:lnTo>
                        <a:lnTo>
                          <a:pt x="452" y="51"/>
                        </a:lnTo>
                        <a:lnTo>
                          <a:pt x="465" y="52"/>
                        </a:lnTo>
                        <a:lnTo>
                          <a:pt x="477" y="54"/>
                        </a:lnTo>
                        <a:lnTo>
                          <a:pt x="480" y="55"/>
                        </a:lnTo>
                        <a:lnTo>
                          <a:pt x="484" y="57"/>
                        </a:lnTo>
                        <a:lnTo>
                          <a:pt x="488" y="59"/>
                        </a:lnTo>
                        <a:lnTo>
                          <a:pt x="492" y="61"/>
                        </a:lnTo>
                        <a:lnTo>
                          <a:pt x="495" y="63"/>
                        </a:lnTo>
                        <a:lnTo>
                          <a:pt x="506" y="71"/>
                        </a:lnTo>
                        <a:lnTo>
                          <a:pt x="518" y="81"/>
                        </a:lnTo>
                        <a:lnTo>
                          <a:pt x="526" y="90"/>
                        </a:lnTo>
                        <a:lnTo>
                          <a:pt x="530" y="101"/>
                        </a:lnTo>
                        <a:lnTo>
                          <a:pt x="531" y="114"/>
                        </a:lnTo>
                        <a:lnTo>
                          <a:pt x="533" y="128"/>
                        </a:lnTo>
                        <a:lnTo>
                          <a:pt x="535" y="139"/>
                        </a:lnTo>
                        <a:lnTo>
                          <a:pt x="542" y="147"/>
                        </a:lnTo>
                        <a:lnTo>
                          <a:pt x="551" y="156"/>
                        </a:lnTo>
                        <a:lnTo>
                          <a:pt x="560" y="164"/>
                        </a:lnTo>
                        <a:lnTo>
                          <a:pt x="565" y="171"/>
                        </a:lnTo>
                        <a:lnTo>
                          <a:pt x="569" y="179"/>
                        </a:lnTo>
                        <a:lnTo>
                          <a:pt x="574" y="186"/>
                        </a:lnTo>
                        <a:lnTo>
                          <a:pt x="584" y="194"/>
                        </a:lnTo>
                        <a:lnTo>
                          <a:pt x="596" y="203"/>
                        </a:lnTo>
                        <a:lnTo>
                          <a:pt x="605" y="210"/>
                        </a:lnTo>
                        <a:lnTo>
                          <a:pt x="609" y="213"/>
                        </a:lnTo>
                        <a:lnTo>
                          <a:pt x="613" y="217"/>
                        </a:lnTo>
                        <a:lnTo>
                          <a:pt x="618" y="220"/>
                        </a:lnTo>
                        <a:lnTo>
                          <a:pt x="622" y="224"/>
                        </a:lnTo>
                        <a:lnTo>
                          <a:pt x="626" y="226"/>
                        </a:lnTo>
                        <a:lnTo>
                          <a:pt x="631" y="233"/>
                        </a:lnTo>
                        <a:lnTo>
                          <a:pt x="636" y="241"/>
                        </a:lnTo>
                        <a:lnTo>
                          <a:pt x="639" y="249"/>
                        </a:lnTo>
                        <a:close/>
                      </a:path>
                    </a:pathLst>
                  </a:custGeom>
                  <a:grpFill/>
                  <a:ln w="635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nl-NL"/>
                  </a:p>
                </p:txBody>
              </p:sp>
              <p:sp>
                <p:nvSpPr>
                  <p:cNvPr id="55" name="Freeform 42">
                    <a:extLst>
                      <a:ext uri="{FF2B5EF4-FFF2-40B4-BE49-F238E27FC236}">
                        <a16:creationId xmlns:a16="http://schemas.microsoft.com/office/drawing/2014/main" id="{0F747064-C356-4100-B336-A516B80B98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53492" y="4475339"/>
                    <a:ext cx="312794" cy="148093"/>
                  </a:xfrm>
                  <a:custGeom>
                    <a:avLst/>
                    <a:gdLst>
                      <a:gd name="T0" fmla="*/ 679 w 679"/>
                      <a:gd name="T1" fmla="*/ 181 h 319"/>
                      <a:gd name="T2" fmla="*/ 664 w 679"/>
                      <a:gd name="T3" fmla="*/ 206 h 319"/>
                      <a:gd name="T4" fmla="*/ 637 w 679"/>
                      <a:gd name="T5" fmla="*/ 208 h 319"/>
                      <a:gd name="T6" fmla="*/ 625 w 679"/>
                      <a:gd name="T7" fmla="*/ 225 h 319"/>
                      <a:gd name="T8" fmla="*/ 612 w 679"/>
                      <a:gd name="T9" fmla="*/ 239 h 319"/>
                      <a:gd name="T10" fmla="*/ 574 w 679"/>
                      <a:gd name="T11" fmla="*/ 245 h 319"/>
                      <a:gd name="T12" fmla="*/ 542 w 679"/>
                      <a:gd name="T13" fmla="*/ 227 h 319"/>
                      <a:gd name="T14" fmla="*/ 516 w 679"/>
                      <a:gd name="T15" fmla="*/ 216 h 319"/>
                      <a:gd name="T16" fmla="*/ 499 w 679"/>
                      <a:gd name="T17" fmla="*/ 204 h 319"/>
                      <a:gd name="T18" fmla="*/ 461 w 679"/>
                      <a:gd name="T19" fmla="*/ 199 h 319"/>
                      <a:gd name="T20" fmla="*/ 411 w 679"/>
                      <a:gd name="T21" fmla="*/ 200 h 319"/>
                      <a:gd name="T22" fmla="*/ 364 w 679"/>
                      <a:gd name="T23" fmla="*/ 208 h 319"/>
                      <a:gd name="T24" fmla="*/ 319 w 679"/>
                      <a:gd name="T25" fmla="*/ 206 h 319"/>
                      <a:gd name="T26" fmla="*/ 272 w 679"/>
                      <a:gd name="T27" fmla="*/ 225 h 319"/>
                      <a:gd name="T28" fmla="*/ 230 w 679"/>
                      <a:gd name="T29" fmla="*/ 242 h 319"/>
                      <a:gd name="T30" fmla="*/ 220 w 679"/>
                      <a:gd name="T31" fmla="*/ 260 h 319"/>
                      <a:gd name="T32" fmla="*/ 216 w 679"/>
                      <a:gd name="T33" fmla="*/ 276 h 319"/>
                      <a:gd name="T34" fmla="*/ 208 w 679"/>
                      <a:gd name="T35" fmla="*/ 291 h 319"/>
                      <a:gd name="T36" fmla="*/ 194 w 679"/>
                      <a:gd name="T37" fmla="*/ 303 h 319"/>
                      <a:gd name="T38" fmla="*/ 186 w 679"/>
                      <a:gd name="T39" fmla="*/ 313 h 319"/>
                      <a:gd name="T40" fmla="*/ 174 w 679"/>
                      <a:gd name="T41" fmla="*/ 319 h 319"/>
                      <a:gd name="T42" fmla="*/ 160 w 679"/>
                      <a:gd name="T43" fmla="*/ 315 h 319"/>
                      <a:gd name="T44" fmla="*/ 159 w 679"/>
                      <a:gd name="T45" fmla="*/ 305 h 319"/>
                      <a:gd name="T46" fmla="*/ 171 w 679"/>
                      <a:gd name="T47" fmla="*/ 274 h 319"/>
                      <a:gd name="T48" fmla="*/ 173 w 679"/>
                      <a:gd name="T49" fmla="*/ 227 h 319"/>
                      <a:gd name="T50" fmla="*/ 143 w 679"/>
                      <a:gd name="T51" fmla="*/ 198 h 319"/>
                      <a:gd name="T52" fmla="*/ 113 w 679"/>
                      <a:gd name="T53" fmla="*/ 165 h 319"/>
                      <a:gd name="T54" fmla="*/ 78 w 679"/>
                      <a:gd name="T55" fmla="*/ 144 h 319"/>
                      <a:gd name="T56" fmla="*/ 57 w 679"/>
                      <a:gd name="T57" fmla="*/ 113 h 319"/>
                      <a:gd name="T58" fmla="*/ 42 w 679"/>
                      <a:gd name="T59" fmla="*/ 97 h 319"/>
                      <a:gd name="T60" fmla="*/ 26 w 679"/>
                      <a:gd name="T61" fmla="*/ 86 h 319"/>
                      <a:gd name="T62" fmla="*/ 11 w 679"/>
                      <a:gd name="T63" fmla="*/ 78 h 319"/>
                      <a:gd name="T64" fmla="*/ 0 w 679"/>
                      <a:gd name="T65" fmla="*/ 66 h 319"/>
                      <a:gd name="T66" fmla="*/ 12 w 679"/>
                      <a:gd name="T67" fmla="*/ 56 h 319"/>
                      <a:gd name="T68" fmla="*/ 35 w 679"/>
                      <a:gd name="T69" fmla="*/ 52 h 319"/>
                      <a:gd name="T70" fmla="*/ 65 w 679"/>
                      <a:gd name="T71" fmla="*/ 36 h 319"/>
                      <a:gd name="T72" fmla="*/ 113 w 679"/>
                      <a:gd name="T73" fmla="*/ 28 h 319"/>
                      <a:gd name="T74" fmla="*/ 158 w 679"/>
                      <a:gd name="T75" fmla="*/ 35 h 319"/>
                      <a:gd name="T76" fmla="*/ 200 w 679"/>
                      <a:gd name="T77" fmla="*/ 51 h 319"/>
                      <a:gd name="T78" fmla="*/ 247 w 679"/>
                      <a:gd name="T79" fmla="*/ 56 h 319"/>
                      <a:gd name="T80" fmla="*/ 295 w 679"/>
                      <a:gd name="T81" fmla="*/ 45 h 319"/>
                      <a:gd name="T82" fmla="*/ 341 w 679"/>
                      <a:gd name="T83" fmla="*/ 25 h 319"/>
                      <a:gd name="T84" fmla="*/ 375 w 679"/>
                      <a:gd name="T85" fmla="*/ 14 h 319"/>
                      <a:gd name="T86" fmla="*/ 414 w 679"/>
                      <a:gd name="T87" fmla="*/ 9 h 319"/>
                      <a:gd name="T88" fmla="*/ 452 w 679"/>
                      <a:gd name="T89" fmla="*/ 2 h 319"/>
                      <a:gd name="T90" fmla="*/ 501 w 679"/>
                      <a:gd name="T91" fmla="*/ 0 h 319"/>
                      <a:gd name="T92" fmla="*/ 526 w 679"/>
                      <a:gd name="T93" fmla="*/ 4 h 319"/>
                      <a:gd name="T94" fmla="*/ 553 w 679"/>
                      <a:gd name="T95" fmla="*/ 8 h 319"/>
                      <a:gd name="T96" fmla="*/ 574 w 679"/>
                      <a:gd name="T97" fmla="*/ 8 h 319"/>
                      <a:gd name="T98" fmla="*/ 601 w 679"/>
                      <a:gd name="T99" fmla="*/ 20 h 319"/>
                      <a:gd name="T100" fmla="*/ 615 w 679"/>
                      <a:gd name="T101" fmla="*/ 56 h 319"/>
                      <a:gd name="T102" fmla="*/ 628 w 679"/>
                      <a:gd name="T103" fmla="*/ 91 h 319"/>
                      <a:gd name="T104" fmla="*/ 644 w 679"/>
                      <a:gd name="T105" fmla="*/ 106 h 319"/>
                      <a:gd name="T106" fmla="*/ 659 w 679"/>
                      <a:gd name="T107" fmla="*/ 138 h 319"/>
                      <a:gd name="T108" fmla="*/ 677 w 679"/>
                      <a:gd name="T109" fmla="*/ 153 h 3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679" h="319">
                        <a:moveTo>
                          <a:pt x="677" y="153"/>
                        </a:moveTo>
                        <a:lnTo>
                          <a:pt x="679" y="161"/>
                        </a:lnTo>
                        <a:lnTo>
                          <a:pt x="679" y="172"/>
                        </a:lnTo>
                        <a:lnTo>
                          <a:pt x="679" y="181"/>
                        </a:lnTo>
                        <a:lnTo>
                          <a:pt x="678" y="189"/>
                        </a:lnTo>
                        <a:lnTo>
                          <a:pt x="675" y="198"/>
                        </a:lnTo>
                        <a:lnTo>
                          <a:pt x="671" y="204"/>
                        </a:lnTo>
                        <a:lnTo>
                          <a:pt x="664" y="206"/>
                        </a:lnTo>
                        <a:lnTo>
                          <a:pt x="656" y="206"/>
                        </a:lnTo>
                        <a:lnTo>
                          <a:pt x="647" y="204"/>
                        </a:lnTo>
                        <a:lnTo>
                          <a:pt x="640" y="206"/>
                        </a:lnTo>
                        <a:lnTo>
                          <a:pt x="637" y="208"/>
                        </a:lnTo>
                        <a:lnTo>
                          <a:pt x="633" y="212"/>
                        </a:lnTo>
                        <a:lnTo>
                          <a:pt x="631" y="216"/>
                        </a:lnTo>
                        <a:lnTo>
                          <a:pt x="628" y="220"/>
                        </a:lnTo>
                        <a:lnTo>
                          <a:pt x="625" y="225"/>
                        </a:lnTo>
                        <a:lnTo>
                          <a:pt x="623" y="227"/>
                        </a:lnTo>
                        <a:lnTo>
                          <a:pt x="620" y="231"/>
                        </a:lnTo>
                        <a:lnTo>
                          <a:pt x="616" y="235"/>
                        </a:lnTo>
                        <a:lnTo>
                          <a:pt x="612" y="239"/>
                        </a:lnTo>
                        <a:lnTo>
                          <a:pt x="608" y="242"/>
                        </a:lnTo>
                        <a:lnTo>
                          <a:pt x="598" y="245"/>
                        </a:lnTo>
                        <a:lnTo>
                          <a:pt x="585" y="246"/>
                        </a:lnTo>
                        <a:lnTo>
                          <a:pt x="574" y="245"/>
                        </a:lnTo>
                        <a:lnTo>
                          <a:pt x="566" y="241"/>
                        </a:lnTo>
                        <a:lnTo>
                          <a:pt x="558" y="234"/>
                        </a:lnTo>
                        <a:lnTo>
                          <a:pt x="550" y="229"/>
                        </a:lnTo>
                        <a:lnTo>
                          <a:pt x="542" y="227"/>
                        </a:lnTo>
                        <a:lnTo>
                          <a:pt x="531" y="225"/>
                        </a:lnTo>
                        <a:lnTo>
                          <a:pt x="523" y="222"/>
                        </a:lnTo>
                        <a:lnTo>
                          <a:pt x="520" y="220"/>
                        </a:lnTo>
                        <a:lnTo>
                          <a:pt x="516" y="216"/>
                        </a:lnTo>
                        <a:lnTo>
                          <a:pt x="513" y="212"/>
                        </a:lnTo>
                        <a:lnTo>
                          <a:pt x="509" y="210"/>
                        </a:lnTo>
                        <a:lnTo>
                          <a:pt x="505" y="207"/>
                        </a:lnTo>
                        <a:lnTo>
                          <a:pt x="499" y="204"/>
                        </a:lnTo>
                        <a:lnTo>
                          <a:pt x="491" y="203"/>
                        </a:lnTo>
                        <a:lnTo>
                          <a:pt x="483" y="202"/>
                        </a:lnTo>
                        <a:lnTo>
                          <a:pt x="473" y="200"/>
                        </a:lnTo>
                        <a:lnTo>
                          <a:pt x="461" y="199"/>
                        </a:lnTo>
                        <a:lnTo>
                          <a:pt x="450" y="199"/>
                        </a:lnTo>
                        <a:lnTo>
                          <a:pt x="438" y="199"/>
                        </a:lnTo>
                        <a:lnTo>
                          <a:pt x="423" y="199"/>
                        </a:lnTo>
                        <a:lnTo>
                          <a:pt x="411" y="200"/>
                        </a:lnTo>
                        <a:lnTo>
                          <a:pt x="400" y="202"/>
                        </a:lnTo>
                        <a:lnTo>
                          <a:pt x="388" y="204"/>
                        </a:lnTo>
                        <a:lnTo>
                          <a:pt x="375" y="207"/>
                        </a:lnTo>
                        <a:lnTo>
                          <a:pt x="364" y="208"/>
                        </a:lnTo>
                        <a:lnTo>
                          <a:pt x="354" y="207"/>
                        </a:lnTo>
                        <a:lnTo>
                          <a:pt x="342" y="206"/>
                        </a:lnTo>
                        <a:lnTo>
                          <a:pt x="333" y="204"/>
                        </a:lnTo>
                        <a:lnTo>
                          <a:pt x="319" y="206"/>
                        </a:lnTo>
                        <a:lnTo>
                          <a:pt x="303" y="208"/>
                        </a:lnTo>
                        <a:lnTo>
                          <a:pt x="291" y="212"/>
                        </a:lnTo>
                        <a:lnTo>
                          <a:pt x="282" y="218"/>
                        </a:lnTo>
                        <a:lnTo>
                          <a:pt x="272" y="225"/>
                        </a:lnTo>
                        <a:lnTo>
                          <a:pt x="263" y="230"/>
                        </a:lnTo>
                        <a:lnTo>
                          <a:pt x="253" y="234"/>
                        </a:lnTo>
                        <a:lnTo>
                          <a:pt x="243" y="238"/>
                        </a:lnTo>
                        <a:lnTo>
                          <a:pt x="230" y="242"/>
                        </a:lnTo>
                        <a:lnTo>
                          <a:pt x="222" y="247"/>
                        </a:lnTo>
                        <a:lnTo>
                          <a:pt x="221" y="251"/>
                        </a:lnTo>
                        <a:lnTo>
                          <a:pt x="221" y="256"/>
                        </a:lnTo>
                        <a:lnTo>
                          <a:pt x="220" y="260"/>
                        </a:lnTo>
                        <a:lnTo>
                          <a:pt x="218" y="264"/>
                        </a:lnTo>
                        <a:lnTo>
                          <a:pt x="218" y="268"/>
                        </a:lnTo>
                        <a:lnTo>
                          <a:pt x="217" y="270"/>
                        </a:lnTo>
                        <a:lnTo>
                          <a:pt x="216" y="276"/>
                        </a:lnTo>
                        <a:lnTo>
                          <a:pt x="213" y="280"/>
                        </a:lnTo>
                        <a:lnTo>
                          <a:pt x="212" y="284"/>
                        </a:lnTo>
                        <a:lnTo>
                          <a:pt x="209" y="288"/>
                        </a:lnTo>
                        <a:lnTo>
                          <a:pt x="208" y="291"/>
                        </a:lnTo>
                        <a:lnTo>
                          <a:pt x="204" y="293"/>
                        </a:lnTo>
                        <a:lnTo>
                          <a:pt x="201" y="297"/>
                        </a:lnTo>
                        <a:lnTo>
                          <a:pt x="197" y="300"/>
                        </a:lnTo>
                        <a:lnTo>
                          <a:pt x="194" y="303"/>
                        </a:lnTo>
                        <a:lnTo>
                          <a:pt x="193" y="305"/>
                        </a:lnTo>
                        <a:lnTo>
                          <a:pt x="190" y="308"/>
                        </a:lnTo>
                        <a:lnTo>
                          <a:pt x="189" y="311"/>
                        </a:lnTo>
                        <a:lnTo>
                          <a:pt x="186" y="313"/>
                        </a:lnTo>
                        <a:lnTo>
                          <a:pt x="183" y="315"/>
                        </a:lnTo>
                        <a:lnTo>
                          <a:pt x="181" y="316"/>
                        </a:lnTo>
                        <a:lnTo>
                          <a:pt x="177" y="317"/>
                        </a:lnTo>
                        <a:lnTo>
                          <a:pt x="174" y="319"/>
                        </a:lnTo>
                        <a:lnTo>
                          <a:pt x="171" y="319"/>
                        </a:lnTo>
                        <a:lnTo>
                          <a:pt x="167" y="319"/>
                        </a:lnTo>
                        <a:lnTo>
                          <a:pt x="163" y="317"/>
                        </a:lnTo>
                        <a:lnTo>
                          <a:pt x="160" y="315"/>
                        </a:lnTo>
                        <a:lnTo>
                          <a:pt x="158" y="313"/>
                        </a:lnTo>
                        <a:lnTo>
                          <a:pt x="158" y="311"/>
                        </a:lnTo>
                        <a:lnTo>
                          <a:pt x="158" y="308"/>
                        </a:lnTo>
                        <a:lnTo>
                          <a:pt x="159" y="305"/>
                        </a:lnTo>
                        <a:lnTo>
                          <a:pt x="159" y="303"/>
                        </a:lnTo>
                        <a:lnTo>
                          <a:pt x="163" y="293"/>
                        </a:lnTo>
                        <a:lnTo>
                          <a:pt x="167" y="284"/>
                        </a:lnTo>
                        <a:lnTo>
                          <a:pt x="171" y="274"/>
                        </a:lnTo>
                        <a:lnTo>
                          <a:pt x="173" y="264"/>
                        </a:lnTo>
                        <a:lnTo>
                          <a:pt x="174" y="251"/>
                        </a:lnTo>
                        <a:lnTo>
                          <a:pt x="175" y="238"/>
                        </a:lnTo>
                        <a:lnTo>
                          <a:pt x="173" y="227"/>
                        </a:lnTo>
                        <a:lnTo>
                          <a:pt x="169" y="219"/>
                        </a:lnTo>
                        <a:lnTo>
                          <a:pt x="160" y="210"/>
                        </a:lnTo>
                        <a:lnTo>
                          <a:pt x="152" y="203"/>
                        </a:lnTo>
                        <a:lnTo>
                          <a:pt x="143" y="198"/>
                        </a:lnTo>
                        <a:lnTo>
                          <a:pt x="131" y="192"/>
                        </a:lnTo>
                        <a:lnTo>
                          <a:pt x="121" y="185"/>
                        </a:lnTo>
                        <a:lnTo>
                          <a:pt x="117" y="176"/>
                        </a:lnTo>
                        <a:lnTo>
                          <a:pt x="113" y="165"/>
                        </a:lnTo>
                        <a:lnTo>
                          <a:pt x="108" y="156"/>
                        </a:lnTo>
                        <a:lnTo>
                          <a:pt x="100" y="150"/>
                        </a:lnTo>
                        <a:lnTo>
                          <a:pt x="89" y="146"/>
                        </a:lnTo>
                        <a:lnTo>
                          <a:pt x="78" y="144"/>
                        </a:lnTo>
                        <a:lnTo>
                          <a:pt x="69" y="138"/>
                        </a:lnTo>
                        <a:lnTo>
                          <a:pt x="65" y="132"/>
                        </a:lnTo>
                        <a:lnTo>
                          <a:pt x="61" y="121"/>
                        </a:lnTo>
                        <a:lnTo>
                          <a:pt x="57" y="113"/>
                        </a:lnTo>
                        <a:lnTo>
                          <a:pt x="54" y="110"/>
                        </a:lnTo>
                        <a:lnTo>
                          <a:pt x="50" y="105"/>
                        </a:lnTo>
                        <a:lnTo>
                          <a:pt x="46" y="101"/>
                        </a:lnTo>
                        <a:lnTo>
                          <a:pt x="42" y="97"/>
                        </a:lnTo>
                        <a:lnTo>
                          <a:pt x="39" y="94"/>
                        </a:lnTo>
                        <a:lnTo>
                          <a:pt x="35" y="91"/>
                        </a:lnTo>
                        <a:lnTo>
                          <a:pt x="31" y="88"/>
                        </a:lnTo>
                        <a:lnTo>
                          <a:pt x="26" y="86"/>
                        </a:lnTo>
                        <a:lnTo>
                          <a:pt x="22" y="84"/>
                        </a:lnTo>
                        <a:lnTo>
                          <a:pt x="18" y="82"/>
                        </a:lnTo>
                        <a:lnTo>
                          <a:pt x="15" y="79"/>
                        </a:lnTo>
                        <a:lnTo>
                          <a:pt x="11" y="78"/>
                        </a:lnTo>
                        <a:lnTo>
                          <a:pt x="7" y="75"/>
                        </a:lnTo>
                        <a:lnTo>
                          <a:pt x="4" y="71"/>
                        </a:lnTo>
                        <a:lnTo>
                          <a:pt x="1" y="68"/>
                        </a:lnTo>
                        <a:lnTo>
                          <a:pt x="0" y="66"/>
                        </a:lnTo>
                        <a:lnTo>
                          <a:pt x="1" y="63"/>
                        </a:lnTo>
                        <a:lnTo>
                          <a:pt x="4" y="60"/>
                        </a:lnTo>
                        <a:lnTo>
                          <a:pt x="8" y="59"/>
                        </a:lnTo>
                        <a:lnTo>
                          <a:pt x="12" y="56"/>
                        </a:lnTo>
                        <a:lnTo>
                          <a:pt x="16" y="55"/>
                        </a:lnTo>
                        <a:lnTo>
                          <a:pt x="19" y="55"/>
                        </a:lnTo>
                        <a:lnTo>
                          <a:pt x="26" y="53"/>
                        </a:lnTo>
                        <a:lnTo>
                          <a:pt x="35" y="52"/>
                        </a:lnTo>
                        <a:lnTo>
                          <a:pt x="42" y="51"/>
                        </a:lnTo>
                        <a:lnTo>
                          <a:pt x="49" y="47"/>
                        </a:lnTo>
                        <a:lnTo>
                          <a:pt x="58" y="40"/>
                        </a:lnTo>
                        <a:lnTo>
                          <a:pt x="65" y="36"/>
                        </a:lnTo>
                        <a:lnTo>
                          <a:pt x="78" y="32"/>
                        </a:lnTo>
                        <a:lnTo>
                          <a:pt x="92" y="28"/>
                        </a:lnTo>
                        <a:lnTo>
                          <a:pt x="105" y="26"/>
                        </a:lnTo>
                        <a:lnTo>
                          <a:pt x="113" y="28"/>
                        </a:lnTo>
                        <a:lnTo>
                          <a:pt x="124" y="29"/>
                        </a:lnTo>
                        <a:lnTo>
                          <a:pt x="133" y="32"/>
                        </a:lnTo>
                        <a:lnTo>
                          <a:pt x="144" y="33"/>
                        </a:lnTo>
                        <a:lnTo>
                          <a:pt x="158" y="35"/>
                        </a:lnTo>
                        <a:lnTo>
                          <a:pt x="170" y="36"/>
                        </a:lnTo>
                        <a:lnTo>
                          <a:pt x="179" y="40"/>
                        </a:lnTo>
                        <a:lnTo>
                          <a:pt x="190" y="45"/>
                        </a:lnTo>
                        <a:lnTo>
                          <a:pt x="200" y="51"/>
                        </a:lnTo>
                        <a:lnTo>
                          <a:pt x="212" y="53"/>
                        </a:lnTo>
                        <a:lnTo>
                          <a:pt x="224" y="56"/>
                        </a:lnTo>
                        <a:lnTo>
                          <a:pt x="235" y="57"/>
                        </a:lnTo>
                        <a:lnTo>
                          <a:pt x="247" y="56"/>
                        </a:lnTo>
                        <a:lnTo>
                          <a:pt x="259" y="53"/>
                        </a:lnTo>
                        <a:lnTo>
                          <a:pt x="272" y="51"/>
                        </a:lnTo>
                        <a:lnTo>
                          <a:pt x="283" y="48"/>
                        </a:lnTo>
                        <a:lnTo>
                          <a:pt x="295" y="45"/>
                        </a:lnTo>
                        <a:lnTo>
                          <a:pt x="309" y="43"/>
                        </a:lnTo>
                        <a:lnTo>
                          <a:pt x="319" y="40"/>
                        </a:lnTo>
                        <a:lnTo>
                          <a:pt x="330" y="33"/>
                        </a:lnTo>
                        <a:lnTo>
                          <a:pt x="341" y="25"/>
                        </a:lnTo>
                        <a:lnTo>
                          <a:pt x="350" y="18"/>
                        </a:lnTo>
                        <a:lnTo>
                          <a:pt x="359" y="17"/>
                        </a:lnTo>
                        <a:lnTo>
                          <a:pt x="368" y="16"/>
                        </a:lnTo>
                        <a:lnTo>
                          <a:pt x="375" y="14"/>
                        </a:lnTo>
                        <a:lnTo>
                          <a:pt x="385" y="13"/>
                        </a:lnTo>
                        <a:lnTo>
                          <a:pt x="396" y="13"/>
                        </a:lnTo>
                        <a:lnTo>
                          <a:pt x="406" y="12"/>
                        </a:lnTo>
                        <a:lnTo>
                          <a:pt x="414" y="9"/>
                        </a:lnTo>
                        <a:lnTo>
                          <a:pt x="422" y="5"/>
                        </a:lnTo>
                        <a:lnTo>
                          <a:pt x="429" y="2"/>
                        </a:lnTo>
                        <a:lnTo>
                          <a:pt x="439" y="1"/>
                        </a:lnTo>
                        <a:lnTo>
                          <a:pt x="452" y="2"/>
                        </a:lnTo>
                        <a:lnTo>
                          <a:pt x="462" y="2"/>
                        </a:lnTo>
                        <a:lnTo>
                          <a:pt x="473" y="1"/>
                        </a:lnTo>
                        <a:lnTo>
                          <a:pt x="488" y="0"/>
                        </a:lnTo>
                        <a:lnTo>
                          <a:pt x="501" y="0"/>
                        </a:lnTo>
                        <a:lnTo>
                          <a:pt x="513" y="0"/>
                        </a:lnTo>
                        <a:lnTo>
                          <a:pt x="518" y="1"/>
                        </a:lnTo>
                        <a:lnTo>
                          <a:pt x="522" y="2"/>
                        </a:lnTo>
                        <a:lnTo>
                          <a:pt x="526" y="4"/>
                        </a:lnTo>
                        <a:lnTo>
                          <a:pt x="530" y="5"/>
                        </a:lnTo>
                        <a:lnTo>
                          <a:pt x="534" y="6"/>
                        </a:lnTo>
                        <a:lnTo>
                          <a:pt x="543" y="6"/>
                        </a:lnTo>
                        <a:lnTo>
                          <a:pt x="553" y="8"/>
                        </a:lnTo>
                        <a:lnTo>
                          <a:pt x="562" y="8"/>
                        </a:lnTo>
                        <a:lnTo>
                          <a:pt x="565" y="8"/>
                        </a:lnTo>
                        <a:lnTo>
                          <a:pt x="569" y="8"/>
                        </a:lnTo>
                        <a:lnTo>
                          <a:pt x="574" y="8"/>
                        </a:lnTo>
                        <a:lnTo>
                          <a:pt x="578" y="8"/>
                        </a:lnTo>
                        <a:lnTo>
                          <a:pt x="581" y="9"/>
                        </a:lnTo>
                        <a:lnTo>
                          <a:pt x="590" y="13"/>
                        </a:lnTo>
                        <a:lnTo>
                          <a:pt x="601" y="20"/>
                        </a:lnTo>
                        <a:lnTo>
                          <a:pt x="608" y="26"/>
                        </a:lnTo>
                        <a:lnTo>
                          <a:pt x="612" y="36"/>
                        </a:lnTo>
                        <a:lnTo>
                          <a:pt x="613" y="47"/>
                        </a:lnTo>
                        <a:lnTo>
                          <a:pt x="615" y="56"/>
                        </a:lnTo>
                        <a:lnTo>
                          <a:pt x="617" y="67"/>
                        </a:lnTo>
                        <a:lnTo>
                          <a:pt x="621" y="78"/>
                        </a:lnTo>
                        <a:lnTo>
                          <a:pt x="625" y="87"/>
                        </a:lnTo>
                        <a:lnTo>
                          <a:pt x="628" y="91"/>
                        </a:lnTo>
                        <a:lnTo>
                          <a:pt x="632" y="95"/>
                        </a:lnTo>
                        <a:lnTo>
                          <a:pt x="637" y="99"/>
                        </a:lnTo>
                        <a:lnTo>
                          <a:pt x="642" y="102"/>
                        </a:lnTo>
                        <a:lnTo>
                          <a:pt x="644" y="106"/>
                        </a:lnTo>
                        <a:lnTo>
                          <a:pt x="648" y="115"/>
                        </a:lnTo>
                        <a:lnTo>
                          <a:pt x="651" y="126"/>
                        </a:lnTo>
                        <a:lnTo>
                          <a:pt x="655" y="134"/>
                        </a:lnTo>
                        <a:lnTo>
                          <a:pt x="659" y="138"/>
                        </a:lnTo>
                        <a:lnTo>
                          <a:pt x="663" y="142"/>
                        </a:lnTo>
                        <a:lnTo>
                          <a:pt x="668" y="145"/>
                        </a:lnTo>
                        <a:lnTo>
                          <a:pt x="674" y="149"/>
                        </a:lnTo>
                        <a:lnTo>
                          <a:pt x="677" y="153"/>
                        </a:lnTo>
                        <a:close/>
                      </a:path>
                    </a:pathLst>
                  </a:custGeom>
                  <a:grpFill/>
                  <a:ln w="635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nl-NL"/>
                  </a:p>
                </p:txBody>
              </p:sp>
              <p:sp>
                <p:nvSpPr>
                  <p:cNvPr id="56" name="Freeform 43">
                    <a:extLst>
                      <a:ext uri="{FF2B5EF4-FFF2-40B4-BE49-F238E27FC236}">
                        <a16:creationId xmlns:a16="http://schemas.microsoft.com/office/drawing/2014/main" id="{B1A90C05-D1DB-4708-8F07-5D211A4B55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94676" y="4493331"/>
                    <a:ext cx="1017274" cy="429054"/>
                  </a:xfrm>
                  <a:custGeom>
                    <a:avLst/>
                    <a:gdLst>
                      <a:gd name="T0" fmla="*/ 2183 w 2204"/>
                      <a:gd name="T1" fmla="*/ 706 h 932"/>
                      <a:gd name="T2" fmla="*/ 2171 w 2204"/>
                      <a:gd name="T3" fmla="*/ 796 h 932"/>
                      <a:gd name="T4" fmla="*/ 2199 w 2204"/>
                      <a:gd name="T5" fmla="*/ 903 h 932"/>
                      <a:gd name="T6" fmla="*/ 2143 w 2204"/>
                      <a:gd name="T7" fmla="*/ 923 h 932"/>
                      <a:gd name="T8" fmla="*/ 2116 w 2204"/>
                      <a:gd name="T9" fmla="*/ 825 h 932"/>
                      <a:gd name="T10" fmla="*/ 2041 w 2204"/>
                      <a:gd name="T11" fmla="*/ 825 h 932"/>
                      <a:gd name="T12" fmla="*/ 1958 w 2204"/>
                      <a:gd name="T13" fmla="*/ 813 h 932"/>
                      <a:gd name="T14" fmla="*/ 1899 w 2204"/>
                      <a:gd name="T15" fmla="*/ 865 h 932"/>
                      <a:gd name="T16" fmla="*/ 1799 w 2204"/>
                      <a:gd name="T17" fmla="*/ 850 h 932"/>
                      <a:gd name="T18" fmla="*/ 1687 w 2204"/>
                      <a:gd name="T19" fmla="*/ 788 h 932"/>
                      <a:gd name="T20" fmla="*/ 1595 w 2204"/>
                      <a:gd name="T21" fmla="*/ 701 h 932"/>
                      <a:gd name="T22" fmla="*/ 1506 w 2204"/>
                      <a:gd name="T23" fmla="*/ 637 h 932"/>
                      <a:gd name="T24" fmla="*/ 1426 w 2204"/>
                      <a:gd name="T25" fmla="*/ 588 h 932"/>
                      <a:gd name="T26" fmla="*/ 1338 w 2204"/>
                      <a:gd name="T27" fmla="*/ 623 h 932"/>
                      <a:gd name="T28" fmla="*/ 1283 w 2204"/>
                      <a:gd name="T29" fmla="*/ 702 h 932"/>
                      <a:gd name="T30" fmla="*/ 1245 w 2204"/>
                      <a:gd name="T31" fmla="*/ 811 h 932"/>
                      <a:gd name="T32" fmla="*/ 1182 w 2204"/>
                      <a:gd name="T33" fmla="*/ 846 h 932"/>
                      <a:gd name="T34" fmla="*/ 1082 w 2204"/>
                      <a:gd name="T35" fmla="*/ 868 h 932"/>
                      <a:gd name="T36" fmla="*/ 993 w 2204"/>
                      <a:gd name="T37" fmla="*/ 872 h 932"/>
                      <a:gd name="T38" fmla="*/ 916 w 2204"/>
                      <a:gd name="T39" fmla="*/ 823 h 932"/>
                      <a:gd name="T40" fmla="*/ 880 w 2204"/>
                      <a:gd name="T41" fmla="*/ 776 h 932"/>
                      <a:gd name="T42" fmla="*/ 792 w 2204"/>
                      <a:gd name="T43" fmla="*/ 780 h 932"/>
                      <a:gd name="T44" fmla="*/ 765 w 2204"/>
                      <a:gd name="T45" fmla="*/ 695 h 932"/>
                      <a:gd name="T46" fmla="*/ 686 w 2204"/>
                      <a:gd name="T47" fmla="*/ 631 h 932"/>
                      <a:gd name="T48" fmla="*/ 678 w 2204"/>
                      <a:gd name="T49" fmla="*/ 571 h 932"/>
                      <a:gd name="T50" fmla="*/ 614 w 2204"/>
                      <a:gd name="T51" fmla="*/ 582 h 932"/>
                      <a:gd name="T52" fmla="*/ 540 w 2204"/>
                      <a:gd name="T53" fmla="*/ 647 h 932"/>
                      <a:gd name="T54" fmla="*/ 399 w 2204"/>
                      <a:gd name="T55" fmla="*/ 651 h 932"/>
                      <a:gd name="T56" fmla="*/ 310 w 2204"/>
                      <a:gd name="T57" fmla="*/ 593 h 932"/>
                      <a:gd name="T58" fmla="*/ 234 w 2204"/>
                      <a:gd name="T59" fmla="*/ 495 h 932"/>
                      <a:gd name="T60" fmla="*/ 205 w 2204"/>
                      <a:gd name="T61" fmla="*/ 384 h 932"/>
                      <a:gd name="T62" fmla="*/ 100 w 2204"/>
                      <a:gd name="T63" fmla="*/ 355 h 932"/>
                      <a:gd name="T64" fmla="*/ 21 w 2204"/>
                      <a:gd name="T65" fmla="*/ 290 h 932"/>
                      <a:gd name="T66" fmla="*/ 4 w 2204"/>
                      <a:gd name="T67" fmla="*/ 252 h 932"/>
                      <a:gd name="T68" fmla="*/ 75 w 2204"/>
                      <a:gd name="T69" fmla="*/ 188 h 932"/>
                      <a:gd name="T70" fmla="*/ 136 w 2204"/>
                      <a:gd name="T71" fmla="*/ 161 h 932"/>
                      <a:gd name="T72" fmla="*/ 264 w 2204"/>
                      <a:gd name="T73" fmla="*/ 93 h 932"/>
                      <a:gd name="T74" fmla="*/ 343 w 2204"/>
                      <a:gd name="T75" fmla="*/ 30 h 932"/>
                      <a:gd name="T76" fmla="*/ 438 w 2204"/>
                      <a:gd name="T77" fmla="*/ 4 h 932"/>
                      <a:gd name="T78" fmla="*/ 516 w 2204"/>
                      <a:gd name="T79" fmla="*/ 34 h 932"/>
                      <a:gd name="T80" fmla="*/ 543 w 2204"/>
                      <a:gd name="T81" fmla="*/ 47 h 932"/>
                      <a:gd name="T82" fmla="*/ 547 w 2204"/>
                      <a:gd name="T83" fmla="*/ 127 h 932"/>
                      <a:gd name="T84" fmla="*/ 614 w 2204"/>
                      <a:gd name="T85" fmla="*/ 188 h 932"/>
                      <a:gd name="T86" fmla="*/ 664 w 2204"/>
                      <a:gd name="T87" fmla="*/ 256 h 932"/>
                      <a:gd name="T88" fmla="*/ 721 w 2204"/>
                      <a:gd name="T89" fmla="*/ 325 h 932"/>
                      <a:gd name="T90" fmla="*/ 795 w 2204"/>
                      <a:gd name="T91" fmla="*/ 280 h 932"/>
                      <a:gd name="T92" fmla="*/ 872 w 2204"/>
                      <a:gd name="T93" fmla="*/ 223 h 932"/>
                      <a:gd name="T94" fmla="*/ 984 w 2204"/>
                      <a:gd name="T95" fmla="*/ 225 h 932"/>
                      <a:gd name="T96" fmla="*/ 1058 w 2204"/>
                      <a:gd name="T97" fmla="*/ 198 h 932"/>
                      <a:gd name="T98" fmla="*/ 1145 w 2204"/>
                      <a:gd name="T99" fmla="*/ 239 h 932"/>
                      <a:gd name="T100" fmla="*/ 1248 w 2204"/>
                      <a:gd name="T101" fmla="*/ 220 h 932"/>
                      <a:gd name="T102" fmla="*/ 1326 w 2204"/>
                      <a:gd name="T103" fmla="*/ 240 h 932"/>
                      <a:gd name="T104" fmla="*/ 1384 w 2204"/>
                      <a:gd name="T105" fmla="*/ 295 h 932"/>
                      <a:gd name="T106" fmla="*/ 1512 w 2204"/>
                      <a:gd name="T107" fmla="*/ 338 h 932"/>
                      <a:gd name="T108" fmla="*/ 1624 w 2204"/>
                      <a:gd name="T109" fmla="*/ 426 h 932"/>
                      <a:gd name="T110" fmla="*/ 1713 w 2204"/>
                      <a:gd name="T111" fmla="*/ 558 h 932"/>
                      <a:gd name="T112" fmla="*/ 1796 w 2204"/>
                      <a:gd name="T113" fmla="*/ 675 h 932"/>
                      <a:gd name="T114" fmla="*/ 1900 w 2204"/>
                      <a:gd name="T115" fmla="*/ 689 h 932"/>
                      <a:gd name="T116" fmla="*/ 1979 w 2204"/>
                      <a:gd name="T117" fmla="*/ 667 h 932"/>
                      <a:gd name="T118" fmla="*/ 2040 w 2204"/>
                      <a:gd name="T119" fmla="*/ 686 h 932"/>
                      <a:gd name="T120" fmla="*/ 2136 w 2204"/>
                      <a:gd name="T121" fmla="*/ 671 h 932"/>
                      <a:gd name="T122" fmla="*/ 2186 w 2204"/>
                      <a:gd name="T123" fmla="*/ 644 h 9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2204" h="932">
                        <a:moveTo>
                          <a:pt x="2204" y="650"/>
                        </a:moveTo>
                        <a:lnTo>
                          <a:pt x="2203" y="656"/>
                        </a:lnTo>
                        <a:lnTo>
                          <a:pt x="2200" y="663"/>
                        </a:lnTo>
                        <a:lnTo>
                          <a:pt x="2199" y="670"/>
                        </a:lnTo>
                        <a:lnTo>
                          <a:pt x="2195" y="678"/>
                        </a:lnTo>
                        <a:lnTo>
                          <a:pt x="2191" y="687"/>
                        </a:lnTo>
                        <a:lnTo>
                          <a:pt x="2186" y="698"/>
                        </a:lnTo>
                        <a:lnTo>
                          <a:pt x="2183" y="706"/>
                        </a:lnTo>
                        <a:lnTo>
                          <a:pt x="2184" y="717"/>
                        </a:lnTo>
                        <a:lnTo>
                          <a:pt x="2186" y="729"/>
                        </a:lnTo>
                        <a:lnTo>
                          <a:pt x="2186" y="740"/>
                        </a:lnTo>
                        <a:lnTo>
                          <a:pt x="2183" y="751"/>
                        </a:lnTo>
                        <a:lnTo>
                          <a:pt x="2178" y="761"/>
                        </a:lnTo>
                        <a:lnTo>
                          <a:pt x="2174" y="774"/>
                        </a:lnTo>
                        <a:lnTo>
                          <a:pt x="2171" y="783"/>
                        </a:lnTo>
                        <a:lnTo>
                          <a:pt x="2171" y="796"/>
                        </a:lnTo>
                        <a:lnTo>
                          <a:pt x="2172" y="811"/>
                        </a:lnTo>
                        <a:lnTo>
                          <a:pt x="2175" y="826"/>
                        </a:lnTo>
                        <a:lnTo>
                          <a:pt x="2178" y="838"/>
                        </a:lnTo>
                        <a:lnTo>
                          <a:pt x="2182" y="850"/>
                        </a:lnTo>
                        <a:lnTo>
                          <a:pt x="2188" y="865"/>
                        </a:lnTo>
                        <a:lnTo>
                          <a:pt x="2195" y="879"/>
                        </a:lnTo>
                        <a:lnTo>
                          <a:pt x="2199" y="891"/>
                        </a:lnTo>
                        <a:lnTo>
                          <a:pt x="2199" y="903"/>
                        </a:lnTo>
                        <a:lnTo>
                          <a:pt x="2198" y="918"/>
                        </a:lnTo>
                        <a:lnTo>
                          <a:pt x="2196" y="932"/>
                        </a:lnTo>
                        <a:lnTo>
                          <a:pt x="2188" y="932"/>
                        </a:lnTo>
                        <a:lnTo>
                          <a:pt x="2182" y="932"/>
                        </a:lnTo>
                        <a:lnTo>
                          <a:pt x="2174" y="931"/>
                        </a:lnTo>
                        <a:lnTo>
                          <a:pt x="2161" y="930"/>
                        </a:lnTo>
                        <a:lnTo>
                          <a:pt x="2151" y="927"/>
                        </a:lnTo>
                        <a:lnTo>
                          <a:pt x="2143" y="923"/>
                        </a:lnTo>
                        <a:lnTo>
                          <a:pt x="2138" y="915"/>
                        </a:lnTo>
                        <a:lnTo>
                          <a:pt x="2134" y="903"/>
                        </a:lnTo>
                        <a:lnTo>
                          <a:pt x="2132" y="889"/>
                        </a:lnTo>
                        <a:lnTo>
                          <a:pt x="2129" y="880"/>
                        </a:lnTo>
                        <a:lnTo>
                          <a:pt x="2126" y="868"/>
                        </a:lnTo>
                        <a:lnTo>
                          <a:pt x="2124" y="853"/>
                        </a:lnTo>
                        <a:lnTo>
                          <a:pt x="2120" y="838"/>
                        </a:lnTo>
                        <a:lnTo>
                          <a:pt x="2116" y="825"/>
                        </a:lnTo>
                        <a:lnTo>
                          <a:pt x="2107" y="817"/>
                        </a:lnTo>
                        <a:lnTo>
                          <a:pt x="2101" y="814"/>
                        </a:lnTo>
                        <a:lnTo>
                          <a:pt x="2090" y="814"/>
                        </a:lnTo>
                        <a:lnTo>
                          <a:pt x="2078" y="815"/>
                        </a:lnTo>
                        <a:lnTo>
                          <a:pt x="2067" y="818"/>
                        </a:lnTo>
                        <a:lnTo>
                          <a:pt x="2058" y="819"/>
                        </a:lnTo>
                        <a:lnTo>
                          <a:pt x="2050" y="822"/>
                        </a:lnTo>
                        <a:lnTo>
                          <a:pt x="2041" y="825"/>
                        </a:lnTo>
                        <a:lnTo>
                          <a:pt x="2033" y="826"/>
                        </a:lnTo>
                        <a:lnTo>
                          <a:pt x="2025" y="823"/>
                        </a:lnTo>
                        <a:lnTo>
                          <a:pt x="2017" y="821"/>
                        </a:lnTo>
                        <a:lnTo>
                          <a:pt x="2008" y="817"/>
                        </a:lnTo>
                        <a:lnTo>
                          <a:pt x="2000" y="815"/>
                        </a:lnTo>
                        <a:lnTo>
                          <a:pt x="1989" y="814"/>
                        </a:lnTo>
                        <a:lnTo>
                          <a:pt x="1974" y="813"/>
                        </a:lnTo>
                        <a:lnTo>
                          <a:pt x="1958" y="813"/>
                        </a:lnTo>
                        <a:lnTo>
                          <a:pt x="1944" y="814"/>
                        </a:lnTo>
                        <a:lnTo>
                          <a:pt x="1932" y="818"/>
                        </a:lnTo>
                        <a:lnTo>
                          <a:pt x="1927" y="825"/>
                        </a:lnTo>
                        <a:lnTo>
                          <a:pt x="1923" y="834"/>
                        </a:lnTo>
                        <a:lnTo>
                          <a:pt x="1919" y="846"/>
                        </a:lnTo>
                        <a:lnTo>
                          <a:pt x="1913" y="856"/>
                        </a:lnTo>
                        <a:lnTo>
                          <a:pt x="1908" y="862"/>
                        </a:lnTo>
                        <a:lnTo>
                          <a:pt x="1899" y="865"/>
                        </a:lnTo>
                        <a:lnTo>
                          <a:pt x="1888" y="865"/>
                        </a:lnTo>
                        <a:lnTo>
                          <a:pt x="1876" y="864"/>
                        </a:lnTo>
                        <a:lnTo>
                          <a:pt x="1864" y="862"/>
                        </a:lnTo>
                        <a:lnTo>
                          <a:pt x="1854" y="861"/>
                        </a:lnTo>
                        <a:lnTo>
                          <a:pt x="1842" y="860"/>
                        </a:lnTo>
                        <a:lnTo>
                          <a:pt x="1826" y="856"/>
                        </a:lnTo>
                        <a:lnTo>
                          <a:pt x="1811" y="853"/>
                        </a:lnTo>
                        <a:lnTo>
                          <a:pt x="1799" y="850"/>
                        </a:lnTo>
                        <a:lnTo>
                          <a:pt x="1785" y="846"/>
                        </a:lnTo>
                        <a:lnTo>
                          <a:pt x="1769" y="842"/>
                        </a:lnTo>
                        <a:lnTo>
                          <a:pt x="1757" y="838"/>
                        </a:lnTo>
                        <a:lnTo>
                          <a:pt x="1744" y="831"/>
                        </a:lnTo>
                        <a:lnTo>
                          <a:pt x="1727" y="821"/>
                        </a:lnTo>
                        <a:lnTo>
                          <a:pt x="1711" y="810"/>
                        </a:lnTo>
                        <a:lnTo>
                          <a:pt x="1699" y="800"/>
                        </a:lnTo>
                        <a:lnTo>
                          <a:pt x="1687" y="788"/>
                        </a:lnTo>
                        <a:lnTo>
                          <a:pt x="1672" y="771"/>
                        </a:lnTo>
                        <a:lnTo>
                          <a:pt x="1657" y="755"/>
                        </a:lnTo>
                        <a:lnTo>
                          <a:pt x="1645" y="741"/>
                        </a:lnTo>
                        <a:lnTo>
                          <a:pt x="1637" y="732"/>
                        </a:lnTo>
                        <a:lnTo>
                          <a:pt x="1628" y="721"/>
                        </a:lnTo>
                        <a:lnTo>
                          <a:pt x="1618" y="713"/>
                        </a:lnTo>
                        <a:lnTo>
                          <a:pt x="1609" y="706"/>
                        </a:lnTo>
                        <a:lnTo>
                          <a:pt x="1595" y="701"/>
                        </a:lnTo>
                        <a:lnTo>
                          <a:pt x="1582" y="695"/>
                        </a:lnTo>
                        <a:lnTo>
                          <a:pt x="1571" y="689"/>
                        </a:lnTo>
                        <a:lnTo>
                          <a:pt x="1563" y="679"/>
                        </a:lnTo>
                        <a:lnTo>
                          <a:pt x="1552" y="666"/>
                        </a:lnTo>
                        <a:lnTo>
                          <a:pt x="1543" y="655"/>
                        </a:lnTo>
                        <a:lnTo>
                          <a:pt x="1532" y="648"/>
                        </a:lnTo>
                        <a:lnTo>
                          <a:pt x="1519" y="643"/>
                        </a:lnTo>
                        <a:lnTo>
                          <a:pt x="1506" y="637"/>
                        </a:lnTo>
                        <a:lnTo>
                          <a:pt x="1497" y="633"/>
                        </a:lnTo>
                        <a:lnTo>
                          <a:pt x="1485" y="628"/>
                        </a:lnTo>
                        <a:lnTo>
                          <a:pt x="1474" y="621"/>
                        </a:lnTo>
                        <a:lnTo>
                          <a:pt x="1467" y="612"/>
                        </a:lnTo>
                        <a:lnTo>
                          <a:pt x="1461" y="600"/>
                        </a:lnTo>
                        <a:lnTo>
                          <a:pt x="1453" y="592"/>
                        </a:lnTo>
                        <a:lnTo>
                          <a:pt x="1440" y="589"/>
                        </a:lnTo>
                        <a:lnTo>
                          <a:pt x="1426" y="588"/>
                        </a:lnTo>
                        <a:lnTo>
                          <a:pt x="1409" y="588"/>
                        </a:lnTo>
                        <a:lnTo>
                          <a:pt x="1397" y="589"/>
                        </a:lnTo>
                        <a:lnTo>
                          <a:pt x="1388" y="592"/>
                        </a:lnTo>
                        <a:lnTo>
                          <a:pt x="1378" y="597"/>
                        </a:lnTo>
                        <a:lnTo>
                          <a:pt x="1369" y="601"/>
                        </a:lnTo>
                        <a:lnTo>
                          <a:pt x="1360" y="606"/>
                        </a:lnTo>
                        <a:lnTo>
                          <a:pt x="1349" y="615"/>
                        </a:lnTo>
                        <a:lnTo>
                          <a:pt x="1338" y="623"/>
                        </a:lnTo>
                        <a:lnTo>
                          <a:pt x="1329" y="629"/>
                        </a:lnTo>
                        <a:lnTo>
                          <a:pt x="1319" y="636"/>
                        </a:lnTo>
                        <a:lnTo>
                          <a:pt x="1308" y="646"/>
                        </a:lnTo>
                        <a:lnTo>
                          <a:pt x="1298" y="655"/>
                        </a:lnTo>
                        <a:lnTo>
                          <a:pt x="1291" y="664"/>
                        </a:lnTo>
                        <a:lnTo>
                          <a:pt x="1287" y="675"/>
                        </a:lnTo>
                        <a:lnTo>
                          <a:pt x="1284" y="689"/>
                        </a:lnTo>
                        <a:lnTo>
                          <a:pt x="1283" y="702"/>
                        </a:lnTo>
                        <a:lnTo>
                          <a:pt x="1280" y="713"/>
                        </a:lnTo>
                        <a:lnTo>
                          <a:pt x="1273" y="726"/>
                        </a:lnTo>
                        <a:lnTo>
                          <a:pt x="1264" y="741"/>
                        </a:lnTo>
                        <a:lnTo>
                          <a:pt x="1256" y="756"/>
                        </a:lnTo>
                        <a:lnTo>
                          <a:pt x="1249" y="769"/>
                        </a:lnTo>
                        <a:lnTo>
                          <a:pt x="1248" y="782"/>
                        </a:lnTo>
                        <a:lnTo>
                          <a:pt x="1246" y="796"/>
                        </a:lnTo>
                        <a:lnTo>
                          <a:pt x="1245" y="811"/>
                        </a:lnTo>
                        <a:lnTo>
                          <a:pt x="1244" y="826"/>
                        </a:lnTo>
                        <a:lnTo>
                          <a:pt x="1240" y="837"/>
                        </a:lnTo>
                        <a:lnTo>
                          <a:pt x="1232" y="844"/>
                        </a:lnTo>
                        <a:lnTo>
                          <a:pt x="1221" y="849"/>
                        </a:lnTo>
                        <a:lnTo>
                          <a:pt x="1211" y="852"/>
                        </a:lnTo>
                        <a:lnTo>
                          <a:pt x="1203" y="852"/>
                        </a:lnTo>
                        <a:lnTo>
                          <a:pt x="1192" y="849"/>
                        </a:lnTo>
                        <a:lnTo>
                          <a:pt x="1182" y="846"/>
                        </a:lnTo>
                        <a:lnTo>
                          <a:pt x="1172" y="845"/>
                        </a:lnTo>
                        <a:lnTo>
                          <a:pt x="1159" y="846"/>
                        </a:lnTo>
                        <a:lnTo>
                          <a:pt x="1141" y="848"/>
                        </a:lnTo>
                        <a:lnTo>
                          <a:pt x="1125" y="852"/>
                        </a:lnTo>
                        <a:lnTo>
                          <a:pt x="1112" y="854"/>
                        </a:lnTo>
                        <a:lnTo>
                          <a:pt x="1103" y="858"/>
                        </a:lnTo>
                        <a:lnTo>
                          <a:pt x="1093" y="864"/>
                        </a:lnTo>
                        <a:lnTo>
                          <a:pt x="1082" y="868"/>
                        </a:lnTo>
                        <a:lnTo>
                          <a:pt x="1072" y="872"/>
                        </a:lnTo>
                        <a:lnTo>
                          <a:pt x="1060" y="876"/>
                        </a:lnTo>
                        <a:lnTo>
                          <a:pt x="1047" y="880"/>
                        </a:lnTo>
                        <a:lnTo>
                          <a:pt x="1033" y="883"/>
                        </a:lnTo>
                        <a:lnTo>
                          <a:pt x="1023" y="883"/>
                        </a:lnTo>
                        <a:lnTo>
                          <a:pt x="1009" y="881"/>
                        </a:lnTo>
                        <a:lnTo>
                          <a:pt x="1000" y="879"/>
                        </a:lnTo>
                        <a:lnTo>
                          <a:pt x="993" y="872"/>
                        </a:lnTo>
                        <a:lnTo>
                          <a:pt x="988" y="864"/>
                        </a:lnTo>
                        <a:lnTo>
                          <a:pt x="982" y="857"/>
                        </a:lnTo>
                        <a:lnTo>
                          <a:pt x="973" y="850"/>
                        </a:lnTo>
                        <a:lnTo>
                          <a:pt x="961" y="844"/>
                        </a:lnTo>
                        <a:lnTo>
                          <a:pt x="949" y="838"/>
                        </a:lnTo>
                        <a:lnTo>
                          <a:pt x="939" y="834"/>
                        </a:lnTo>
                        <a:lnTo>
                          <a:pt x="927" y="829"/>
                        </a:lnTo>
                        <a:lnTo>
                          <a:pt x="916" y="823"/>
                        </a:lnTo>
                        <a:lnTo>
                          <a:pt x="911" y="815"/>
                        </a:lnTo>
                        <a:lnTo>
                          <a:pt x="904" y="805"/>
                        </a:lnTo>
                        <a:lnTo>
                          <a:pt x="897" y="795"/>
                        </a:lnTo>
                        <a:lnTo>
                          <a:pt x="895" y="791"/>
                        </a:lnTo>
                        <a:lnTo>
                          <a:pt x="892" y="787"/>
                        </a:lnTo>
                        <a:lnTo>
                          <a:pt x="888" y="783"/>
                        </a:lnTo>
                        <a:lnTo>
                          <a:pt x="884" y="779"/>
                        </a:lnTo>
                        <a:lnTo>
                          <a:pt x="880" y="776"/>
                        </a:lnTo>
                        <a:lnTo>
                          <a:pt x="869" y="775"/>
                        </a:lnTo>
                        <a:lnTo>
                          <a:pt x="856" y="778"/>
                        </a:lnTo>
                        <a:lnTo>
                          <a:pt x="842" y="780"/>
                        </a:lnTo>
                        <a:lnTo>
                          <a:pt x="831" y="783"/>
                        </a:lnTo>
                        <a:lnTo>
                          <a:pt x="822" y="783"/>
                        </a:lnTo>
                        <a:lnTo>
                          <a:pt x="811" y="783"/>
                        </a:lnTo>
                        <a:lnTo>
                          <a:pt x="800" y="782"/>
                        </a:lnTo>
                        <a:lnTo>
                          <a:pt x="792" y="780"/>
                        </a:lnTo>
                        <a:lnTo>
                          <a:pt x="784" y="774"/>
                        </a:lnTo>
                        <a:lnTo>
                          <a:pt x="776" y="764"/>
                        </a:lnTo>
                        <a:lnTo>
                          <a:pt x="771" y="753"/>
                        </a:lnTo>
                        <a:lnTo>
                          <a:pt x="765" y="745"/>
                        </a:lnTo>
                        <a:lnTo>
                          <a:pt x="765" y="733"/>
                        </a:lnTo>
                        <a:lnTo>
                          <a:pt x="767" y="720"/>
                        </a:lnTo>
                        <a:lnTo>
                          <a:pt x="767" y="706"/>
                        </a:lnTo>
                        <a:lnTo>
                          <a:pt x="765" y="695"/>
                        </a:lnTo>
                        <a:lnTo>
                          <a:pt x="759" y="683"/>
                        </a:lnTo>
                        <a:lnTo>
                          <a:pt x="746" y="668"/>
                        </a:lnTo>
                        <a:lnTo>
                          <a:pt x="734" y="656"/>
                        </a:lnTo>
                        <a:lnTo>
                          <a:pt x="722" y="647"/>
                        </a:lnTo>
                        <a:lnTo>
                          <a:pt x="713" y="644"/>
                        </a:lnTo>
                        <a:lnTo>
                          <a:pt x="702" y="642"/>
                        </a:lnTo>
                        <a:lnTo>
                          <a:pt x="692" y="637"/>
                        </a:lnTo>
                        <a:lnTo>
                          <a:pt x="686" y="631"/>
                        </a:lnTo>
                        <a:lnTo>
                          <a:pt x="678" y="623"/>
                        </a:lnTo>
                        <a:lnTo>
                          <a:pt x="672" y="612"/>
                        </a:lnTo>
                        <a:lnTo>
                          <a:pt x="668" y="602"/>
                        </a:lnTo>
                        <a:lnTo>
                          <a:pt x="671" y="596"/>
                        </a:lnTo>
                        <a:lnTo>
                          <a:pt x="676" y="589"/>
                        </a:lnTo>
                        <a:lnTo>
                          <a:pt x="682" y="581"/>
                        </a:lnTo>
                        <a:lnTo>
                          <a:pt x="682" y="575"/>
                        </a:lnTo>
                        <a:lnTo>
                          <a:pt x="678" y="571"/>
                        </a:lnTo>
                        <a:lnTo>
                          <a:pt x="671" y="569"/>
                        </a:lnTo>
                        <a:lnTo>
                          <a:pt x="663" y="567"/>
                        </a:lnTo>
                        <a:lnTo>
                          <a:pt x="655" y="567"/>
                        </a:lnTo>
                        <a:lnTo>
                          <a:pt x="648" y="566"/>
                        </a:lnTo>
                        <a:lnTo>
                          <a:pt x="639" y="566"/>
                        </a:lnTo>
                        <a:lnTo>
                          <a:pt x="630" y="567"/>
                        </a:lnTo>
                        <a:lnTo>
                          <a:pt x="622" y="574"/>
                        </a:lnTo>
                        <a:lnTo>
                          <a:pt x="614" y="582"/>
                        </a:lnTo>
                        <a:lnTo>
                          <a:pt x="606" y="592"/>
                        </a:lnTo>
                        <a:lnTo>
                          <a:pt x="599" y="600"/>
                        </a:lnTo>
                        <a:lnTo>
                          <a:pt x="593" y="609"/>
                        </a:lnTo>
                        <a:lnTo>
                          <a:pt x="585" y="620"/>
                        </a:lnTo>
                        <a:lnTo>
                          <a:pt x="577" y="631"/>
                        </a:lnTo>
                        <a:lnTo>
                          <a:pt x="568" y="637"/>
                        </a:lnTo>
                        <a:lnTo>
                          <a:pt x="556" y="643"/>
                        </a:lnTo>
                        <a:lnTo>
                          <a:pt x="540" y="647"/>
                        </a:lnTo>
                        <a:lnTo>
                          <a:pt x="524" y="650"/>
                        </a:lnTo>
                        <a:lnTo>
                          <a:pt x="506" y="652"/>
                        </a:lnTo>
                        <a:lnTo>
                          <a:pt x="493" y="654"/>
                        </a:lnTo>
                        <a:lnTo>
                          <a:pt x="477" y="654"/>
                        </a:lnTo>
                        <a:lnTo>
                          <a:pt x="457" y="655"/>
                        </a:lnTo>
                        <a:lnTo>
                          <a:pt x="435" y="655"/>
                        </a:lnTo>
                        <a:lnTo>
                          <a:pt x="416" y="654"/>
                        </a:lnTo>
                        <a:lnTo>
                          <a:pt x="399" y="651"/>
                        </a:lnTo>
                        <a:lnTo>
                          <a:pt x="387" y="646"/>
                        </a:lnTo>
                        <a:lnTo>
                          <a:pt x="372" y="637"/>
                        </a:lnTo>
                        <a:lnTo>
                          <a:pt x="358" y="629"/>
                        </a:lnTo>
                        <a:lnTo>
                          <a:pt x="346" y="621"/>
                        </a:lnTo>
                        <a:lnTo>
                          <a:pt x="338" y="616"/>
                        </a:lnTo>
                        <a:lnTo>
                          <a:pt x="327" y="608"/>
                        </a:lnTo>
                        <a:lnTo>
                          <a:pt x="318" y="600"/>
                        </a:lnTo>
                        <a:lnTo>
                          <a:pt x="310" y="593"/>
                        </a:lnTo>
                        <a:lnTo>
                          <a:pt x="300" y="584"/>
                        </a:lnTo>
                        <a:lnTo>
                          <a:pt x="288" y="573"/>
                        </a:lnTo>
                        <a:lnTo>
                          <a:pt x="277" y="561"/>
                        </a:lnTo>
                        <a:lnTo>
                          <a:pt x="269" y="551"/>
                        </a:lnTo>
                        <a:lnTo>
                          <a:pt x="261" y="539"/>
                        </a:lnTo>
                        <a:lnTo>
                          <a:pt x="252" y="524"/>
                        </a:lnTo>
                        <a:lnTo>
                          <a:pt x="242" y="509"/>
                        </a:lnTo>
                        <a:lnTo>
                          <a:pt x="234" y="495"/>
                        </a:lnTo>
                        <a:lnTo>
                          <a:pt x="229" y="481"/>
                        </a:lnTo>
                        <a:lnTo>
                          <a:pt x="223" y="468"/>
                        </a:lnTo>
                        <a:lnTo>
                          <a:pt x="219" y="450"/>
                        </a:lnTo>
                        <a:lnTo>
                          <a:pt x="215" y="435"/>
                        </a:lnTo>
                        <a:lnTo>
                          <a:pt x="214" y="423"/>
                        </a:lnTo>
                        <a:lnTo>
                          <a:pt x="213" y="410"/>
                        </a:lnTo>
                        <a:lnTo>
                          <a:pt x="209" y="395"/>
                        </a:lnTo>
                        <a:lnTo>
                          <a:pt x="205" y="384"/>
                        </a:lnTo>
                        <a:lnTo>
                          <a:pt x="195" y="377"/>
                        </a:lnTo>
                        <a:lnTo>
                          <a:pt x="182" y="372"/>
                        </a:lnTo>
                        <a:lnTo>
                          <a:pt x="168" y="367"/>
                        </a:lnTo>
                        <a:lnTo>
                          <a:pt x="156" y="363"/>
                        </a:lnTo>
                        <a:lnTo>
                          <a:pt x="144" y="360"/>
                        </a:lnTo>
                        <a:lnTo>
                          <a:pt x="128" y="359"/>
                        </a:lnTo>
                        <a:lnTo>
                          <a:pt x="112" y="356"/>
                        </a:lnTo>
                        <a:lnTo>
                          <a:pt x="100" y="355"/>
                        </a:lnTo>
                        <a:lnTo>
                          <a:pt x="85" y="351"/>
                        </a:lnTo>
                        <a:lnTo>
                          <a:pt x="69" y="345"/>
                        </a:lnTo>
                        <a:lnTo>
                          <a:pt x="52" y="338"/>
                        </a:lnTo>
                        <a:lnTo>
                          <a:pt x="40" y="330"/>
                        </a:lnTo>
                        <a:lnTo>
                          <a:pt x="35" y="322"/>
                        </a:lnTo>
                        <a:lnTo>
                          <a:pt x="29" y="311"/>
                        </a:lnTo>
                        <a:lnTo>
                          <a:pt x="25" y="299"/>
                        </a:lnTo>
                        <a:lnTo>
                          <a:pt x="21" y="290"/>
                        </a:lnTo>
                        <a:lnTo>
                          <a:pt x="19" y="287"/>
                        </a:lnTo>
                        <a:lnTo>
                          <a:pt x="15" y="285"/>
                        </a:lnTo>
                        <a:lnTo>
                          <a:pt x="11" y="282"/>
                        </a:lnTo>
                        <a:lnTo>
                          <a:pt x="5" y="279"/>
                        </a:lnTo>
                        <a:lnTo>
                          <a:pt x="2" y="276"/>
                        </a:lnTo>
                        <a:lnTo>
                          <a:pt x="0" y="274"/>
                        </a:lnTo>
                        <a:lnTo>
                          <a:pt x="1" y="263"/>
                        </a:lnTo>
                        <a:lnTo>
                          <a:pt x="4" y="252"/>
                        </a:lnTo>
                        <a:lnTo>
                          <a:pt x="9" y="240"/>
                        </a:lnTo>
                        <a:lnTo>
                          <a:pt x="13" y="231"/>
                        </a:lnTo>
                        <a:lnTo>
                          <a:pt x="20" y="223"/>
                        </a:lnTo>
                        <a:lnTo>
                          <a:pt x="27" y="213"/>
                        </a:lnTo>
                        <a:lnTo>
                          <a:pt x="35" y="206"/>
                        </a:lnTo>
                        <a:lnTo>
                          <a:pt x="47" y="198"/>
                        </a:lnTo>
                        <a:lnTo>
                          <a:pt x="63" y="192"/>
                        </a:lnTo>
                        <a:lnTo>
                          <a:pt x="75" y="188"/>
                        </a:lnTo>
                        <a:lnTo>
                          <a:pt x="89" y="183"/>
                        </a:lnTo>
                        <a:lnTo>
                          <a:pt x="104" y="179"/>
                        </a:lnTo>
                        <a:lnTo>
                          <a:pt x="116" y="175"/>
                        </a:lnTo>
                        <a:lnTo>
                          <a:pt x="120" y="173"/>
                        </a:lnTo>
                        <a:lnTo>
                          <a:pt x="124" y="170"/>
                        </a:lnTo>
                        <a:lnTo>
                          <a:pt x="128" y="166"/>
                        </a:lnTo>
                        <a:lnTo>
                          <a:pt x="132" y="163"/>
                        </a:lnTo>
                        <a:lnTo>
                          <a:pt x="136" y="161"/>
                        </a:lnTo>
                        <a:lnTo>
                          <a:pt x="148" y="154"/>
                        </a:lnTo>
                        <a:lnTo>
                          <a:pt x="163" y="146"/>
                        </a:lnTo>
                        <a:lnTo>
                          <a:pt x="179" y="139"/>
                        </a:lnTo>
                        <a:lnTo>
                          <a:pt x="191" y="132"/>
                        </a:lnTo>
                        <a:lnTo>
                          <a:pt x="207" y="124"/>
                        </a:lnTo>
                        <a:lnTo>
                          <a:pt x="228" y="113"/>
                        </a:lnTo>
                        <a:lnTo>
                          <a:pt x="248" y="103"/>
                        </a:lnTo>
                        <a:lnTo>
                          <a:pt x="264" y="93"/>
                        </a:lnTo>
                        <a:lnTo>
                          <a:pt x="273" y="86"/>
                        </a:lnTo>
                        <a:lnTo>
                          <a:pt x="284" y="78"/>
                        </a:lnTo>
                        <a:lnTo>
                          <a:pt x="295" y="69"/>
                        </a:lnTo>
                        <a:lnTo>
                          <a:pt x="304" y="62"/>
                        </a:lnTo>
                        <a:lnTo>
                          <a:pt x="312" y="56"/>
                        </a:lnTo>
                        <a:lnTo>
                          <a:pt x="323" y="46"/>
                        </a:lnTo>
                        <a:lnTo>
                          <a:pt x="334" y="37"/>
                        </a:lnTo>
                        <a:lnTo>
                          <a:pt x="343" y="30"/>
                        </a:lnTo>
                        <a:lnTo>
                          <a:pt x="353" y="23"/>
                        </a:lnTo>
                        <a:lnTo>
                          <a:pt x="364" y="15"/>
                        </a:lnTo>
                        <a:lnTo>
                          <a:pt x="374" y="7"/>
                        </a:lnTo>
                        <a:lnTo>
                          <a:pt x="385" y="2"/>
                        </a:lnTo>
                        <a:lnTo>
                          <a:pt x="397" y="0"/>
                        </a:lnTo>
                        <a:lnTo>
                          <a:pt x="411" y="0"/>
                        </a:lnTo>
                        <a:lnTo>
                          <a:pt x="426" y="3"/>
                        </a:lnTo>
                        <a:lnTo>
                          <a:pt x="438" y="4"/>
                        </a:lnTo>
                        <a:lnTo>
                          <a:pt x="449" y="8"/>
                        </a:lnTo>
                        <a:lnTo>
                          <a:pt x="459" y="15"/>
                        </a:lnTo>
                        <a:lnTo>
                          <a:pt x="471" y="20"/>
                        </a:lnTo>
                        <a:lnTo>
                          <a:pt x="481" y="26"/>
                        </a:lnTo>
                        <a:lnTo>
                          <a:pt x="490" y="29"/>
                        </a:lnTo>
                        <a:lnTo>
                          <a:pt x="501" y="33"/>
                        </a:lnTo>
                        <a:lnTo>
                          <a:pt x="509" y="34"/>
                        </a:lnTo>
                        <a:lnTo>
                          <a:pt x="516" y="34"/>
                        </a:lnTo>
                        <a:lnTo>
                          <a:pt x="524" y="31"/>
                        </a:lnTo>
                        <a:lnTo>
                          <a:pt x="532" y="29"/>
                        </a:lnTo>
                        <a:lnTo>
                          <a:pt x="537" y="30"/>
                        </a:lnTo>
                        <a:lnTo>
                          <a:pt x="540" y="33"/>
                        </a:lnTo>
                        <a:lnTo>
                          <a:pt x="540" y="35"/>
                        </a:lnTo>
                        <a:lnTo>
                          <a:pt x="542" y="39"/>
                        </a:lnTo>
                        <a:lnTo>
                          <a:pt x="542" y="43"/>
                        </a:lnTo>
                        <a:lnTo>
                          <a:pt x="543" y="47"/>
                        </a:lnTo>
                        <a:lnTo>
                          <a:pt x="542" y="50"/>
                        </a:lnTo>
                        <a:lnTo>
                          <a:pt x="540" y="61"/>
                        </a:lnTo>
                        <a:lnTo>
                          <a:pt x="536" y="73"/>
                        </a:lnTo>
                        <a:lnTo>
                          <a:pt x="533" y="84"/>
                        </a:lnTo>
                        <a:lnTo>
                          <a:pt x="533" y="95"/>
                        </a:lnTo>
                        <a:lnTo>
                          <a:pt x="536" y="107"/>
                        </a:lnTo>
                        <a:lnTo>
                          <a:pt x="539" y="116"/>
                        </a:lnTo>
                        <a:lnTo>
                          <a:pt x="547" y="127"/>
                        </a:lnTo>
                        <a:lnTo>
                          <a:pt x="559" y="136"/>
                        </a:lnTo>
                        <a:lnTo>
                          <a:pt x="568" y="144"/>
                        </a:lnTo>
                        <a:lnTo>
                          <a:pt x="577" y="148"/>
                        </a:lnTo>
                        <a:lnTo>
                          <a:pt x="587" y="152"/>
                        </a:lnTo>
                        <a:lnTo>
                          <a:pt x="594" y="158"/>
                        </a:lnTo>
                        <a:lnTo>
                          <a:pt x="601" y="166"/>
                        </a:lnTo>
                        <a:lnTo>
                          <a:pt x="609" y="178"/>
                        </a:lnTo>
                        <a:lnTo>
                          <a:pt x="614" y="188"/>
                        </a:lnTo>
                        <a:lnTo>
                          <a:pt x="617" y="194"/>
                        </a:lnTo>
                        <a:lnTo>
                          <a:pt x="620" y="204"/>
                        </a:lnTo>
                        <a:lnTo>
                          <a:pt x="624" y="209"/>
                        </a:lnTo>
                        <a:lnTo>
                          <a:pt x="633" y="216"/>
                        </a:lnTo>
                        <a:lnTo>
                          <a:pt x="644" y="221"/>
                        </a:lnTo>
                        <a:lnTo>
                          <a:pt x="652" y="228"/>
                        </a:lnTo>
                        <a:lnTo>
                          <a:pt x="659" y="240"/>
                        </a:lnTo>
                        <a:lnTo>
                          <a:pt x="664" y="256"/>
                        </a:lnTo>
                        <a:lnTo>
                          <a:pt x="668" y="272"/>
                        </a:lnTo>
                        <a:lnTo>
                          <a:pt x="674" y="286"/>
                        </a:lnTo>
                        <a:lnTo>
                          <a:pt x="679" y="295"/>
                        </a:lnTo>
                        <a:lnTo>
                          <a:pt x="686" y="305"/>
                        </a:lnTo>
                        <a:lnTo>
                          <a:pt x="692" y="314"/>
                        </a:lnTo>
                        <a:lnTo>
                          <a:pt x="701" y="321"/>
                        </a:lnTo>
                        <a:lnTo>
                          <a:pt x="710" y="324"/>
                        </a:lnTo>
                        <a:lnTo>
                          <a:pt x="721" y="325"/>
                        </a:lnTo>
                        <a:lnTo>
                          <a:pt x="733" y="325"/>
                        </a:lnTo>
                        <a:lnTo>
                          <a:pt x="742" y="324"/>
                        </a:lnTo>
                        <a:lnTo>
                          <a:pt x="752" y="321"/>
                        </a:lnTo>
                        <a:lnTo>
                          <a:pt x="764" y="317"/>
                        </a:lnTo>
                        <a:lnTo>
                          <a:pt x="772" y="311"/>
                        </a:lnTo>
                        <a:lnTo>
                          <a:pt x="780" y="303"/>
                        </a:lnTo>
                        <a:lnTo>
                          <a:pt x="787" y="293"/>
                        </a:lnTo>
                        <a:lnTo>
                          <a:pt x="795" y="280"/>
                        </a:lnTo>
                        <a:lnTo>
                          <a:pt x="800" y="271"/>
                        </a:lnTo>
                        <a:lnTo>
                          <a:pt x="808" y="260"/>
                        </a:lnTo>
                        <a:lnTo>
                          <a:pt x="816" y="249"/>
                        </a:lnTo>
                        <a:lnTo>
                          <a:pt x="825" y="241"/>
                        </a:lnTo>
                        <a:lnTo>
                          <a:pt x="835" y="235"/>
                        </a:lnTo>
                        <a:lnTo>
                          <a:pt x="849" y="229"/>
                        </a:lnTo>
                        <a:lnTo>
                          <a:pt x="860" y="225"/>
                        </a:lnTo>
                        <a:lnTo>
                          <a:pt x="872" y="223"/>
                        </a:lnTo>
                        <a:lnTo>
                          <a:pt x="887" y="221"/>
                        </a:lnTo>
                        <a:lnTo>
                          <a:pt x="900" y="221"/>
                        </a:lnTo>
                        <a:lnTo>
                          <a:pt x="912" y="221"/>
                        </a:lnTo>
                        <a:lnTo>
                          <a:pt x="927" y="223"/>
                        </a:lnTo>
                        <a:lnTo>
                          <a:pt x="943" y="225"/>
                        </a:lnTo>
                        <a:lnTo>
                          <a:pt x="961" y="228"/>
                        </a:lnTo>
                        <a:lnTo>
                          <a:pt x="974" y="228"/>
                        </a:lnTo>
                        <a:lnTo>
                          <a:pt x="984" y="225"/>
                        </a:lnTo>
                        <a:lnTo>
                          <a:pt x="993" y="221"/>
                        </a:lnTo>
                        <a:lnTo>
                          <a:pt x="1004" y="216"/>
                        </a:lnTo>
                        <a:lnTo>
                          <a:pt x="1012" y="212"/>
                        </a:lnTo>
                        <a:lnTo>
                          <a:pt x="1020" y="208"/>
                        </a:lnTo>
                        <a:lnTo>
                          <a:pt x="1029" y="202"/>
                        </a:lnTo>
                        <a:lnTo>
                          <a:pt x="1040" y="197"/>
                        </a:lnTo>
                        <a:lnTo>
                          <a:pt x="1048" y="196"/>
                        </a:lnTo>
                        <a:lnTo>
                          <a:pt x="1058" y="198"/>
                        </a:lnTo>
                        <a:lnTo>
                          <a:pt x="1070" y="206"/>
                        </a:lnTo>
                        <a:lnTo>
                          <a:pt x="1081" y="216"/>
                        </a:lnTo>
                        <a:lnTo>
                          <a:pt x="1089" y="223"/>
                        </a:lnTo>
                        <a:lnTo>
                          <a:pt x="1099" y="227"/>
                        </a:lnTo>
                        <a:lnTo>
                          <a:pt x="1112" y="232"/>
                        </a:lnTo>
                        <a:lnTo>
                          <a:pt x="1124" y="236"/>
                        </a:lnTo>
                        <a:lnTo>
                          <a:pt x="1134" y="239"/>
                        </a:lnTo>
                        <a:lnTo>
                          <a:pt x="1145" y="239"/>
                        </a:lnTo>
                        <a:lnTo>
                          <a:pt x="1157" y="239"/>
                        </a:lnTo>
                        <a:lnTo>
                          <a:pt x="1171" y="237"/>
                        </a:lnTo>
                        <a:lnTo>
                          <a:pt x="1180" y="236"/>
                        </a:lnTo>
                        <a:lnTo>
                          <a:pt x="1195" y="236"/>
                        </a:lnTo>
                        <a:lnTo>
                          <a:pt x="1211" y="233"/>
                        </a:lnTo>
                        <a:lnTo>
                          <a:pt x="1226" y="231"/>
                        </a:lnTo>
                        <a:lnTo>
                          <a:pt x="1236" y="227"/>
                        </a:lnTo>
                        <a:lnTo>
                          <a:pt x="1248" y="220"/>
                        </a:lnTo>
                        <a:lnTo>
                          <a:pt x="1257" y="216"/>
                        </a:lnTo>
                        <a:lnTo>
                          <a:pt x="1269" y="213"/>
                        </a:lnTo>
                        <a:lnTo>
                          <a:pt x="1284" y="213"/>
                        </a:lnTo>
                        <a:lnTo>
                          <a:pt x="1296" y="214"/>
                        </a:lnTo>
                        <a:lnTo>
                          <a:pt x="1304" y="219"/>
                        </a:lnTo>
                        <a:lnTo>
                          <a:pt x="1314" y="224"/>
                        </a:lnTo>
                        <a:lnTo>
                          <a:pt x="1320" y="231"/>
                        </a:lnTo>
                        <a:lnTo>
                          <a:pt x="1326" y="240"/>
                        </a:lnTo>
                        <a:lnTo>
                          <a:pt x="1330" y="252"/>
                        </a:lnTo>
                        <a:lnTo>
                          <a:pt x="1334" y="263"/>
                        </a:lnTo>
                        <a:lnTo>
                          <a:pt x="1338" y="271"/>
                        </a:lnTo>
                        <a:lnTo>
                          <a:pt x="1343" y="280"/>
                        </a:lnTo>
                        <a:lnTo>
                          <a:pt x="1349" y="287"/>
                        </a:lnTo>
                        <a:lnTo>
                          <a:pt x="1358" y="291"/>
                        </a:lnTo>
                        <a:lnTo>
                          <a:pt x="1372" y="294"/>
                        </a:lnTo>
                        <a:lnTo>
                          <a:pt x="1384" y="295"/>
                        </a:lnTo>
                        <a:lnTo>
                          <a:pt x="1395" y="298"/>
                        </a:lnTo>
                        <a:lnTo>
                          <a:pt x="1412" y="301"/>
                        </a:lnTo>
                        <a:lnTo>
                          <a:pt x="1432" y="306"/>
                        </a:lnTo>
                        <a:lnTo>
                          <a:pt x="1448" y="310"/>
                        </a:lnTo>
                        <a:lnTo>
                          <a:pt x="1463" y="316"/>
                        </a:lnTo>
                        <a:lnTo>
                          <a:pt x="1481" y="324"/>
                        </a:lnTo>
                        <a:lnTo>
                          <a:pt x="1497" y="332"/>
                        </a:lnTo>
                        <a:lnTo>
                          <a:pt x="1512" y="338"/>
                        </a:lnTo>
                        <a:lnTo>
                          <a:pt x="1528" y="346"/>
                        </a:lnTo>
                        <a:lnTo>
                          <a:pt x="1548" y="355"/>
                        </a:lnTo>
                        <a:lnTo>
                          <a:pt x="1567" y="364"/>
                        </a:lnTo>
                        <a:lnTo>
                          <a:pt x="1582" y="373"/>
                        </a:lnTo>
                        <a:lnTo>
                          <a:pt x="1593" y="383"/>
                        </a:lnTo>
                        <a:lnTo>
                          <a:pt x="1603" y="396"/>
                        </a:lnTo>
                        <a:lnTo>
                          <a:pt x="1614" y="412"/>
                        </a:lnTo>
                        <a:lnTo>
                          <a:pt x="1624" y="426"/>
                        </a:lnTo>
                        <a:lnTo>
                          <a:pt x="1633" y="438"/>
                        </a:lnTo>
                        <a:lnTo>
                          <a:pt x="1644" y="453"/>
                        </a:lnTo>
                        <a:lnTo>
                          <a:pt x="1656" y="470"/>
                        </a:lnTo>
                        <a:lnTo>
                          <a:pt x="1669" y="489"/>
                        </a:lnTo>
                        <a:lnTo>
                          <a:pt x="1682" y="507"/>
                        </a:lnTo>
                        <a:lnTo>
                          <a:pt x="1692" y="522"/>
                        </a:lnTo>
                        <a:lnTo>
                          <a:pt x="1702" y="538"/>
                        </a:lnTo>
                        <a:lnTo>
                          <a:pt x="1713" y="558"/>
                        </a:lnTo>
                        <a:lnTo>
                          <a:pt x="1723" y="577"/>
                        </a:lnTo>
                        <a:lnTo>
                          <a:pt x="1731" y="593"/>
                        </a:lnTo>
                        <a:lnTo>
                          <a:pt x="1740" y="608"/>
                        </a:lnTo>
                        <a:lnTo>
                          <a:pt x="1748" y="624"/>
                        </a:lnTo>
                        <a:lnTo>
                          <a:pt x="1757" y="642"/>
                        </a:lnTo>
                        <a:lnTo>
                          <a:pt x="1765" y="654"/>
                        </a:lnTo>
                        <a:lnTo>
                          <a:pt x="1779" y="664"/>
                        </a:lnTo>
                        <a:lnTo>
                          <a:pt x="1796" y="675"/>
                        </a:lnTo>
                        <a:lnTo>
                          <a:pt x="1814" y="685"/>
                        </a:lnTo>
                        <a:lnTo>
                          <a:pt x="1829" y="691"/>
                        </a:lnTo>
                        <a:lnTo>
                          <a:pt x="1842" y="695"/>
                        </a:lnTo>
                        <a:lnTo>
                          <a:pt x="1858" y="698"/>
                        </a:lnTo>
                        <a:lnTo>
                          <a:pt x="1873" y="698"/>
                        </a:lnTo>
                        <a:lnTo>
                          <a:pt x="1881" y="697"/>
                        </a:lnTo>
                        <a:lnTo>
                          <a:pt x="1892" y="693"/>
                        </a:lnTo>
                        <a:lnTo>
                          <a:pt x="1900" y="689"/>
                        </a:lnTo>
                        <a:lnTo>
                          <a:pt x="1908" y="683"/>
                        </a:lnTo>
                        <a:lnTo>
                          <a:pt x="1917" y="677"/>
                        </a:lnTo>
                        <a:lnTo>
                          <a:pt x="1927" y="671"/>
                        </a:lnTo>
                        <a:lnTo>
                          <a:pt x="1938" y="668"/>
                        </a:lnTo>
                        <a:lnTo>
                          <a:pt x="1951" y="666"/>
                        </a:lnTo>
                        <a:lnTo>
                          <a:pt x="1965" y="666"/>
                        </a:lnTo>
                        <a:lnTo>
                          <a:pt x="1975" y="666"/>
                        </a:lnTo>
                        <a:lnTo>
                          <a:pt x="1979" y="667"/>
                        </a:lnTo>
                        <a:lnTo>
                          <a:pt x="1983" y="668"/>
                        </a:lnTo>
                        <a:lnTo>
                          <a:pt x="1988" y="671"/>
                        </a:lnTo>
                        <a:lnTo>
                          <a:pt x="1992" y="674"/>
                        </a:lnTo>
                        <a:lnTo>
                          <a:pt x="1996" y="675"/>
                        </a:lnTo>
                        <a:lnTo>
                          <a:pt x="2006" y="679"/>
                        </a:lnTo>
                        <a:lnTo>
                          <a:pt x="2019" y="682"/>
                        </a:lnTo>
                        <a:lnTo>
                          <a:pt x="2031" y="685"/>
                        </a:lnTo>
                        <a:lnTo>
                          <a:pt x="2040" y="686"/>
                        </a:lnTo>
                        <a:lnTo>
                          <a:pt x="2054" y="685"/>
                        </a:lnTo>
                        <a:lnTo>
                          <a:pt x="2068" y="682"/>
                        </a:lnTo>
                        <a:lnTo>
                          <a:pt x="2081" y="681"/>
                        </a:lnTo>
                        <a:lnTo>
                          <a:pt x="2089" y="681"/>
                        </a:lnTo>
                        <a:lnTo>
                          <a:pt x="2099" y="681"/>
                        </a:lnTo>
                        <a:lnTo>
                          <a:pt x="2107" y="681"/>
                        </a:lnTo>
                        <a:lnTo>
                          <a:pt x="2121" y="677"/>
                        </a:lnTo>
                        <a:lnTo>
                          <a:pt x="2136" y="671"/>
                        </a:lnTo>
                        <a:lnTo>
                          <a:pt x="2147" y="666"/>
                        </a:lnTo>
                        <a:lnTo>
                          <a:pt x="2151" y="663"/>
                        </a:lnTo>
                        <a:lnTo>
                          <a:pt x="2153" y="659"/>
                        </a:lnTo>
                        <a:lnTo>
                          <a:pt x="2157" y="654"/>
                        </a:lnTo>
                        <a:lnTo>
                          <a:pt x="2161" y="650"/>
                        </a:lnTo>
                        <a:lnTo>
                          <a:pt x="2164" y="647"/>
                        </a:lnTo>
                        <a:lnTo>
                          <a:pt x="2174" y="644"/>
                        </a:lnTo>
                        <a:lnTo>
                          <a:pt x="2186" y="644"/>
                        </a:lnTo>
                        <a:lnTo>
                          <a:pt x="2195" y="646"/>
                        </a:lnTo>
                        <a:lnTo>
                          <a:pt x="2199" y="647"/>
                        </a:lnTo>
                        <a:lnTo>
                          <a:pt x="2204" y="650"/>
                        </a:lnTo>
                        <a:close/>
                      </a:path>
                    </a:pathLst>
                  </a:custGeom>
                  <a:grpFill/>
                  <a:ln w="635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nl-NL"/>
                  </a:p>
                </p:txBody>
              </p:sp>
              <p:sp>
                <p:nvSpPr>
                  <p:cNvPr id="57" name="Freeform 44">
                    <a:extLst>
                      <a:ext uri="{FF2B5EF4-FFF2-40B4-BE49-F238E27FC236}">
                        <a16:creationId xmlns:a16="http://schemas.microsoft.com/office/drawing/2014/main" id="{1AD4B6D8-A4DA-4174-8C5B-0B9732BD26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19938" y="4847646"/>
                    <a:ext cx="1051874" cy="399990"/>
                  </a:xfrm>
                  <a:custGeom>
                    <a:avLst/>
                    <a:gdLst>
                      <a:gd name="T0" fmla="*/ 2230 w 2278"/>
                      <a:gd name="T1" fmla="*/ 353 h 868"/>
                      <a:gd name="T2" fmla="*/ 2096 w 2278"/>
                      <a:gd name="T3" fmla="*/ 502 h 868"/>
                      <a:gd name="T4" fmla="*/ 1957 w 2278"/>
                      <a:gd name="T5" fmla="*/ 601 h 868"/>
                      <a:gd name="T6" fmla="*/ 1849 w 2278"/>
                      <a:gd name="T7" fmla="*/ 686 h 868"/>
                      <a:gd name="T8" fmla="*/ 1713 w 2278"/>
                      <a:gd name="T9" fmla="*/ 692 h 868"/>
                      <a:gd name="T10" fmla="*/ 1598 w 2278"/>
                      <a:gd name="T11" fmla="*/ 762 h 868"/>
                      <a:gd name="T12" fmla="*/ 1481 w 2278"/>
                      <a:gd name="T13" fmla="*/ 837 h 868"/>
                      <a:gd name="T14" fmla="*/ 1387 w 2278"/>
                      <a:gd name="T15" fmla="*/ 861 h 868"/>
                      <a:gd name="T16" fmla="*/ 1305 w 2278"/>
                      <a:gd name="T17" fmla="*/ 824 h 868"/>
                      <a:gd name="T18" fmla="*/ 1202 w 2278"/>
                      <a:gd name="T19" fmla="*/ 825 h 868"/>
                      <a:gd name="T20" fmla="*/ 1115 w 2278"/>
                      <a:gd name="T21" fmla="*/ 772 h 868"/>
                      <a:gd name="T22" fmla="*/ 1090 w 2278"/>
                      <a:gd name="T23" fmla="*/ 682 h 868"/>
                      <a:gd name="T24" fmla="*/ 1055 w 2278"/>
                      <a:gd name="T25" fmla="*/ 599 h 868"/>
                      <a:gd name="T26" fmla="*/ 946 w 2278"/>
                      <a:gd name="T27" fmla="*/ 604 h 868"/>
                      <a:gd name="T28" fmla="*/ 833 w 2278"/>
                      <a:gd name="T29" fmla="*/ 546 h 868"/>
                      <a:gd name="T30" fmla="*/ 721 w 2278"/>
                      <a:gd name="T31" fmla="*/ 488 h 868"/>
                      <a:gd name="T32" fmla="*/ 632 w 2278"/>
                      <a:gd name="T33" fmla="*/ 433 h 868"/>
                      <a:gd name="T34" fmla="*/ 555 w 2278"/>
                      <a:gd name="T35" fmla="*/ 488 h 868"/>
                      <a:gd name="T36" fmla="*/ 450 w 2278"/>
                      <a:gd name="T37" fmla="*/ 503 h 868"/>
                      <a:gd name="T38" fmla="*/ 400 w 2278"/>
                      <a:gd name="T39" fmla="*/ 585 h 868"/>
                      <a:gd name="T40" fmla="*/ 394 w 2278"/>
                      <a:gd name="T41" fmla="*/ 677 h 868"/>
                      <a:gd name="T42" fmla="*/ 318 w 2278"/>
                      <a:gd name="T43" fmla="*/ 696 h 868"/>
                      <a:gd name="T44" fmla="*/ 224 w 2278"/>
                      <a:gd name="T45" fmla="*/ 704 h 868"/>
                      <a:gd name="T46" fmla="*/ 131 w 2278"/>
                      <a:gd name="T47" fmla="*/ 631 h 868"/>
                      <a:gd name="T48" fmla="*/ 49 w 2278"/>
                      <a:gd name="T49" fmla="*/ 550 h 868"/>
                      <a:gd name="T50" fmla="*/ 42 w 2278"/>
                      <a:gd name="T51" fmla="*/ 432 h 868"/>
                      <a:gd name="T52" fmla="*/ 1 w 2278"/>
                      <a:gd name="T53" fmla="*/ 359 h 868"/>
                      <a:gd name="T54" fmla="*/ 49 w 2278"/>
                      <a:gd name="T55" fmla="*/ 267 h 868"/>
                      <a:gd name="T56" fmla="*/ 19 w 2278"/>
                      <a:gd name="T57" fmla="*/ 165 h 868"/>
                      <a:gd name="T58" fmla="*/ 57 w 2278"/>
                      <a:gd name="T59" fmla="*/ 99 h 868"/>
                      <a:gd name="T60" fmla="*/ 200 w 2278"/>
                      <a:gd name="T61" fmla="*/ 68 h 868"/>
                      <a:gd name="T62" fmla="*/ 334 w 2278"/>
                      <a:gd name="T63" fmla="*/ 17 h 868"/>
                      <a:gd name="T64" fmla="*/ 469 w 2278"/>
                      <a:gd name="T65" fmla="*/ 17 h 868"/>
                      <a:gd name="T66" fmla="*/ 615 w 2278"/>
                      <a:gd name="T67" fmla="*/ 97 h 868"/>
                      <a:gd name="T68" fmla="*/ 768 w 2278"/>
                      <a:gd name="T69" fmla="*/ 154 h 868"/>
                      <a:gd name="T70" fmla="*/ 892 w 2278"/>
                      <a:gd name="T71" fmla="*/ 228 h 868"/>
                      <a:gd name="T72" fmla="*/ 1005 w 2278"/>
                      <a:gd name="T73" fmla="*/ 285 h 868"/>
                      <a:gd name="T74" fmla="*/ 1094 w 2278"/>
                      <a:gd name="T75" fmla="*/ 247 h 868"/>
                      <a:gd name="T76" fmla="*/ 1195 w 2278"/>
                      <a:gd name="T77" fmla="*/ 301 h 868"/>
                      <a:gd name="T78" fmla="*/ 1299 w 2278"/>
                      <a:gd name="T79" fmla="*/ 306 h 868"/>
                      <a:gd name="T80" fmla="*/ 1377 w 2278"/>
                      <a:gd name="T81" fmla="*/ 232 h 868"/>
                      <a:gd name="T82" fmla="*/ 1482 w 2278"/>
                      <a:gd name="T83" fmla="*/ 208 h 868"/>
                      <a:gd name="T84" fmla="*/ 1562 w 2278"/>
                      <a:gd name="T85" fmla="*/ 180 h 868"/>
                      <a:gd name="T86" fmla="*/ 1559 w 2278"/>
                      <a:gd name="T87" fmla="*/ 85 h 868"/>
                      <a:gd name="T88" fmla="*/ 1646 w 2278"/>
                      <a:gd name="T89" fmla="*/ 52 h 868"/>
                      <a:gd name="T90" fmla="*/ 1729 w 2278"/>
                      <a:gd name="T91" fmla="*/ 128 h 868"/>
                      <a:gd name="T92" fmla="*/ 1829 w 2278"/>
                      <a:gd name="T93" fmla="*/ 208 h 868"/>
                      <a:gd name="T94" fmla="*/ 1927 w 2278"/>
                      <a:gd name="T95" fmla="*/ 243 h 868"/>
                      <a:gd name="T96" fmla="*/ 1993 w 2278"/>
                      <a:gd name="T97" fmla="*/ 316 h 868"/>
                      <a:gd name="T98" fmla="*/ 2022 w 2278"/>
                      <a:gd name="T99" fmla="*/ 298 h 868"/>
                      <a:gd name="T100" fmla="*/ 1985 w 2278"/>
                      <a:gd name="T101" fmla="*/ 250 h 868"/>
                      <a:gd name="T102" fmla="*/ 2007 w 2278"/>
                      <a:gd name="T103" fmla="*/ 227 h 868"/>
                      <a:gd name="T104" fmla="*/ 2057 w 2278"/>
                      <a:gd name="T105" fmla="*/ 273 h 868"/>
                      <a:gd name="T106" fmla="*/ 2128 w 2278"/>
                      <a:gd name="T107" fmla="*/ 270 h 868"/>
                      <a:gd name="T108" fmla="*/ 2104 w 2278"/>
                      <a:gd name="T109" fmla="*/ 246 h 868"/>
                      <a:gd name="T110" fmla="*/ 2059 w 2278"/>
                      <a:gd name="T111" fmla="*/ 213 h 868"/>
                      <a:gd name="T112" fmla="*/ 2075 w 2278"/>
                      <a:gd name="T113" fmla="*/ 192 h 868"/>
                      <a:gd name="T114" fmla="*/ 2127 w 2278"/>
                      <a:gd name="T115" fmla="*/ 207 h 868"/>
                      <a:gd name="T116" fmla="*/ 2186 w 2278"/>
                      <a:gd name="T117" fmla="*/ 186 h 868"/>
                      <a:gd name="T118" fmla="*/ 2260 w 2278"/>
                      <a:gd name="T119" fmla="*/ 252 h 8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2278" h="868">
                        <a:moveTo>
                          <a:pt x="2265" y="262"/>
                        </a:moveTo>
                        <a:lnTo>
                          <a:pt x="2269" y="267"/>
                        </a:lnTo>
                        <a:lnTo>
                          <a:pt x="2274" y="275"/>
                        </a:lnTo>
                        <a:lnTo>
                          <a:pt x="2276" y="282"/>
                        </a:lnTo>
                        <a:lnTo>
                          <a:pt x="2278" y="289"/>
                        </a:lnTo>
                        <a:lnTo>
                          <a:pt x="2272" y="305"/>
                        </a:lnTo>
                        <a:lnTo>
                          <a:pt x="2261" y="321"/>
                        </a:lnTo>
                        <a:lnTo>
                          <a:pt x="2247" y="337"/>
                        </a:lnTo>
                        <a:lnTo>
                          <a:pt x="2230" y="353"/>
                        </a:lnTo>
                        <a:lnTo>
                          <a:pt x="2217" y="367"/>
                        </a:lnTo>
                        <a:lnTo>
                          <a:pt x="2205" y="380"/>
                        </a:lnTo>
                        <a:lnTo>
                          <a:pt x="2190" y="397"/>
                        </a:lnTo>
                        <a:lnTo>
                          <a:pt x="2172" y="415"/>
                        </a:lnTo>
                        <a:lnTo>
                          <a:pt x="2155" y="437"/>
                        </a:lnTo>
                        <a:lnTo>
                          <a:pt x="2136" y="456"/>
                        </a:lnTo>
                        <a:lnTo>
                          <a:pt x="2121" y="472"/>
                        </a:lnTo>
                        <a:lnTo>
                          <a:pt x="2110" y="485"/>
                        </a:lnTo>
                        <a:lnTo>
                          <a:pt x="2096" y="502"/>
                        </a:lnTo>
                        <a:lnTo>
                          <a:pt x="2079" y="518"/>
                        </a:lnTo>
                        <a:lnTo>
                          <a:pt x="2065" y="534"/>
                        </a:lnTo>
                        <a:lnTo>
                          <a:pt x="2051" y="546"/>
                        </a:lnTo>
                        <a:lnTo>
                          <a:pt x="2036" y="555"/>
                        </a:lnTo>
                        <a:lnTo>
                          <a:pt x="2017" y="566"/>
                        </a:lnTo>
                        <a:lnTo>
                          <a:pt x="1997" y="577"/>
                        </a:lnTo>
                        <a:lnTo>
                          <a:pt x="1981" y="586"/>
                        </a:lnTo>
                        <a:lnTo>
                          <a:pt x="1970" y="593"/>
                        </a:lnTo>
                        <a:lnTo>
                          <a:pt x="1957" y="601"/>
                        </a:lnTo>
                        <a:lnTo>
                          <a:pt x="1943" y="609"/>
                        </a:lnTo>
                        <a:lnTo>
                          <a:pt x="1933" y="619"/>
                        </a:lnTo>
                        <a:lnTo>
                          <a:pt x="1923" y="631"/>
                        </a:lnTo>
                        <a:lnTo>
                          <a:pt x="1912" y="650"/>
                        </a:lnTo>
                        <a:lnTo>
                          <a:pt x="1900" y="666"/>
                        </a:lnTo>
                        <a:lnTo>
                          <a:pt x="1888" y="678"/>
                        </a:lnTo>
                        <a:lnTo>
                          <a:pt x="1877" y="682"/>
                        </a:lnTo>
                        <a:lnTo>
                          <a:pt x="1864" y="685"/>
                        </a:lnTo>
                        <a:lnTo>
                          <a:pt x="1849" y="686"/>
                        </a:lnTo>
                        <a:lnTo>
                          <a:pt x="1837" y="688"/>
                        </a:lnTo>
                        <a:lnTo>
                          <a:pt x="1821" y="688"/>
                        </a:lnTo>
                        <a:lnTo>
                          <a:pt x="1802" y="689"/>
                        </a:lnTo>
                        <a:lnTo>
                          <a:pt x="1782" y="689"/>
                        </a:lnTo>
                        <a:lnTo>
                          <a:pt x="1764" y="689"/>
                        </a:lnTo>
                        <a:lnTo>
                          <a:pt x="1753" y="689"/>
                        </a:lnTo>
                        <a:lnTo>
                          <a:pt x="1739" y="689"/>
                        </a:lnTo>
                        <a:lnTo>
                          <a:pt x="1725" y="690"/>
                        </a:lnTo>
                        <a:lnTo>
                          <a:pt x="1713" y="692"/>
                        </a:lnTo>
                        <a:lnTo>
                          <a:pt x="1699" y="696"/>
                        </a:lnTo>
                        <a:lnTo>
                          <a:pt x="1683" y="701"/>
                        </a:lnTo>
                        <a:lnTo>
                          <a:pt x="1667" y="708"/>
                        </a:lnTo>
                        <a:lnTo>
                          <a:pt x="1654" y="714"/>
                        </a:lnTo>
                        <a:lnTo>
                          <a:pt x="1643" y="720"/>
                        </a:lnTo>
                        <a:lnTo>
                          <a:pt x="1631" y="729"/>
                        </a:lnTo>
                        <a:lnTo>
                          <a:pt x="1620" y="739"/>
                        </a:lnTo>
                        <a:lnTo>
                          <a:pt x="1610" y="748"/>
                        </a:lnTo>
                        <a:lnTo>
                          <a:pt x="1598" y="762"/>
                        </a:lnTo>
                        <a:lnTo>
                          <a:pt x="1586" y="780"/>
                        </a:lnTo>
                        <a:lnTo>
                          <a:pt x="1574" y="799"/>
                        </a:lnTo>
                        <a:lnTo>
                          <a:pt x="1561" y="813"/>
                        </a:lnTo>
                        <a:lnTo>
                          <a:pt x="1551" y="820"/>
                        </a:lnTo>
                        <a:lnTo>
                          <a:pt x="1536" y="828"/>
                        </a:lnTo>
                        <a:lnTo>
                          <a:pt x="1523" y="834"/>
                        </a:lnTo>
                        <a:lnTo>
                          <a:pt x="1509" y="838"/>
                        </a:lnTo>
                        <a:lnTo>
                          <a:pt x="1497" y="838"/>
                        </a:lnTo>
                        <a:lnTo>
                          <a:pt x="1481" y="837"/>
                        </a:lnTo>
                        <a:lnTo>
                          <a:pt x="1465" y="837"/>
                        </a:lnTo>
                        <a:lnTo>
                          <a:pt x="1451" y="838"/>
                        </a:lnTo>
                        <a:lnTo>
                          <a:pt x="1443" y="842"/>
                        </a:lnTo>
                        <a:lnTo>
                          <a:pt x="1435" y="849"/>
                        </a:lnTo>
                        <a:lnTo>
                          <a:pt x="1426" y="859"/>
                        </a:lnTo>
                        <a:lnTo>
                          <a:pt x="1416" y="865"/>
                        </a:lnTo>
                        <a:lnTo>
                          <a:pt x="1407" y="868"/>
                        </a:lnTo>
                        <a:lnTo>
                          <a:pt x="1398" y="867"/>
                        </a:lnTo>
                        <a:lnTo>
                          <a:pt x="1387" y="861"/>
                        </a:lnTo>
                        <a:lnTo>
                          <a:pt x="1375" y="856"/>
                        </a:lnTo>
                        <a:lnTo>
                          <a:pt x="1364" y="848"/>
                        </a:lnTo>
                        <a:lnTo>
                          <a:pt x="1356" y="842"/>
                        </a:lnTo>
                        <a:lnTo>
                          <a:pt x="1349" y="836"/>
                        </a:lnTo>
                        <a:lnTo>
                          <a:pt x="1341" y="828"/>
                        </a:lnTo>
                        <a:lnTo>
                          <a:pt x="1333" y="822"/>
                        </a:lnTo>
                        <a:lnTo>
                          <a:pt x="1325" y="821"/>
                        </a:lnTo>
                        <a:lnTo>
                          <a:pt x="1315" y="822"/>
                        </a:lnTo>
                        <a:lnTo>
                          <a:pt x="1305" y="824"/>
                        </a:lnTo>
                        <a:lnTo>
                          <a:pt x="1296" y="824"/>
                        </a:lnTo>
                        <a:lnTo>
                          <a:pt x="1286" y="822"/>
                        </a:lnTo>
                        <a:lnTo>
                          <a:pt x="1274" y="821"/>
                        </a:lnTo>
                        <a:lnTo>
                          <a:pt x="1261" y="820"/>
                        </a:lnTo>
                        <a:lnTo>
                          <a:pt x="1251" y="818"/>
                        </a:lnTo>
                        <a:lnTo>
                          <a:pt x="1240" y="820"/>
                        </a:lnTo>
                        <a:lnTo>
                          <a:pt x="1226" y="822"/>
                        </a:lnTo>
                        <a:lnTo>
                          <a:pt x="1214" y="824"/>
                        </a:lnTo>
                        <a:lnTo>
                          <a:pt x="1202" y="825"/>
                        </a:lnTo>
                        <a:lnTo>
                          <a:pt x="1191" y="824"/>
                        </a:lnTo>
                        <a:lnTo>
                          <a:pt x="1178" y="821"/>
                        </a:lnTo>
                        <a:lnTo>
                          <a:pt x="1164" y="818"/>
                        </a:lnTo>
                        <a:lnTo>
                          <a:pt x="1154" y="814"/>
                        </a:lnTo>
                        <a:lnTo>
                          <a:pt x="1146" y="807"/>
                        </a:lnTo>
                        <a:lnTo>
                          <a:pt x="1135" y="799"/>
                        </a:lnTo>
                        <a:lnTo>
                          <a:pt x="1125" y="790"/>
                        </a:lnTo>
                        <a:lnTo>
                          <a:pt x="1119" y="782"/>
                        </a:lnTo>
                        <a:lnTo>
                          <a:pt x="1115" y="772"/>
                        </a:lnTo>
                        <a:lnTo>
                          <a:pt x="1111" y="760"/>
                        </a:lnTo>
                        <a:lnTo>
                          <a:pt x="1108" y="748"/>
                        </a:lnTo>
                        <a:lnTo>
                          <a:pt x="1104" y="739"/>
                        </a:lnTo>
                        <a:lnTo>
                          <a:pt x="1101" y="731"/>
                        </a:lnTo>
                        <a:lnTo>
                          <a:pt x="1096" y="721"/>
                        </a:lnTo>
                        <a:lnTo>
                          <a:pt x="1090" y="712"/>
                        </a:lnTo>
                        <a:lnTo>
                          <a:pt x="1088" y="704"/>
                        </a:lnTo>
                        <a:lnTo>
                          <a:pt x="1088" y="694"/>
                        </a:lnTo>
                        <a:lnTo>
                          <a:pt x="1090" y="682"/>
                        </a:lnTo>
                        <a:lnTo>
                          <a:pt x="1093" y="671"/>
                        </a:lnTo>
                        <a:lnTo>
                          <a:pt x="1093" y="662"/>
                        </a:lnTo>
                        <a:lnTo>
                          <a:pt x="1093" y="648"/>
                        </a:lnTo>
                        <a:lnTo>
                          <a:pt x="1090" y="634"/>
                        </a:lnTo>
                        <a:lnTo>
                          <a:pt x="1085" y="622"/>
                        </a:lnTo>
                        <a:lnTo>
                          <a:pt x="1080" y="613"/>
                        </a:lnTo>
                        <a:lnTo>
                          <a:pt x="1071" y="605"/>
                        </a:lnTo>
                        <a:lnTo>
                          <a:pt x="1063" y="600"/>
                        </a:lnTo>
                        <a:lnTo>
                          <a:pt x="1055" y="599"/>
                        </a:lnTo>
                        <a:lnTo>
                          <a:pt x="1043" y="601"/>
                        </a:lnTo>
                        <a:lnTo>
                          <a:pt x="1032" y="604"/>
                        </a:lnTo>
                        <a:lnTo>
                          <a:pt x="1022" y="605"/>
                        </a:lnTo>
                        <a:lnTo>
                          <a:pt x="1011" y="607"/>
                        </a:lnTo>
                        <a:lnTo>
                          <a:pt x="997" y="609"/>
                        </a:lnTo>
                        <a:lnTo>
                          <a:pt x="984" y="611"/>
                        </a:lnTo>
                        <a:lnTo>
                          <a:pt x="973" y="611"/>
                        </a:lnTo>
                        <a:lnTo>
                          <a:pt x="961" y="608"/>
                        </a:lnTo>
                        <a:lnTo>
                          <a:pt x="946" y="604"/>
                        </a:lnTo>
                        <a:lnTo>
                          <a:pt x="931" y="599"/>
                        </a:lnTo>
                        <a:lnTo>
                          <a:pt x="919" y="593"/>
                        </a:lnTo>
                        <a:lnTo>
                          <a:pt x="908" y="588"/>
                        </a:lnTo>
                        <a:lnTo>
                          <a:pt x="895" y="581"/>
                        </a:lnTo>
                        <a:lnTo>
                          <a:pt x="884" y="576"/>
                        </a:lnTo>
                        <a:lnTo>
                          <a:pt x="872" y="568"/>
                        </a:lnTo>
                        <a:lnTo>
                          <a:pt x="857" y="560"/>
                        </a:lnTo>
                        <a:lnTo>
                          <a:pt x="845" y="553"/>
                        </a:lnTo>
                        <a:lnTo>
                          <a:pt x="833" y="546"/>
                        </a:lnTo>
                        <a:lnTo>
                          <a:pt x="817" y="537"/>
                        </a:lnTo>
                        <a:lnTo>
                          <a:pt x="802" y="529"/>
                        </a:lnTo>
                        <a:lnTo>
                          <a:pt x="788" y="522"/>
                        </a:lnTo>
                        <a:lnTo>
                          <a:pt x="776" y="516"/>
                        </a:lnTo>
                        <a:lnTo>
                          <a:pt x="763" y="510"/>
                        </a:lnTo>
                        <a:lnTo>
                          <a:pt x="751" y="504"/>
                        </a:lnTo>
                        <a:lnTo>
                          <a:pt x="741" y="499"/>
                        </a:lnTo>
                        <a:lnTo>
                          <a:pt x="730" y="494"/>
                        </a:lnTo>
                        <a:lnTo>
                          <a:pt x="721" y="488"/>
                        </a:lnTo>
                        <a:lnTo>
                          <a:pt x="713" y="477"/>
                        </a:lnTo>
                        <a:lnTo>
                          <a:pt x="704" y="464"/>
                        </a:lnTo>
                        <a:lnTo>
                          <a:pt x="694" y="454"/>
                        </a:lnTo>
                        <a:lnTo>
                          <a:pt x="685" y="449"/>
                        </a:lnTo>
                        <a:lnTo>
                          <a:pt x="674" y="442"/>
                        </a:lnTo>
                        <a:lnTo>
                          <a:pt x="662" y="438"/>
                        </a:lnTo>
                        <a:lnTo>
                          <a:pt x="651" y="436"/>
                        </a:lnTo>
                        <a:lnTo>
                          <a:pt x="643" y="434"/>
                        </a:lnTo>
                        <a:lnTo>
                          <a:pt x="632" y="433"/>
                        </a:lnTo>
                        <a:lnTo>
                          <a:pt x="621" y="433"/>
                        </a:lnTo>
                        <a:lnTo>
                          <a:pt x="613" y="436"/>
                        </a:lnTo>
                        <a:lnTo>
                          <a:pt x="608" y="441"/>
                        </a:lnTo>
                        <a:lnTo>
                          <a:pt x="601" y="450"/>
                        </a:lnTo>
                        <a:lnTo>
                          <a:pt x="596" y="460"/>
                        </a:lnTo>
                        <a:lnTo>
                          <a:pt x="589" y="467"/>
                        </a:lnTo>
                        <a:lnTo>
                          <a:pt x="580" y="475"/>
                        </a:lnTo>
                        <a:lnTo>
                          <a:pt x="566" y="481"/>
                        </a:lnTo>
                        <a:lnTo>
                          <a:pt x="555" y="488"/>
                        </a:lnTo>
                        <a:lnTo>
                          <a:pt x="542" y="491"/>
                        </a:lnTo>
                        <a:lnTo>
                          <a:pt x="526" y="494"/>
                        </a:lnTo>
                        <a:lnTo>
                          <a:pt x="512" y="496"/>
                        </a:lnTo>
                        <a:lnTo>
                          <a:pt x="503" y="502"/>
                        </a:lnTo>
                        <a:lnTo>
                          <a:pt x="492" y="507"/>
                        </a:lnTo>
                        <a:lnTo>
                          <a:pt x="483" y="511"/>
                        </a:lnTo>
                        <a:lnTo>
                          <a:pt x="473" y="510"/>
                        </a:lnTo>
                        <a:lnTo>
                          <a:pt x="461" y="506"/>
                        </a:lnTo>
                        <a:lnTo>
                          <a:pt x="450" y="503"/>
                        </a:lnTo>
                        <a:lnTo>
                          <a:pt x="439" y="502"/>
                        </a:lnTo>
                        <a:lnTo>
                          <a:pt x="431" y="506"/>
                        </a:lnTo>
                        <a:lnTo>
                          <a:pt x="421" y="511"/>
                        </a:lnTo>
                        <a:lnTo>
                          <a:pt x="411" y="519"/>
                        </a:lnTo>
                        <a:lnTo>
                          <a:pt x="404" y="527"/>
                        </a:lnTo>
                        <a:lnTo>
                          <a:pt x="400" y="539"/>
                        </a:lnTo>
                        <a:lnTo>
                          <a:pt x="399" y="555"/>
                        </a:lnTo>
                        <a:lnTo>
                          <a:pt x="399" y="572"/>
                        </a:lnTo>
                        <a:lnTo>
                          <a:pt x="400" y="585"/>
                        </a:lnTo>
                        <a:lnTo>
                          <a:pt x="404" y="595"/>
                        </a:lnTo>
                        <a:lnTo>
                          <a:pt x="410" y="605"/>
                        </a:lnTo>
                        <a:lnTo>
                          <a:pt x="416" y="616"/>
                        </a:lnTo>
                        <a:lnTo>
                          <a:pt x="422" y="627"/>
                        </a:lnTo>
                        <a:lnTo>
                          <a:pt x="423" y="636"/>
                        </a:lnTo>
                        <a:lnTo>
                          <a:pt x="419" y="647"/>
                        </a:lnTo>
                        <a:lnTo>
                          <a:pt x="412" y="658"/>
                        </a:lnTo>
                        <a:lnTo>
                          <a:pt x="403" y="670"/>
                        </a:lnTo>
                        <a:lnTo>
                          <a:pt x="394" y="677"/>
                        </a:lnTo>
                        <a:lnTo>
                          <a:pt x="385" y="679"/>
                        </a:lnTo>
                        <a:lnTo>
                          <a:pt x="376" y="679"/>
                        </a:lnTo>
                        <a:lnTo>
                          <a:pt x="365" y="679"/>
                        </a:lnTo>
                        <a:lnTo>
                          <a:pt x="356" y="681"/>
                        </a:lnTo>
                        <a:lnTo>
                          <a:pt x="349" y="686"/>
                        </a:lnTo>
                        <a:lnTo>
                          <a:pt x="342" y="694"/>
                        </a:lnTo>
                        <a:lnTo>
                          <a:pt x="334" y="700"/>
                        </a:lnTo>
                        <a:lnTo>
                          <a:pt x="328" y="698"/>
                        </a:lnTo>
                        <a:lnTo>
                          <a:pt x="318" y="696"/>
                        </a:lnTo>
                        <a:lnTo>
                          <a:pt x="307" y="693"/>
                        </a:lnTo>
                        <a:lnTo>
                          <a:pt x="299" y="693"/>
                        </a:lnTo>
                        <a:lnTo>
                          <a:pt x="291" y="694"/>
                        </a:lnTo>
                        <a:lnTo>
                          <a:pt x="282" y="698"/>
                        </a:lnTo>
                        <a:lnTo>
                          <a:pt x="272" y="704"/>
                        </a:lnTo>
                        <a:lnTo>
                          <a:pt x="264" y="706"/>
                        </a:lnTo>
                        <a:lnTo>
                          <a:pt x="253" y="706"/>
                        </a:lnTo>
                        <a:lnTo>
                          <a:pt x="239" y="705"/>
                        </a:lnTo>
                        <a:lnTo>
                          <a:pt x="224" y="704"/>
                        </a:lnTo>
                        <a:lnTo>
                          <a:pt x="213" y="701"/>
                        </a:lnTo>
                        <a:lnTo>
                          <a:pt x="204" y="694"/>
                        </a:lnTo>
                        <a:lnTo>
                          <a:pt x="193" y="683"/>
                        </a:lnTo>
                        <a:lnTo>
                          <a:pt x="183" y="674"/>
                        </a:lnTo>
                        <a:lnTo>
                          <a:pt x="174" y="666"/>
                        </a:lnTo>
                        <a:lnTo>
                          <a:pt x="164" y="657"/>
                        </a:lnTo>
                        <a:lnTo>
                          <a:pt x="154" y="647"/>
                        </a:lnTo>
                        <a:lnTo>
                          <a:pt x="142" y="638"/>
                        </a:lnTo>
                        <a:lnTo>
                          <a:pt x="131" y="631"/>
                        </a:lnTo>
                        <a:lnTo>
                          <a:pt x="120" y="626"/>
                        </a:lnTo>
                        <a:lnTo>
                          <a:pt x="105" y="620"/>
                        </a:lnTo>
                        <a:lnTo>
                          <a:pt x="93" y="615"/>
                        </a:lnTo>
                        <a:lnTo>
                          <a:pt x="85" y="604"/>
                        </a:lnTo>
                        <a:lnTo>
                          <a:pt x="76" y="592"/>
                        </a:lnTo>
                        <a:lnTo>
                          <a:pt x="67" y="578"/>
                        </a:lnTo>
                        <a:lnTo>
                          <a:pt x="61" y="568"/>
                        </a:lnTo>
                        <a:lnTo>
                          <a:pt x="55" y="560"/>
                        </a:lnTo>
                        <a:lnTo>
                          <a:pt x="49" y="550"/>
                        </a:lnTo>
                        <a:lnTo>
                          <a:pt x="45" y="543"/>
                        </a:lnTo>
                        <a:lnTo>
                          <a:pt x="41" y="529"/>
                        </a:lnTo>
                        <a:lnTo>
                          <a:pt x="38" y="511"/>
                        </a:lnTo>
                        <a:lnTo>
                          <a:pt x="36" y="492"/>
                        </a:lnTo>
                        <a:lnTo>
                          <a:pt x="36" y="477"/>
                        </a:lnTo>
                        <a:lnTo>
                          <a:pt x="38" y="467"/>
                        </a:lnTo>
                        <a:lnTo>
                          <a:pt x="41" y="454"/>
                        </a:lnTo>
                        <a:lnTo>
                          <a:pt x="43" y="442"/>
                        </a:lnTo>
                        <a:lnTo>
                          <a:pt x="42" y="432"/>
                        </a:lnTo>
                        <a:lnTo>
                          <a:pt x="39" y="423"/>
                        </a:lnTo>
                        <a:lnTo>
                          <a:pt x="34" y="415"/>
                        </a:lnTo>
                        <a:lnTo>
                          <a:pt x="28" y="410"/>
                        </a:lnTo>
                        <a:lnTo>
                          <a:pt x="20" y="403"/>
                        </a:lnTo>
                        <a:lnTo>
                          <a:pt x="11" y="397"/>
                        </a:lnTo>
                        <a:lnTo>
                          <a:pt x="3" y="390"/>
                        </a:lnTo>
                        <a:lnTo>
                          <a:pt x="0" y="380"/>
                        </a:lnTo>
                        <a:lnTo>
                          <a:pt x="0" y="368"/>
                        </a:lnTo>
                        <a:lnTo>
                          <a:pt x="1" y="359"/>
                        </a:lnTo>
                        <a:lnTo>
                          <a:pt x="8" y="349"/>
                        </a:lnTo>
                        <a:lnTo>
                          <a:pt x="18" y="340"/>
                        </a:lnTo>
                        <a:lnTo>
                          <a:pt x="26" y="333"/>
                        </a:lnTo>
                        <a:lnTo>
                          <a:pt x="34" y="324"/>
                        </a:lnTo>
                        <a:lnTo>
                          <a:pt x="42" y="314"/>
                        </a:lnTo>
                        <a:lnTo>
                          <a:pt x="46" y="305"/>
                        </a:lnTo>
                        <a:lnTo>
                          <a:pt x="49" y="294"/>
                        </a:lnTo>
                        <a:lnTo>
                          <a:pt x="49" y="281"/>
                        </a:lnTo>
                        <a:lnTo>
                          <a:pt x="49" y="267"/>
                        </a:lnTo>
                        <a:lnTo>
                          <a:pt x="49" y="256"/>
                        </a:lnTo>
                        <a:lnTo>
                          <a:pt x="50" y="246"/>
                        </a:lnTo>
                        <a:lnTo>
                          <a:pt x="51" y="232"/>
                        </a:lnTo>
                        <a:lnTo>
                          <a:pt x="53" y="219"/>
                        </a:lnTo>
                        <a:lnTo>
                          <a:pt x="51" y="208"/>
                        </a:lnTo>
                        <a:lnTo>
                          <a:pt x="46" y="197"/>
                        </a:lnTo>
                        <a:lnTo>
                          <a:pt x="36" y="186"/>
                        </a:lnTo>
                        <a:lnTo>
                          <a:pt x="27" y="174"/>
                        </a:lnTo>
                        <a:lnTo>
                          <a:pt x="19" y="165"/>
                        </a:lnTo>
                        <a:lnTo>
                          <a:pt x="16" y="159"/>
                        </a:lnTo>
                        <a:lnTo>
                          <a:pt x="11" y="151"/>
                        </a:lnTo>
                        <a:lnTo>
                          <a:pt x="7" y="145"/>
                        </a:lnTo>
                        <a:lnTo>
                          <a:pt x="5" y="138"/>
                        </a:lnTo>
                        <a:lnTo>
                          <a:pt x="11" y="128"/>
                        </a:lnTo>
                        <a:lnTo>
                          <a:pt x="22" y="120"/>
                        </a:lnTo>
                        <a:lnTo>
                          <a:pt x="34" y="112"/>
                        </a:lnTo>
                        <a:lnTo>
                          <a:pt x="47" y="104"/>
                        </a:lnTo>
                        <a:lnTo>
                          <a:pt x="57" y="99"/>
                        </a:lnTo>
                        <a:lnTo>
                          <a:pt x="67" y="93"/>
                        </a:lnTo>
                        <a:lnTo>
                          <a:pt x="78" y="88"/>
                        </a:lnTo>
                        <a:lnTo>
                          <a:pt x="90" y="81"/>
                        </a:lnTo>
                        <a:lnTo>
                          <a:pt x="101" y="79"/>
                        </a:lnTo>
                        <a:lnTo>
                          <a:pt x="120" y="75"/>
                        </a:lnTo>
                        <a:lnTo>
                          <a:pt x="143" y="71"/>
                        </a:lnTo>
                        <a:lnTo>
                          <a:pt x="166" y="69"/>
                        </a:lnTo>
                        <a:lnTo>
                          <a:pt x="185" y="68"/>
                        </a:lnTo>
                        <a:lnTo>
                          <a:pt x="200" y="68"/>
                        </a:lnTo>
                        <a:lnTo>
                          <a:pt x="216" y="68"/>
                        </a:lnTo>
                        <a:lnTo>
                          <a:pt x="233" y="68"/>
                        </a:lnTo>
                        <a:lnTo>
                          <a:pt x="247" y="66"/>
                        </a:lnTo>
                        <a:lnTo>
                          <a:pt x="260" y="61"/>
                        </a:lnTo>
                        <a:lnTo>
                          <a:pt x="276" y="52"/>
                        </a:lnTo>
                        <a:lnTo>
                          <a:pt x="291" y="41"/>
                        </a:lnTo>
                        <a:lnTo>
                          <a:pt x="303" y="33"/>
                        </a:lnTo>
                        <a:lnTo>
                          <a:pt x="318" y="26"/>
                        </a:lnTo>
                        <a:lnTo>
                          <a:pt x="334" y="17"/>
                        </a:lnTo>
                        <a:lnTo>
                          <a:pt x="352" y="9"/>
                        </a:lnTo>
                        <a:lnTo>
                          <a:pt x="367" y="3"/>
                        </a:lnTo>
                        <a:lnTo>
                          <a:pt x="380" y="2"/>
                        </a:lnTo>
                        <a:lnTo>
                          <a:pt x="396" y="0"/>
                        </a:lnTo>
                        <a:lnTo>
                          <a:pt x="412" y="0"/>
                        </a:lnTo>
                        <a:lnTo>
                          <a:pt x="425" y="0"/>
                        </a:lnTo>
                        <a:lnTo>
                          <a:pt x="438" y="5"/>
                        </a:lnTo>
                        <a:lnTo>
                          <a:pt x="453" y="10"/>
                        </a:lnTo>
                        <a:lnTo>
                          <a:pt x="469" y="17"/>
                        </a:lnTo>
                        <a:lnTo>
                          <a:pt x="484" y="23"/>
                        </a:lnTo>
                        <a:lnTo>
                          <a:pt x="496" y="29"/>
                        </a:lnTo>
                        <a:lnTo>
                          <a:pt x="512" y="36"/>
                        </a:lnTo>
                        <a:lnTo>
                          <a:pt x="531" y="45"/>
                        </a:lnTo>
                        <a:lnTo>
                          <a:pt x="551" y="53"/>
                        </a:lnTo>
                        <a:lnTo>
                          <a:pt x="566" y="62"/>
                        </a:lnTo>
                        <a:lnTo>
                          <a:pt x="581" y="72"/>
                        </a:lnTo>
                        <a:lnTo>
                          <a:pt x="597" y="84"/>
                        </a:lnTo>
                        <a:lnTo>
                          <a:pt x="615" y="97"/>
                        </a:lnTo>
                        <a:lnTo>
                          <a:pt x="631" y="111"/>
                        </a:lnTo>
                        <a:lnTo>
                          <a:pt x="644" y="119"/>
                        </a:lnTo>
                        <a:lnTo>
                          <a:pt x="660" y="126"/>
                        </a:lnTo>
                        <a:lnTo>
                          <a:pt x="679" y="132"/>
                        </a:lnTo>
                        <a:lnTo>
                          <a:pt x="698" y="139"/>
                        </a:lnTo>
                        <a:lnTo>
                          <a:pt x="714" y="143"/>
                        </a:lnTo>
                        <a:lnTo>
                          <a:pt x="729" y="147"/>
                        </a:lnTo>
                        <a:lnTo>
                          <a:pt x="748" y="150"/>
                        </a:lnTo>
                        <a:lnTo>
                          <a:pt x="768" y="154"/>
                        </a:lnTo>
                        <a:lnTo>
                          <a:pt x="783" y="157"/>
                        </a:lnTo>
                        <a:lnTo>
                          <a:pt x="797" y="161"/>
                        </a:lnTo>
                        <a:lnTo>
                          <a:pt x="814" y="165"/>
                        </a:lnTo>
                        <a:lnTo>
                          <a:pt x="830" y="170"/>
                        </a:lnTo>
                        <a:lnTo>
                          <a:pt x="842" y="176"/>
                        </a:lnTo>
                        <a:lnTo>
                          <a:pt x="854" y="186"/>
                        </a:lnTo>
                        <a:lnTo>
                          <a:pt x="868" y="201"/>
                        </a:lnTo>
                        <a:lnTo>
                          <a:pt x="881" y="216"/>
                        </a:lnTo>
                        <a:lnTo>
                          <a:pt x="892" y="228"/>
                        </a:lnTo>
                        <a:lnTo>
                          <a:pt x="903" y="238"/>
                        </a:lnTo>
                        <a:lnTo>
                          <a:pt x="915" y="248"/>
                        </a:lnTo>
                        <a:lnTo>
                          <a:pt x="929" y="260"/>
                        </a:lnTo>
                        <a:lnTo>
                          <a:pt x="943" y="270"/>
                        </a:lnTo>
                        <a:lnTo>
                          <a:pt x="954" y="277"/>
                        </a:lnTo>
                        <a:lnTo>
                          <a:pt x="966" y="281"/>
                        </a:lnTo>
                        <a:lnTo>
                          <a:pt x="980" y="283"/>
                        </a:lnTo>
                        <a:lnTo>
                          <a:pt x="995" y="285"/>
                        </a:lnTo>
                        <a:lnTo>
                          <a:pt x="1005" y="285"/>
                        </a:lnTo>
                        <a:lnTo>
                          <a:pt x="1016" y="281"/>
                        </a:lnTo>
                        <a:lnTo>
                          <a:pt x="1028" y="274"/>
                        </a:lnTo>
                        <a:lnTo>
                          <a:pt x="1038" y="267"/>
                        </a:lnTo>
                        <a:lnTo>
                          <a:pt x="1044" y="262"/>
                        </a:lnTo>
                        <a:lnTo>
                          <a:pt x="1051" y="255"/>
                        </a:lnTo>
                        <a:lnTo>
                          <a:pt x="1059" y="248"/>
                        </a:lnTo>
                        <a:lnTo>
                          <a:pt x="1066" y="246"/>
                        </a:lnTo>
                        <a:lnTo>
                          <a:pt x="1080" y="244"/>
                        </a:lnTo>
                        <a:lnTo>
                          <a:pt x="1094" y="247"/>
                        </a:lnTo>
                        <a:lnTo>
                          <a:pt x="1109" y="252"/>
                        </a:lnTo>
                        <a:lnTo>
                          <a:pt x="1121" y="256"/>
                        </a:lnTo>
                        <a:lnTo>
                          <a:pt x="1131" y="262"/>
                        </a:lnTo>
                        <a:lnTo>
                          <a:pt x="1142" y="270"/>
                        </a:lnTo>
                        <a:lnTo>
                          <a:pt x="1151" y="278"/>
                        </a:lnTo>
                        <a:lnTo>
                          <a:pt x="1159" y="285"/>
                        </a:lnTo>
                        <a:lnTo>
                          <a:pt x="1171" y="290"/>
                        </a:lnTo>
                        <a:lnTo>
                          <a:pt x="1183" y="297"/>
                        </a:lnTo>
                        <a:lnTo>
                          <a:pt x="1195" y="301"/>
                        </a:lnTo>
                        <a:lnTo>
                          <a:pt x="1206" y="302"/>
                        </a:lnTo>
                        <a:lnTo>
                          <a:pt x="1220" y="302"/>
                        </a:lnTo>
                        <a:lnTo>
                          <a:pt x="1229" y="302"/>
                        </a:lnTo>
                        <a:lnTo>
                          <a:pt x="1240" y="305"/>
                        </a:lnTo>
                        <a:lnTo>
                          <a:pt x="1253" y="309"/>
                        </a:lnTo>
                        <a:lnTo>
                          <a:pt x="1265" y="313"/>
                        </a:lnTo>
                        <a:lnTo>
                          <a:pt x="1276" y="314"/>
                        </a:lnTo>
                        <a:lnTo>
                          <a:pt x="1287" y="312"/>
                        </a:lnTo>
                        <a:lnTo>
                          <a:pt x="1299" y="306"/>
                        </a:lnTo>
                        <a:lnTo>
                          <a:pt x="1310" y="301"/>
                        </a:lnTo>
                        <a:lnTo>
                          <a:pt x="1322" y="296"/>
                        </a:lnTo>
                        <a:lnTo>
                          <a:pt x="1338" y="287"/>
                        </a:lnTo>
                        <a:lnTo>
                          <a:pt x="1352" y="279"/>
                        </a:lnTo>
                        <a:lnTo>
                          <a:pt x="1363" y="270"/>
                        </a:lnTo>
                        <a:lnTo>
                          <a:pt x="1367" y="262"/>
                        </a:lnTo>
                        <a:lnTo>
                          <a:pt x="1371" y="251"/>
                        </a:lnTo>
                        <a:lnTo>
                          <a:pt x="1373" y="240"/>
                        </a:lnTo>
                        <a:lnTo>
                          <a:pt x="1377" y="232"/>
                        </a:lnTo>
                        <a:lnTo>
                          <a:pt x="1385" y="225"/>
                        </a:lnTo>
                        <a:lnTo>
                          <a:pt x="1395" y="219"/>
                        </a:lnTo>
                        <a:lnTo>
                          <a:pt x="1403" y="213"/>
                        </a:lnTo>
                        <a:lnTo>
                          <a:pt x="1415" y="209"/>
                        </a:lnTo>
                        <a:lnTo>
                          <a:pt x="1430" y="207"/>
                        </a:lnTo>
                        <a:lnTo>
                          <a:pt x="1445" y="204"/>
                        </a:lnTo>
                        <a:lnTo>
                          <a:pt x="1458" y="203"/>
                        </a:lnTo>
                        <a:lnTo>
                          <a:pt x="1469" y="204"/>
                        </a:lnTo>
                        <a:lnTo>
                          <a:pt x="1482" y="208"/>
                        </a:lnTo>
                        <a:lnTo>
                          <a:pt x="1496" y="211"/>
                        </a:lnTo>
                        <a:lnTo>
                          <a:pt x="1507" y="213"/>
                        </a:lnTo>
                        <a:lnTo>
                          <a:pt x="1516" y="212"/>
                        </a:lnTo>
                        <a:lnTo>
                          <a:pt x="1527" y="212"/>
                        </a:lnTo>
                        <a:lnTo>
                          <a:pt x="1538" y="209"/>
                        </a:lnTo>
                        <a:lnTo>
                          <a:pt x="1546" y="205"/>
                        </a:lnTo>
                        <a:lnTo>
                          <a:pt x="1553" y="200"/>
                        </a:lnTo>
                        <a:lnTo>
                          <a:pt x="1558" y="190"/>
                        </a:lnTo>
                        <a:lnTo>
                          <a:pt x="1562" y="180"/>
                        </a:lnTo>
                        <a:lnTo>
                          <a:pt x="1565" y="172"/>
                        </a:lnTo>
                        <a:lnTo>
                          <a:pt x="1565" y="162"/>
                        </a:lnTo>
                        <a:lnTo>
                          <a:pt x="1563" y="150"/>
                        </a:lnTo>
                        <a:lnTo>
                          <a:pt x="1561" y="138"/>
                        </a:lnTo>
                        <a:lnTo>
                          <a:pt x="1559" y="127"/>
                        </a:lnTo>
                        <a:lnTo>
                          <a:pt x="1559" y="118"/>
                        </a:lnTo>
                        <a:lnTo>
                          <a:pt x="1558" y="107"/>
                        </a:lnTo>
                        <a:lnTo>
                          <a:pt x="1558" y="95"/>
                        </a:lnTo>
                        <a:lnTo>
                          <a:pt x="1559" y="85"/>
                        </a:lnTo>
                        <a:lnTo>
                          <a:pt x="1565" y="73"/>
                        </a:lnTo>
                        <a:lnTo>
                          <a:pt x="1573" y="58"/>
                        </a:lnTo>
                        <a:lnTo>
                          <a:pt x="1582" y="45"/>
                        </a:lnTo>
                        <a:lnTo>
                          <a:pt x="1593" y="38"/>
                        </a:lnTo>
                        <a:lnTo>
                          <a:pt x="1602" y="37"/>
                        </a:lnTo>
                        <a:lnTo>
                          <a:pt x="1615" y="40"/>
                        </a:lnTo>
                        <a:lnTo>
                          <a:pt x="1627" y="44"/>
                        </a:lnTo>
                        <a:lnTo>
                          <a:pt x="1636" y="48"/>
                        </a:lnTo>
                        <a:lnTo>
                          <a:pt x="1646" y="52"/>
                        </a:lnTo>
                        <a:lnTo>
                          <a:pt x="1656" y="58"/>
                        </a:lnTo>
                        <a:lnTo>
                          <a:pt x="1667" y="64"/>
                        </a:lnTo>
                        <a:lnTo>
                          <a:pt x="1677" y="71"/>
                        </a:lnTo>
                        <a:lnTo>
                          <a:pt x="1686" y="76"/>
                        </a:lnTo>
                        <a:lnTo>
                          <a:pt x="1695" y="84"/>
                        </a:lnTo>
                        <a:lnTo>
                          <a:pt x="1706" y="93"/>
                        </a:lnTo>
                        <a:lnTo>
                          <a:pt x="1714" y="100"/>
                        </a:lnTo>
                        <a:lnTo>
                          <a:pt x="1721" y="112"/>
                        </a:lnTo>
                        <a:lnTo>
                          <a:pt x="1729" y="128"/>
                        </a:lnTo>
                        <a:lnTo>
                          <a:pt x="1736" y="145"/>
                        </a:lnTo>
                        <a:lnTo>
                          <a:pt x="1744" y="157"/>
                        </a:lnTo>
                        <a:lnTo>
                          <a:pt x="1752" y="166"/>
                        </a:lnTo>
                        <a:lnTo>
                          <a:pt x="1763" y="178"/>
                        </a:lnTo>
                        <a:lnTo>
                          <a:pt x="1775" y="188"/>
                        </a:lnTo>
                        <a:lnTo>
                          <a:pt x="1784" y="194"/>
                        </a:lnTo>
                        <a:lnTo>
                          <a:pt x="1798" y="200"/>
                        </a:lnTo>
                        <a:lnTo>
                          <a:pt x="1815" y="205"/>
                        </a:lnTo>
                        <a:lnTo>
                          <a:pt x="1829" y="208"/>
                        </a:lnTo>
                        <a:lnTo>
                          <a:pt x="1838" y="207"/>
                        </a:lnTo>
                        <a:lnTo>
                          <a:pt x="1848" y="205"/>
                        </a:lnTo>
                        <a:lnTo>
                          <a:pt x="1857" y="205"/>
                        </a:lnTo>
                        <a:lnTo>
                          <a:pt x="1868" y="208"/>
                        </a:lnTo>
                        <a:lnTo>
                          <a:pt x="1881" y="212"/>
                        </a:lnTo>
                        <a:lnTo>
                          <a:pt x="1892" y="217"/>
                        </a:lnTo>
                        <a:lnTo>
                          <a:pt x="1904" y="224"/>
                        </a:lnTo>
                        <a:lnTo>
                          <a:pt x="1916" y="234"/>
                        </a:lnTo>
                        <a:lnTo>
                          <a:pt x="1927" y="243"/>
                        </a:lnTo>
                        <a:lnTo>
                          <a:pt x="1934" y="251"/>
                        </a:lnTo>
                        <a:lnTo>
                          <a:pt x="1942" y="262"/>
                        </a:lnTo>
                        <a:lnTo>
                          <a:pt x="1949" y="270"/>
                        </a:lnTo>
                        <a:lnTo>
                          <a:pt x="1957" y="275"/>
                        </a:lnTo>
                        <a:lnTo>
                          <a:pt x="1966" y="281"/>
                        </a:lnTo>
                        <a:lnTo>
                          <a:pt x="1974" y="286"/>
                        </a:lnTo>
                        <a:lnTo>
                          <a:pt x="1981" y="294"/>
                        </a:lnTo>
                        <a:lnTo>
                          <a:pt x="1986" y="305"/>
                        </a:lnTo>
                        <a:lnTo>
                          <a:pt x="1993" y="316"/>
                        </a:lnTo>
                        <a:lnTo>
                          <a:pt x="2000" y="322"/>
                        </a:lnTo>
                        <a:lnTo>
                          <a:pt x="2005" y="325"/>
                        </a:lnTo>
                        <a:lnTo>
                          <a:pt x="2012" y="326"/>
                        </a:lnTo>
                        <a:lnTo>
                          <a:pt x="2019" y="326"/>
                        </a:lnTo>
                        <a:lnTo>
                          <a:pt x="2023" y="324"/>
                        </a:lnTo>
                        <a:lnTo>
                          <a:pt x="2026" y="318"/>
                        </a:lnTo>
                        <a:lnTo>
                          <a:pt x="2026" y="309"/>
                        </a:lnTo>
                        <a:lnTo>
                          <a:pt x="2024" y="302"/>
                        </a:lnTo>
                        <a:lnTo>
                          <a:pt x="2022" y="298"/>
                        </a:lnTo>
                        <a:lnTo>
                          <a:pt x="2019" y="294"/>
                        </a:lnTo>
                        <a:lnTo>
                          <a:pt x="2015" y="291"/>
                        </a:lnTo>
                        <a:lnTo>
                          <a:pt x="2011" y="287"/>
                        </a:lnTo>
                        <a:lnTo>
                          <a:pt x="2007" y="285"/>
                        </a:lnTo>
                        <a:lnTo>
                          <a:pt x="2003" y="281"/>
                        </a:lnTo>
                        <a:lnTo>
                          <a:pt x="1997" y="274"/>
                        </a:lnTo>
                        <a:lnTo>
                          <a:pt x="1992" y="266"/>
                        </a:lnTo>
                        <a:lnTo>
                          <a:pt x="1986" y="259"/>
                        </a:lnTo>
                        <a:lnTo>
                          <a:pt x="1985" y="250"/>
                        </a:lnTo>
                        <a:lnTo>
                          <a:pt x="1984" y="239"/>
                        </a:lnTo>
                        <a:lnTo>
                          <a:pt x="1985" y="231"/>
                        </a:lnTo>
                        <a:lnTo>
                          <a:pt x="1988" y="228"/>
                        </a:lnTo>
                        <a:lnTo>
                          <a:pt x="1991" y="225"/>
                        </a:lnTo>
                        <a:lnTo>
                          <a:pt x="1995" y="224"/>
                        </a:lnTo>
                        <a:lnTo>
                          <a:pt x="1997" y="223"/>
                        </a:lnTo>
                        <a:lnTo>
                          <a:pt x="2000" y="223"/>
                        </a:lnTo>
                        <a:lnTo>
                          <a:pt x="2004" y="224"/>
                        </a:lnTo>
                        <a:lnTo>
                          <a:pt x="2007" y="227"/>
                        </a:lnTo>
                        <a:lnTo>
                          <a:pt x="2008" y="231"/>
                        </a:lnTo>
                        <a:lnTo>
                          <a:pt x="2011" y="235"/>
                        </a:lnTo>
                        <a:lnTo>
                          <a:pt x="2013" y="238"/>
                        </a:lnTo>
                        <a:lnTo>
                          <a:pt x="2015" y="240"/>
                        </a:lnTo>
                        <a:lnTo>
                          <a:pt x="2022" y="250"/>
                        </a:lnTo>
                        <a:lnTo>
                          <a:pt x="2028" y="259"/>
                        </a:lnTo>
                        <a:lnTo>
                          <a:pt x="2035" y="267"/>
                        </a:lnTo>
                        <a:lnTo>
                          <a:pt x="2044" y="270"/>
                        </a:lnTo>
                        <a:lnTo>
                          <a:pt x="2057" y="273"/>
                        </a:lnTo>
                        <a:lnTo>
                          <a:pt x="2069" y="275"/>
                        </a:lnTo>
                        <a:lnTo>
                          <a:pt x="2078" y="277"/>
                        </a:lnTo>
                        <a:lnTo>
                          <a:pt x="2088" y="278"/>
                        </a:lnTo>
                        <a:lnTo>
                          <a:pt x="2100" y="281"/>
                        </a:lnTo>
                        <a:lnTo>
                          <a:pt x="2109" y="281"/>
                        </a:lnTo>
                        <a:lnTo>
                          <a:pt x="2113" y="279"/>
                        </a:lnTo>
                        <a:lnTo>
                          <a:pt x="2119" y="277"/>
                        </a:lnTo>
                        <a:lnTo>
                          <a:pt x="2124" y="274"/>
                        </a:lnTo>
                        <a:lnTo>
                          <a:pt x="2128" y="270"/>
                        </a:lnTo>
                        <a:lnTo>
                          <a:pt x="2129" y="267"/>
                        </a:lnTo>
                        <a:lnTo>
                          <a:pt x="2131" y="263"/>
                        </a:lnTo>
                        <a:lnTo>
                          <a:pt x="2131" y="260"/>
                        </a:lnTo>
                        <a:lnTo>
                          <a:pt x="2131" y="256"/>
                        </a:lnTo>
                        <a:lnTo>
                          <a:pt x="2129" y="252"/>
                        </a:lnTo>
                        <a:lnTo>
                          <a:pt x="2127" y="250"/>
                        </a:lnTo>
                        <a:lnTo>
                          <a:pt x="2121" y="247"/>
                        </a:lnTo>
                        <a:lnTo>
                          <a:pt x="2113" y="246"/>
                        </a:lnTo>
                        <a:lnTo>
                          <a:pt x="2104" y="246"/>
                        </a:lnTo>
                        <a:lnTo>
                          <a:pt x="2094" y="246"/>
                        </a:lnTo>
                        <a:lnTo>
                          <a:pt x="2086" y="244"/>
                        </a:lnTo>
                        <a:lnTo>
                          <a:pt x="2083" y="242"/>
                        </a:lnTo>
                        <a:lnTo>
                          <a:pt x="2079" y="239"/>
                        </a:lnTo>
                        <a:lnTo>
                          <a:pt x="2074" y="236"/>
                        </a:lnTo>
                        <a:lnTo>
                          <a:pt x="2071" y="232"/>
                        </a:lnTo>
                        <a:lnTo>
                          <a:pt x="2067" y="229"/>
                        </a:lnTo>
                        <a:lnTo>
                          <a:pt x="2063" y="221"/>
                        </a:lnTo>
                        <a:lnTo>
                          <a:pt x="2059" y="213"/>
                        </a:lnTo>
                        <a:lnTo>
                          <a:pt x="2057" y="204"/>
                        </a:lnTo>
                        <a:lnTo>
                          <a:pt x="2057" y="196"/>
                        </a:lnTo>
                        <a:lnTo>
                          <a:pt x="2058" y="193"/>
                        </a:lnTo>
                        <a:lnTo>
                          <a:pt x="2061" y="190"/>
                        </a:lnTo>
                        <a:lnTo>
                          <a:pt x="2063" y="189"/>
                        </a:lnTo>
                        <a:lnTo>
                          <a:pt x="2066" y="188"/>
                        </a:lnTo>
                        <a:lnTo>
                          <a:pt x="2069" y="188"/>
                        </a:lnTo>
                        <a:lnTo>
                          <a:pt x="2073" y="189"/>
                        </a:lnTo>
                        <a:lnTo>
                          <a:pt x="2075" y="192"/>
                        </a:lnTo>
                        <a:lnTo>
                          <a:pt x="2078" y="193"/>
                        </a:lnTo>
                        <a:lnTo>
                          <a:pt x="2082" y="196"/>
                        </a:lnTo>
                        <a:lnTo>
                          <a:pt x="2083" y="197"/>
                        </a:lnTo>
                        <a:lnTo>
                          <a:pt x="2092" y="200"/>
                        </a:lnTo>
                        <a:lnTo>
                          <a:pt x="2101" y="205"/>
                        </a:lnTo>
                        <a:lnTo>
                          <a:pt x="2110" y="208"/>
                        </a:lnTo>
                        <a:lnTo>
                          <a:pt x="2119" y="209"/>
                        </a:lnTo>
                        <a:lnTo>
                          <a:pt x="2121" y="208"/>
                        </a:lnTo>
                        <a:lnTo>
                          <a:pt x="2127" y="207"/>
                        </a:lnTo>
                        <a:lnTo>
                          <a:pt x="2131" y="204"/>
                        </a:lnTo>
                        <a:lnTo>
                          <a:pt x="2133" y="201"/>
                        </a:lnTo>
                        <a:lnTo>
                          <a:pt x="2137" y="200"/>
                        </a:lnTo>
                        <a:lnTo>
                          <a:pt x="2145" y="193"/>
                        </a:lnTo>
                        <a:lnTo>
                          <a:pt x="2154" y="185"/>
                        </a:lnTo>
                        <a:lnTo>
                          <a:pt x="2162" y="180"/>
                        </a:lnTo>
                        <a:lnTo>
                          <a:pt x="2170" y="180"/>
                        </a:lnTo>
                        <a:lnTo>
                          <a:pt x="2179" y="184"/>
                        </a:lnTo>
                        <a:lnTo>
                          <a:pt x="2186" y="186"/>
                        </a:lnTo>
                        <a:lnTo>
                          <a:pt x="2193" y="194"/>
                        </a:lnTo>
                        <a:lnTo>
                          <a:pt x="2198" y="204"/>
                        </a:lnTo>
                        <a:lnTo>
                          <a:pt x="2205" y="212"/>
                        </a:lnTo>
                        <a:lnTo>
                          <a:pt x="2214" y="217"/>
                        </a:lnTo>
                        <a:lnTo>
                          <a:pt x="2226" y="223"/>
                        </a:lnTo>
                        <a:lnTo>
                          <a:pt x="2238" y="228"/>
                        </a:lnTo>
                        <a:lnTo>
                          <a:pt x="2248" y="234"/>
                        </a:lnTo>
                        <a:lnTo>
                          <a:pt x="2255" y="242"/>
                        </a:lnTo>
                        <a:lnTo>
                          <a:pt x="2260" y="252"/>
                        </a:lnTo>
                        <a:lnTo>
                          <a:pt x="2265" y="262"/>
                        </a:lnTo>
                        <a:close/>
                      </a:path>
                    </a:pathLst>
                  </a:custGeom>
                  <a:grpFill/>
                  <a:ln w="6350" cap="flat">
                    <a:solidFill>
                      <a:schemeClr val="bg1">
                        <a:lumMod val="75000"/>
                      </a:schemeClr>
                    </a:solidFill>
                    <a:prstDash val="solid"/>
                    <a:miter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nl-NL"/>
                  </a:p>
                </p:txBody>
              </p:sp>
            </p:grpSp>
          </p:grpSp>
        </p:grpSp>
        <p:grpSp>
          <p:nvGrpSpPr>
            <p:cNvPr id="28" name="Flevoland">
              <a:extLst>
                <a:ext uri="{FF2B5EF4-FFF2-40B4-BE49-F238E27FC236}">
                  <a16:creationId xmlns:a16="http://schemas.microsoft.com/office/drawing/2014/main" id="{A2145DB5-DD97-436C-91CC-0BE460EEEB35}"/>
                </a:ext>
              </a:extLst>
            </p:cNvPr>
            <p:cNvGrpSpPr/>
            <p:nvPr/>
          </p:nvGrpSpPr>
          <p:grpSpPr>
            <a:xfrm>
              <a:off x="5923687" y="2118309"/>
              <a:ext cx="1022809" cy="1121078"/>
              <a:chOff x="5923687" y="2118309"/>
              <a:chExt cx="1022809" cy="1121078"/>
            </a:xfrm>
            <a:grpFill/>
          </p:grpSpPr>
          <p:sp>
            <p:nvSpPr>
              <p:cNvPr id="44" name="Freeform 46">
                <a:extLst>
                  <a:ext uri="{FF2B5EF4-FFF2-40B4-BE49-F238E27FC236}">
                    <a16:creationId xmlns:a16="http://schemas.microsoft.com/office/drawing/2014/main" id="{68EEA1CD-4D31-47B0-9209-1E4F564FD7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3687" y="2562588"/>
                <a:ext cx="856724" cy="676799"/>
              </a:xfrm>
              <a:custGeom>
                <a:avLst/>
                <a:gdLst>
                  <a:gd name="T0" fmla="*/ 1848 w 1857"/>
                  <a:gd name="T1" fmla="*/ 337 h 1467"/>
                  <a:gd name="T2" fmla="*/ 1844 w 1857"/>
                  <a:gd name="T3" fmla="*/ 442 h 1467"/>
                  <a:gd name="T4" fmla="*/ 1804 w 1857"/>
                  <a:gd name="T5" fmla="*/ 565 h 1467"/>
                  <a:gd name="T6" fmla="*/ 1733 w 1857"/>
                  <a:gd name="T7" fmla="*/ 689 h 1467"/>
                  <a:gd name="T8" fmla="*/ 1678 w 1857"/>
                  <a:gd name="T9" fmla="*/ 759 h 1467"/>
                  <a:gd name="T10" fmla="*/ 1599 w 1857"/>
                  <a:gd name="T11" fmla="*/ 803 h 1467"/>
                  <a:gd name="T12" fmla="*/ 1492 w 1857"/>
                  <a:gd name="T13" fmla="*/ 824 h 1467"/>
                  <a:gd name="T14" fmla="*/ 1387 w 1857"/>
                  <a:gd name="T15" fmla="*/ 876 h 1467"/>
                  <a:gd name="T16" fmla="*/ 1312 w 1857"/>
                  <a:gd name="T17" fmla="*/ 933 h 1467"/>
                  <a:gd name="T18" fmla="*/ 1287 w 1857"/>
                  <a:gd name="T19" fmla="*/ 995 h 1467"/>
                  <a:gd name="T20" fmla="*/ 1251 w 1857"/>
                  <a:gd name="T21" fmla="*/ 1031 h 1467"/>
                  <a:gd name="T22" fmla="*/ 1170 w 1857"/>
                  <a:gd name="T23" fmla="*/ 1035 h 1467"/>
                  <a:gd name="T24" fmla="*/ 1108 w 1857"/>
                  <a:gd name="T25" fmla="*/ 1070 h 1467"/>
                  <a:gd name="T26" fmla="*/ 1096 w 1857"/>
                  <a:gd name="T27" fmla="*/ 1137 h 1467"/>
                  <a:gd name="T28" fmla="*/ 1104 w 1857"/>
                  <a:gd name="T29" fmla="*/ 1237 h 1467"/>
                  <a:gd name="T30" fmla="*/ 1062 w 1857"/>
                  <a:gd name="T31" fmla="*/ 1338 h 1467"/>
                  <a:gd name="T32" fmla="*/ 980 w 1857"/>
                  <a:gd name="T33" fmla="*/ 1415 h 1467"/>
                  <a:gd name="T34" fmla="*/ 866 w 1857"/>
                  <a:gd name="T35" fmla="*/ 1463 h 1467"/>
                  <a:gd name="T36" fmla="*/ 760 w 1857"/>
                  <a:gd name="T37" fmla="*/ 1458 h 1467"/>
                  <a:gd name="T38" fmla="*/ 672 w 1857"/>
                  <a:gd name="T39" fmla="*/ 1384 h 1467"/>
                  <a:gd name="T40" fmla="*/ 585 w 1857"/>
                  <a:gd name="T41" fmla="*/ 1311 h 1467"/>
                  <a:gd name="T42" fmla="*/ 487 w 1857"/>
                  <a:gd name="T43" fmla="*/ 1260 h 1467"/>
                  <a:gd name="T44" fmla="*/ 394 w 1857"/>
                  <a:gd name="T45" fmla="*/ 1195 h 1467"/>
                  <a:gd name="T46" fmla="*/ 302 w 1857"/>
                  <a:gd name="T47" fmla="*/ 1156 h 1467"/>
                  <a:gd name="T48" fmla="*/ 220 w 1857"/>
                  <a:gd name="T49" fmla="*/ 1124 h 1467"/>
                  <a:gd name="T50" fmla="*/ 166 w 1857"/>
                  <a:gd name="T51" fmla="*/ 1150 h 1467"/>
                  <a:gd name="T52" fmla="*/ 114 w 1857"/>
                  <a:gd name="T53" fmla="*/ 1168 h 1467"/>
                  <a:gd name="T54" fmla="*/ 46 w 1857"/>
                  <a:gd name="T55" fmla="*/ 1151 h 1467"/>
                  <a:gd name="T56" fmla="*/ 26 w 1857"/>
                  <a:gd name="T57" fmla="*/ 1093 h 1467"/>
                  <a:gd name="T58" fmla="*/ 2 w 1857"/>
                  <a:gd name="T59" fmla="*/ 1023 h 1467"/>
                  <a:gd name="T60" fmla="*/ 25 w 1857"/>
                  <a:gd name="T61" fmla="*/ 970 h 1467"/>
                  <a:gd name="T62" fmla="*/ 87 w 1857"/>
                  <a:gd name="T63" fmla="*/ 921 h 1467"/>
                  <a:gd name="T64" fmla="*/ 131 w 1857"/>
                  <a:gd name="T65" fmla="*/ 872 h 1467"/>
                  <a:gd name="T66" fmla="*/ 213 w 1857"/>
                  <a:gd name="T67" fmla="*/ 841 h 1467"/>
                  <a:gd name="T68" fmla="*/ 298 w 1857"/>
                  <a:gd name="T69" fmla="*/ 786 h 1467"/>
                  <a:gd name="T70" fmla="*/ 382 w 1857"/>
                  <a:gd name="T71" fmla="*/ 718 h 1467"/>
                  <a:gd name="T72" fmla="*/ 452 w 1857"/>
                  <a:gd name="T73" fmla="*/ 652 h 1467"/>
                  <a:gd name="T74" fmla="*/ 526 w 1857"/>
                  <a:gd name="T75" fmla="*/ 588 h 1467"/>
                  <a:gd name="T76" fmla="*/ 623 w 1857"/>
                  <a:gd name="T77" fmla="*/ 526 h 1467"/>
                  <a:gd name="T78" fmla="*/ 731 w 1857"/>
                  <a:gd name="T79" fmla="*/ 476 h 1467"/>
                  <a:gd name="T80" fmla="*/ 820 w 1857"/>
                  <a:gd name="T81" fmla="*/ 406 h 1467"/>
                  <a:gd name="T82" fmla="*/ 864 w 1857"/>
                  <a:gd name="T83" fmla="*/ 298 h 1467"/>
                  <a:gd name="T84" fmla="*/ 875 w 1857"/>
                  <a:gd name="T85" fmla="*/ 217 h 1467"/>
                  <a:gd name="T86" fmla="*/ 949 w 1857"/>
                  <a:gd name="T87" fmla="*/ 200 h 1467"/>
                  <a:gd name="T88" fmla="*/ 1025 w 1857"/>
                  <a:gd name="T89" fmla="*/ 201 h 1467"/>
                  <a:gd name="T90" fmla="*/ 1069 w 1857"/>
                  <a:gd name="T91" fmla="*/ 138 h 1467"/>
                  <a:gd name="T92" fmla="*/ 1131 w 1857"/>
                  <a:gd name="T93" fmla="*/ 72 h 1467"/>
                  <a:gd name="T94" fmla="*/ 1240 w 1857"/>
                  <a:gd name="T95" fmla="*/ 22 h 1467"/>
                  <a:gd name="T96" fmla="*/ 1332 w 1857"/>
                  <a:gd name="T97" fmla="*/ 2 h 1467"/>
                  <a:gd name="T98" fmla="*/ 1399 w 1857"/>
                  <a:gd name="T99" fmla="*/ 46 h 1467"/>
                  <a:gd name="T100" fmla="*/ 1511 w 1857"/>
                  <a:gd name="T101" fmla="*/ 73 h 1467"/>
                  <a:gd name="T102" fmla="*/ 1634 w 1857"/>
                  <a:gd name="T103" fmla="*/ 114 h 1467"/>
                  <a:gd name="T104" fmla="*/ 1744 w 1857"/>
                  <a:gd name="T105" fmla="*/ 149 h 1467"/>
                  <a:gd name="T106" fmla="*/ 1830 w 1857"/>
                  <a:gd name="T107" fmla="*/ 215 h 1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857" h="1467">
                    <a:moveTo>
                      <a:pt x="1857" y="273"/>
                    </a:moveTo>
                    <a:lnTo>
                      <a:pt x="1856" y="283"/>
                    </a:lnTo>
                    <a:lnTo>
                      <a:pt x="1855" y="298"/>
                    </a:lnTo>
                    <a:lnTo>
                      <a:pt x="1852" y="312"/>
                    </a:lnTo>
                    <a:lnTo>
                      <a:pt x="1849" y="326"/>
                    </a:lnTo>
                    <a:lnTo>
                      <a:pt x="1848" y="337"/>
                    </a:lnTo>
                    <a:lnTo>
                      <a:pt x="1848" y="352"/>
                    </a:lnTo>
                    <a:lnTo>
                      <a:pt x="1849" y="371"/>
                    </a:lnTo>
                    <a:lnTo>
                      <a:pt x="1851" y="388"/>
                    </a:lnTo>
                    <a:lnTo>
                      <a:pt x="1852" y="403"/>
                    </a:lnTo>
                    <a:lnTo>
                      <a:pt x="1848" y="421"/>
                    </a:lnTo>
                    <a:lnTo>
                      <a:pt x="1844" y="442"/>
                    </a:lnTo>
                    <a:lnTo>
                      <a:pt x="1837" y="465"/>
                    </a:lnTo>
                    <a:lnTo>
                      <a:pt x="1832" y="485"/>
                    </a:lnTo>
                    <a:lnTo>
                      <a:pt x="1826" y="503"/>
                    </a:lnTo>
                    <a:lnTo>
                      <a:pt x="1820" y="520"/>
                    </a:lnTo>
                    <a:lnTo>
                      <a:pt x="1812" y="542"/>
                    </a:lnTo>
                    <a:lnTo>
                      <a:pt x="1804" y="565"/>
                    </a:lnTo>
                    <a:lnTo>
                      <a:pt x="1794" y="585"/>
                    </a:lnTo>
                    <a:lnTo>
                      <a:pt x="1787" y="603"/>
                    </a:lnTo>
                    <a:lnTo>
                      <a:pt x="1777" y="621"/>
                    </a:lnTo>
                    <a:lnTo>
                      <a:pt x="1763" y="643"/>
                    </a:lnTo>
                    <a:lnTo>
                      <a:pt x="1747" y="667"/>
                    </a:lnTo>
                    <a:lnTo>
                      <a:pt x="1733" y="689"/>
                    </a:lnTo>
                    <a:lnTo>
                      <a:pt x="1721" y="706"/>
                    </a:lnTo>
                    <a:lnTo>
                      <a:pt x="1713" y="716"/>
                    </a:lnTo>
                    <a:lnTo>
                      <a:pt x="1705" y="728"/>
                    </a:lnTo>
                    <a:lnTo>
                      <a:pt x="1696" y="740"/>
                    </a:lnTo>
                    <a:lnTo>
                      <a:pt x="1689" y="749"/>
                    </a:lnTo>
                    <a:lnTo>
                      <a:pt x="1678" y="759"/>
                    </a:lnTo>
                    <a:lnTo>
                      <a:pt x="1667" y="771"/>
                    </a:lnTo>
                    <a:lnTo>
                      <a:pt x="1654" y="782"/>
                    </a:lnTo>
                    <a:lnTo>
                      <a:pt x="1640" y="791"/>
                    </a:lnTo>
                    <a:lnTo>
                      <a:pt x="1630" y="798"/>
                    </a:lnTo>
                    <a:lnTo>
                      <a:pt x="1615" y="802"/>
                    </a:lnTo>
                    <a:lnTo>
                      <a:pt x="1599" y="803"/>
                    </a:lnTo>
                    <a:lnTo>
                      <a:pt x="1581" y="803"/>
                    </a:lnTo>
                    <a:lnTo>
                      <a:pt x="1564" y="805"/>
                    </a:lnTo>
                    <a:lnTo>
                      <a:pt x="1550" y="806"/>
                    </a:lnTo>
                    <a:lnTo>
                      <a:pt x="1533" y="810"/>
                    </a:lnTo>
                    <a:lnTo>
                      <a:pt x="1514" y="817"/>
                    </a:lnTo>
                    <a:lnTo>
                      <a:pt x="1492" y="824"/>
                    </a:lnTo>
                    <a:lnTo>
                      <a:pt x="1473" y="830"/>
                    </a:lnTo>
                    <a:lnTo>
                      <a:pt x="1459" y="837"/>
                    </a:lnTo>
                    <a:lnTo>
                      <a:pt x="1442" y="845"/>
                    </a:lnTo>
                    <a:lnTo>
                      <a:pt x="1425" y="855"/>
                    </a:lnTo>
                    <a:lnTo>
                      <a:pt x="1405" y="865"/>
                    </a:lnTo>
                    <a:lnTo>
                      <a:pt x="1387" y="876"/>
                    </a:lnTo>
                    <a:lnTo>
                      <a:pt x="1374" y="886"/>
                    </a:lnTo>
                    <a:lnTo>
                      <a:pt x="1360" y="894"/>
                    </a:lnTo>
                    <a:lnTo>
                      <a:pt x="1345" y="904"/>
                    </a:lnTo>
                    <a:lnTo>
                      <a:pt x="1331" y="915"/>
                    </a:lnTo>
                    <a:lnTo>
                      <a:pt x="1320" y="925"/>
                    </a:lnTo>
                    <a:lnTo>
                      <a:pt x="1312" y="933"/>
                    </a:lnTo>
                    <a:lnTo>
                      <a:pt x="1302" y="943"/>
                    </a:lnTo>
                    <a:lnTo>
                      <a:pt x="1294" y="954"/>
                    </a:lnTo>
                    <a:lnTo>
                      <a:pt x="1290" y="964"/>
                    </a:lnTo>
                    <a:lnTo>
                      <a:pt x="1287" y="972"/>
                    </a:lnTo>
                    <a:lnTo>
                      <a:pt x="1287" y="983"/>
                    </a:lnTo>
                    <a:lnTo>
                      <a:pt x="1287" y="995"/>
                    </a:lnTo>
                    <a:lnTo>
                      <a:pt x="1286" y="1005"/>
                    </a:lnTo>
                    <a:lnTo>
                      <a:pt x="1285" y="1013"/>
                    </a:lnTo>
                    <a:lnTo>
                      <a:pt x="1278" y="1019"/>
                    </a:lnTo>
                    <a:lnTo>
                      <a:pt x="1270" y="1024"/>
                    </a:lnTo>
                    <a:lnTo>
                      <a:pt x="1263" y="1028"/>
                    </a:lnTo>
                    <a:lnTo>
                      <a:pt x="1251" y="1031"/>
                    </a:lnTo>
                    <a:lnTo>
                      <a:pt x="1238" y="1034"/>
                    </a:lnTo>
                    <a:lnTo>
                      <a:pt x="1223" y="1035"/>
                    </a:lnTo>
                    <a:lnTo>
                      <a:pt x="1212" y="1036"/>
                    </a:lnTo>
                    <a:lnTo>
                      <a:pt x="1200" y="1036"/>
                    </a:lnTo>
                    <a:lnTo>
                      <a:pt x="1185" y="1036"/>
                    </a:lnTo>
                    <a:lnTo>
                      <a:pt x="1170" y="1035"/>
                    </a:lnTo>
                    <a:lnTo>
                      <a:pt x="1155" y="1035"/>
                    </a:lnTo>
                    <a:lnTo>
                      <a:pt x="1145" y="1038"/>
                    </a:lnTo>
                    <a:lnTo>
                      <a:pt x="1134" y="1043"/>
                    </a:lnTo>
                    <a:lnTo>
                      <a:pt x="1124" y="1051"/>
                    </a:lnTo>
                    <a:lnTo>
                      <a:pt x="1115" y="1062"/>
                    </a:lnTo>
                    <a:lnTo>
                      <a:pt x="1108" y="1070"/>
                    </a:lnTo>
                    <a:lnTo>
                      <a:pt x="1103" y="1080"/>
                    </a:lnTo>
                    <a:lnTo>
                      <a:pt x="1097" y="1090"/>
                    </a:lnTo>
                    <a:lnTo>
                      <a:pt x="1093" y="1102"/>
                    </a:lnTo>
                    <a:lnTo>
                      <a:pt x="1092" y="1113"/>
                    </a:lnTo>
                    <a:lnTo>
                      <a:pt x="1092" y="1124"/>
                    </a:lnTo>
                    <a:lnTo>
                      <a:pt x="1096" y="1137"/>
                    </a:lnTo>
                    <a:lnTo>
                      <a:pt x="1100" y="1151"/>
                    </a:lnTo>
                    <a:lnTo>
                      <a:pt x="1103" y="1162"/>
                    </a:lnTo>
                    <a:lnTo>
                      <a:pt x="1104" y="1179"/>
                    </a:lnTo>
                    <a:lnTo>
                      <a:pt x="1104" y="1199"/>
                    </a:lnTo>
                    <a:lnTo>
                      <a:pt x="1104" y="1220"/>
                    </a:lnTo>
                    <a:lnTo>
                      <a:pt x="1104" y="1237"/>
                    </a:lnTo>
                    <a:lnTo>
                      <a:pt x="1100" y="1253"/>
                    </a:lnTo>
                    <a:lnTo>
                      <a:pt x="1096" y="1271"/>
                    </a:lnTo>
                    <a:lnTo>
                      <a:pt x="1089" y="1290"/>
                    </a:lnTo>
                    <a:lnTo>
                      <a:pt x="1084" y="1304"/>
                    </a:lnTo>
                    <a:lnTo>
                      <a:pt x="1074" y="1321"/>
                    </a:lnTo>
                    <a:lnTo>
                      <a:pt x="1062" y="1338"/>
                    </a:lnTo>
                    <a:lnTo>
                      <a:pt x="1049" y="1357"/>
                    </a:lnTo>
                    <a:lnTo>
                      <a:pt x="1035" y="1373"/>
                    </a:lnTo>
                    <a:lnTo>
                      <a:pt x="1023" y="1387"/>
                    </a:lnTo>
                    <a:lnTo>
                      <a:pt x="1011" y="1396"/>
                    </a:lnTo>
                    <a:lnTo>
                      <a:pt x="996" y="1406"/>
                    </a:lnTo>
                    <a:lnTo>
                      <a:pt x="980" y="1415"/>
                    </a:lnTo>
                    <a:lnTo>
                      <a:pt x="968" y="1422"/>
                    </a:lnTo>
                    <a:lnTo>
                      <a:pt x="950" y="1430"/>
                    </a:lnTo>
                    <a:lnTo>
                      <a:pt x="929" y="1441"/>
                    </a:lnTo>
                    <a:lnTo>
                      <a:pt x="906" y="1450"/>
                    </a:lnTo>
                    <a:lnTo>
                      <a:pt x="883" y="1458"/>
                    </a:lnTo>
                    <a:lnTo>
                      <a:pt x="866" y="1463"/>
                    </a:lnTo>
                    <a:lnTo>
                      <a:pt x="849" y="1466"/>
                    </a:lnTo>
                    <a:lnTo>
                      <a:pt x="831" y="1466"/>
                    </a:lnTo>
                    <a:lnTo>
                      <a:pt x="810" y="1467"/>
                    </a:lnTo>
                    <a:lnTo>
                      <a:pt x="791" y="1466"/>
                    </a:lnTo>
                    <a:lnTo>
                      <a:pt x="777" y="1463"/>
                    </a:lnTo>
                    <a:lnTo>
                      <a:pt x="760" y="1458"/>
                    </a:lnTo>
                    <a:lnTo>
                      <a:pt x="743" y="1449"/>
                    </a:lnTo>
                    <a:lnTo>
                      <a:pt x="725" y="1439"/>
                    </a:lnTo>
                    <a:lnTo>
                      <a:pt x="712" y="1430"/>
                    </a:lnTo>
                    <a:lnTo>
                      <a:pt x="698" y="1418"/>
                    </a:lnTo>
                    <a:lnTo>
                      <a:pt x="685" y="1400"/>
                    </a:lnTo>
                    <a:lnTo>
                      <a:pt x="672" y="1384"/>
                    </a:lnTo>
                    <a:lnTo>
                      <a:pt x="661" y="1370"/>
                    </a:lnTo>
                    <a:lnTo>
                      <a:pt x="647" y="1360"/>
                    </a:lnTo>
                    <a:lnTo>
                      <a:pt x="632" y="1346"/>
                    </a:lnTo>
                    <a:lnTo>
                      <a:pt x="615" y="1333"/>
                    </a:lnTo>
                    <a:lnTo>
                      <a:pt x="599" y="1321"/>
                    </a:lnTo>
                    <a:lnTo>
                      <a:pt x="585" y="1311"/>
                    </a:lnTo>
                    <a:lnTo>
                      <a:pt x="569" y="1303"/>
                    </a:lnTo>
                    <a:lnTo>
                      <a:pt x="552" y="1295"/>
                    </a:lnTo>
                    <a:lnTo>
                      <a:pt x="533" y="1287"/>
                    </a:lnTo>
                    <a:lnTo>
                      <a:pt x="518" y="1279"/>
                    </a:lnTo>
                    <a:lnTo>
                      <a:pt x="503" y="1271"/>
                    </a:lnTo>
                    <a:lnTo>
                      <a:pt x="487" y="1260"/>
                    </a:lnTo>
                    <a:lnTo>
                      <a:pt x="469" y="1249"/>
                    </a:lnTo>
                    <a:lnTo>
                      <a:pt x="453" y="1238"/>
                    </a:lnTo>
                    <a:lnTo>
                      <a:pt x="440" y="1229"/>
                    </a:lnTo>
                    <a:lnTo>
                      <a:pt x="426" y="1220"/>
                    </a:lnTo>
                    <a:lnTo>
                      <a:pt x="410" y="1207"/>
                    </a:lnTo>
                    <a:lnTo>
                      <a:pt x="394" y="1195"/>
                    </a:lnTo>
                    <a:lnTo>
                      <a:pt x="380" y="1187"/>
                    </a:lnTo>
                    <a:lnTo>
                      <a:pt x="366" y="1181"/>
                    </a:lnTo>
                    <a:lnTo>
                      <a:pt x="347" y="1175"/>
                    </a:lnTo>
                    <a:lnTo>
                      <a:pt x="328" y="1168"/>
                    </a:lnTo>
                    <a:lnTo>
                      <a:pt x="313" y="1163"/>
                    </a:lnTo>
                    <a:lnTo>
                      <a:pt x="302" y="1156"/>
                    </a:lnTo>
                    <a:lnTo>
                      <a:pt x="290" y="1147"/>
                    </a:lnTo>
                    <a:lnTo>
                      <a:pt x="277" y="1137"/>
                    </a:lnTo>
                    <a:lnTo>
                      <a:pt x="265" y="1131"/>
                    </a:lnTo>
                    <a:lnTo>
                      <a:pt x="252" y="1128"/>
                    </a:lnTo>
                    <a:lnTo>
                      <a:pt x="236" y="1125"/>
                    </a:lnTo>
                    <a:lnTo>
                      <a:pt x="220" y="1124"/>
                    </a:lnTo>
                    <a:lnTo>
                      <a:pt x="207" y="1125"/>
                    </a:lnTo>
                    <a:lnTo>
                      <a:pt x="199" y="1129"/>
                    </a:lnTo>
                    <a:lnTo>
                      <a:pt x="188" y="1135"/>
                    </a:lnTo>
                    <a:lnTo>
                      <a:pt x="178" y="1141"/>
                    </a:lnTo>
                    <a:lnTo>
                      <a:pt x="169" y="1147"/>
                    </a:lnTo>
                    <a:lnTo>
                      <a:pt x="166" y="1150"/>
                    </a:lnTo>
                    <a:lnTo>
                      <a:pt x="162" y="1152"/>
                    </a:lnTo>
                    <a:lnTo>
                      <a:pt x="157" y="1155"/>
                    </a:lnTo>
                    <a:lnTo>
                      <a:pt x="153" y="1156"/>
                    </a:lnTo>
                    <a:lnTo>
                      <a:pt x="142" y="1162"/>
                    </a:lnTo>
                    <a:lnTo>
                      <a:pt x="127" y="1166"/>
                    </a:lnTo>
                    <a:lnTo>
                      <a:pt x="114" y="1168"/>
                    </a:lnTo>
                    <a:lnTo>
                      <a:pt x="103" y="1168"/>
                    </a:lnTo>
                    <a:lnTo>
                      <a:pt x="88" y="1168"/>
                    </a:lnTo>
                    <a:lnTo>
                      <a:pt x="73" y="1167"/>
                    </a:lnTo>
                    <a:lnTo>
                      <a:pt x="60" y="1163"/>
                    </a:lnTo>
                    <a:lnTo>
                      <a:pt x="49" y="1158"/>
                    </a:lnTo>
                    <a:lnTo>
                      <a:pt x="46" y="1151"/>
                    </a:lnTo>
                    <a:lnTo>
                      <a:pt x="45" y="1141"/>
                    </a:lnTo>
                    <a:lnTo>
                      <a:pt x="45" y="1132"/>
                    </a:lnTo>
                    <a:lnTo>
                      <a:pt x="45" y="1123"/>
                    </a:lnTo>
                    <a:lnTo>
                      <a:pt x="42" y="1115"/>
                    </a:lnTo>
                    <a:lnTo>
                      <a:pt x="35" y="1104"/>
                    </a:lnTo>
                    <a:lnTo>
                      <a:pt x="26" y="1093"/>
                    </a:lnTo>
                    <a:lnTo>
                      <a:pt x="18" y="1084"/>
                    </a:lnTo>
                    <a:lnTo>
                      <a:pt x="14" y="1073"/>
                    </a:lnTo>
                    <a:lnTo>
                      <a:pt x="9" y="1058"/>
                    </a:lnTo>
                    <a:lnTo>
                      <a:pt x="4" y="1044"/>
                    </a:lnTo>
                    <a:lnTo>
                      <a:pt x="2" y="1032"/>
                    </a:lnTo>
                    <a:lnTo>
                      <a:pt x="2" y="1023"/>
                    </a:lnTo>
                    <a:lnTo>
                      <a:pt x="0" y="1012"/>
                    </a:lnTo>
                    <a:lnTo>
                      <a:pt x="0" y="1001"/>
                    </a:lnTo>
                    <a:lnTo>
                      <a:pt x="2" y="993"/>
                    </a:lnTo>
                    <a:lnTo>
                      <a:pt x="7" y="985"/>
                    </a:lnTo>
                    <a:lnTo>
                      <a:pt x="15" y="977"/>
                    </a:lnTo>
                    <a:lnTo>
                      <a:pt x="25" y="970"/>
                    </a:lnTo>
                    <a:lnTo>
                      <a:pt x="31" y="964"/>
                    </a:lnTo>
                    <a:lnTo>
                      <a:pt x="42" y="954"/>
                    </a:lnTo>
                    <a:lnTo>
                      <a:pt x="56" y="943"/>
                    </a:lnTo>
                    <a:lnTo>
                      <a:pt x="65" y="935"/>
                    </a:lnTo>
                    <a:lnTo>
                      <a:pt x="75" y="929"/>
                    </a:lnTo>
                    <a:lnTo>
                      <a:pt x="87" y="921"/>
                    </a:lnTo>
                    <a:lnTo>
                      <a:pt x="97" y="912"/>
                    </a:lnTo>
                    <a:lnTo>
                      <a:pt x="106" y="904"/>
                    </a:lnTo>
                    <a:lnTo>
                      <a:pt x="111" y="896"/>
                    </a:lnTo>
                    <a:lnTo>
                      <a:pt x="115" y="886"/>
                    </a:lnTo>
                    <a:lnTo>
                      <a:pt x="119" y="877"/>
                    </a:lnTo>
                    <a:lnTo>
                      <a:pt x="131" y="872"/>
                    </a:lnTo>
                    <a:lnTo>
                      <a:pt x="147" y="869"/>
                    </a:lnTo>
                    <a:lnTo>
                      <a:pt x="165" y="868"/>
                    </a:lnTo>
                    <a:lnTo>
                      <a:pt x="181" y="865"/>
                    </a:lnTo>
                    <a:lnTo>
                      <a:pt x="193" y="861"/>
                    </a:lnTo>
                    <a:lnTo>
                      <a:pt x="204" y="853"/>
                    </a:lnTo>
                    <a:lnTo>
                      <a:pt x="213" y="841"/>
                    </a:lnTo>
                    <a:lnTo>
                      <a:pt x="224" y="829"/>
                    </a:lnTo>
                    <a:lnTo>
                      <a:pt x="232" y="820"/>
                    </a:lnTo>
                    <a:lnTo>
                      <a:pt x="247" y="811"/>
                    </a:lnTo>
                    <a:lnTo>
                      <a:pt x="266" y="802"/>
                    </a:lnTo>
                    <a:lnTo>
                      <a:pt x="283" y="794"/>
                    </a:lnTo>
                    <a:lnTo>
                      <a:pt x="298" y="786"/>
                    </a:lnTo>
                    <a:lnTo>
                      <a:pt x="314" y="778"/>
                    </a:lnTo>
                    <a:lnTo>
                      <a:pt x="332" y="768"/>
                    </a:lnTo>
                    <a:lnTo>
                      <a:pt x="349" y="758"/>
                    </a:lnTo>
                    <a:lnTo>
                      <a:pt x="363" y="747"/>
                    </a:lnTo>
                    <a:lnTo>
                      <a:pt x="371" y="735"/>
                    </a:lnTo>
                    <a:lnTo>
                      <a:pt x="382" y="718"/>
                    </a:lnTo>
                    <a:lnTo>
                      <a:pt x="391" y="702"/>
                    </a:lnTo>
                    <a:lnTo>
                      <a:pt x="401" y="690"/>
                    </a:lnTo>
                    <a:lnTo>
                      <a:pt x="411" y="681"/>
                    </a:lnTo>
                    <a:lnTo>
                      <a:pt x="425" y="671"/>
                    </a:lnTo>
                    <a:lnTo>
                      <a:pt x="440" y="661"/>
                    </a:lnTo>
                    <a:lnTo>
                      <a:pt x="452" y="652"/>
                    </a:lnTo>
                    <a:lnTo>
                      <a:pt x="463" y="643"/>
                    </a:lnTo>
                    <a:lnTo>
                      <a:pt x="476" y="632"/>
                    </a:lnTo>
                    <a:lnTo>
                      <a:pt x="490" y="620"/>
                    </a:lnTo>
                    <a:lnTo>
                      <a:pt x="503" y="608"/>
                    </a:lnTo>
                    <a:lnTo>
                      <a:pt x="515" y="599"/>
                    </a:lnTo>
                    <a:lnTo>
                      <a:pt x="526" y="588"/>
                    </a:lnTo>
                    <a:lnTo>
                      <a:pt x="541" y="574"/>
                    </a:lnTo>
                    <a:lnTo>
                      <a:pt x="554" y="562"/>
                    </a:lnTo>
                    <a:lnTo>
                      <a:pt x="568" y="553"/>
                    </a:lnTo>
                    <a:lnTo>
                      <a:pt x="583" y="545"/>
                    </a:lnTo>
                    <a:lnTo>
                      <a:pt x="603" y="535"/>
                    </a:lnTo>
                    <a:lnTo>
                      <a:pt x="623" y="526"/>
                    </a:lnTo>
                    <a:lnTo>
                      <a:pt x="641" y="519"/>
                    </a:lnTo>
                    <a:lnTo>
                      <a:pt x="655" y="512"/>
                    </a:lnTo>
                    <a:lnTo>
                      <a:pt x="676" y="503"/>
                    </a:lnTo>
                    <a:lnTo>
                      <a:pt x="696" y="494"/>
                    </a:lnTo>
                    <a:lnTo>
                      <a:pt x="715" y="484"/>
                    </a:lnTo>
                    <a:lnTo>
                      <a:pt x="731" y="476"/>
                    </a:lnTo>
                    <a:lnTo>
                      <a:pt x="746" y="467"/>
                    </a:lnTo>
                    <a:lnTo>
                      <a:pt x="763" y="454"/>
                    </a:lnTo>
                    <a:lnTo>
                      <a:pt x="781" y="442"/>
                    </a:lnTo>
                    <a:lnTo>
                      <a:pt x="798" y="429"/>
                    </a:lnTo>
                    <a:lnTo>
                      <a:pt x="812" y="417"/>
                    </a:lnTo>
                    <a:lnTo>
                      <a:pt x="820" y="406"/>
                    </a:lnTo>
                    <a:lnTo>
                      <a:pt x="831" y="392"/>
                    </a:lnTo>
                    <a:lnTo>
                      <a:pt x="840" y="378"/>
                    </a:lnTo>
                    <a:lnTo>
                      <a:pt x="847" y="366"/>
                    </a:lnTo>
                    <a:lnTo>
                      <a:pt x="852" y="347"/>
                    </a:lnTo>
                    <a:lnTo>
                      <a:pt x="859" y="322"/>
                    </a:lnTo>
                    <a:lnTo>
                      <a:pt x="864" y="298"/>
                    </a:lnTo>
                    <a:lnTo>
                      <a:pt x="868" y="278"/>
                    </a:lnTo>
                    <a:lnTo>
                      <a:pt x="868" y="267"/>
                    </a:lnTo>
                    <a:lnTo>
                      <a:pt x="868" y="254"/>
                    </a:lnTo>
                    <a:lnTo>
                      <a:pt x="870" y="240"/>
                    </a:lnTo>
                    <a:lnTo>
                      <a:pt x="871" y="227"/>
                    </a:lnTo>
                    <a:lnTo>
                      <a:pt x="875" y="217"/>
                    </a:lnTo>
                    <a:lnTo>
                      <a:pt x="883" y="209"/>
                    </a:lnTo>
                    <a:lnTo>
                      <a:pt x="894" y="203"/>
                    </a:lnTo>
                    <a:lnTo>
                      <a:pt x="906" y="198"/>
                    </a:lnTo>
                    <a:lnTo>
                      <a:pt x="918" y="197"/>
                    </a:lnTo>
                    <a:lnTo>
                      <a:pt x="933" y="198"/>
                    </a:lnTo>
                    <a:lnTo>
                      <a:pt x="949" y="200"/>
                    </a:lnTo>
                    <a:lnTo>
                      <a:pt x="963" y="201"/>
                    </a:lnTo>
                    <a:lnTo>
                      <a:pt x="973" y="203"/>
                    </a:lnTo>
                    <a:lnTo>
                      <a:pt x="987" y="204"/>
                    </a:lnTo>
                    <a:lnTo>
                      <a:pt x="1000" y="204"/>
                    </a:lnTo>
                    <a:lnTo>
                      <a:pt x="1014" y="204"/>
                    </a:lnTo>
                    <a:lnTo>
                      <a:pt x="1025" y="201"/>
                    </a:lnTo>
                    <a:lnTo>
                      <a:pt x="1033" y="193"/>
                    </a:lnTo>
                    <a:lnTo>
                      <a:pt x="1041" y="180"/>
                    </a:lnTo>
                    <a:lnTo>
                      <a:pt x="1049" y="169"/>
                    </a:lnTo>
                    <a:lnTo>
                      <a:pt x="1054" y="159"/>
                    </a:lnTo>
                    <a:lnTo>
                      <a:pt x="1061" y="149"/>
                    </a:lnTo>
                    <a:lnTo>
                      <a:pt x="1069" y="138"/>
                    </a:lnTo>
                    <a:lnTo>
                      <a:pt x="1076" y="130"/>
                    </a:lnTo>
                    <a:lnTo>
                      <a:pt x="1084" y="119"/>
                    </a:lnTo>
                    <a:lnTo>
                      <a:pt x="1095" y="106"/>
                    </a:lnTo>
                    <a:lnTo>
                      <a:pt x="1107" y="92"/>
                    </a:lnTo>
                    <a:lnTo>
                      <a:pt x="1119" y="81"/>
                    </a:lnTo>
                    <a:lnTo>
                      <a:pt x="1131" y="72"/>
                    </a:lnTo>
                    <a:lnTo>
                      <a:pt x="1147" y="62"/>
                    </a:lnTo>
                    <a:lnTo>
                      <a:pt x="1170" y="54"/>
                    </a:lnTo>
                    <a:lnTo>
                      <a:pt x="1192" y="46"/>
                    </a:lnTo>
                    <a:lnTo>
                      <a:pt x="1211" y="40"/>
                    </a:lnTo>
                    <a:lnTo>
                      <a:pt x="1224" y="31"/>
                    </a:lnTo>
                    <a:lnTo>
                      <a:pt x="1240" y="22"/>
                    </a:lnTo>
                    <a:lnTo>
                      <a:pt x="1258" y="14"/>
                    </a:lnTo>
                    <a:lnTo>
                      <a:pt x="1273" y="7"/>
                    </a:lnTo>
                    <a:lnTo>
                      <a:pt x="1285" y="4"/>
                    </a:lnTo>
                    <a:lnTo>
                      <a:pt x="1301" y="2"/>
                    </a:lnTo>
                    <a:lnTo>
                      <a:pt x="1318" y="0"/>
                    </a:lnTo>
                    <a:lnTo>
                      <a:pt x="1332" y="2"/>
                    </a:lnTo>
                    <a:lnTo>
                      <a:pt x="1341" y="7"/>
                    </a:lnTo>
                    <a:lnTo>
                      <a:pt x="1351" y="15"/>
                    </a:lnTo>
                    <a:lnTo>
                      <a:pt x="1360" y="22"/>
                    </a:lnTo>
                    <a:lnTo>
                      <a:pt x="1371" y="29"/>
                    </a:lnTo>
                    <a:lnTo>
                      <a:pt x="1384" y="38"/>
                    </a:lnTo>
                    <a:lnTo>
                      <a:pt x="1399" y="46"/>
                    </a:lnTo>
                    <a:lnTo>
                      <a:pt x="1411" y="52"/>
                    </a:lnTo>
                    <a:lnTo>
                      <a:pt x="1429" y="57"/>
                    </a:lnTo>
                    <a:lnTo>
                      <a:pt x="1452" y="61"/>
                    </a:lnTo>
                    <a:lnTo>
                      <a:pt x="1475" y="64"/>
                    </a:lnTo>
                    <a:lnTo>
                      <a:pt x="1495" y="68"/>
                    </a:lnTo>
                    <a:lnTo>
                      <a:pt x="1511" y="73"/>
                    </a:lnTo>
                    <a:lnTo>
                      <a:pt x="1531" y="80"/>
                    </a:lnTo>
                    <a:lnTo>
                      <a:pt x="1550" y="88"/>
                    </a:lnTo>
                    <a:lnTo>
                      <a:pt x="1568" y="93"/>
                    </a:lnTo>
                    <a:lnTo>
                      <a:pt x="1587" y="99"/>
                    </a:lnTo>
                    <a:lnTo>
                      <a:pt x="1609" y="107"/>
                    </a:lnTo>
                    <a:lnTo>
                      <a:pt x="1634" y="114"/>
                    </a:lnTo>
                    <a:lnTo>
                      <a:pt x="1654" y="119"/>
                    </a:lnTo>
                    <a:lnTo>
                      <a:pt x="1670" y="123"/>
                    </a:lnTo>
                    <a:lnTo>
                      <a:pt x="1689" y="128"/>
                    </a:lnTo>
                    <a:lnTo>
                      <a:pt x="1705" y="134"/>
                    </a:lnTo>
                    <a:lnTo>
                      <a:pt x="1723" y="141"/>
                    </a:lnTo>
                    <a:lnTo>
                      <a:pt x="1744" y="149"/>
                    </a:lnTo>
                    <a:lnTo>
                      <a:pt x="1766" y="158"/>
                    </a:lnTo>
                    <a:lnTo>
                      <a:pt x="1783" y="168"/>
                    </a:lnTo>
                    <a:lnTo>
                      <a:pt x="1794" y="177"/>
                    </a:lnTo>
                    <a:lnTo>
                      <a:pt x="1808" y="189"/>
                    </a:lnTo>
                    <a:lnTo>
                      <a:pt x="1820" y="203"/>
                    </a:lnTo>
                    <a:lnTo>
                      <a:pt x="1830" y="215"/>
                    </a:lnTo>
                    <a:lnTo>
                      <a:pt x="1837" y="227"/>
                    </a:lnTo>
                    <a:lnTo>
                      <a:pt x="1845" y="243"/>
                    </a:lnTo>
                    <a:lnTo>
                      <a:pt x="1853" y="259"/>
                    </a:lnTo>
                    <a:lnTo>
                      <a:pt x="1857" y="273"/>
                    </a:lnTo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45" name="Freeform 48">
                <a:extLst>
                  <a:ext uri="{FF2B5EF4-FFF2-40B4-BE49-F238E27FC236}">
                    <a16:creationId xmlns:a16="http://schemas.microsoft.com/office/drawing/2014/main" id="{49065885-944D-47FD-8D01-CDCF1F7B78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85609" y="2118309"/>
                <a:ext cx="460887" cy="445663"/>
              </a:xfrm>
              <a:custGeom>
                <a:avLst/>
                <a:gdLst>
                  <a:gd name="T0" fmla="*/ 512 w 999"/>
                  <a:gd name="T1" fmla="*/ 163 h 968"/>
                  <a:gd name="T2" fmla="*/ 519 w 999"/>
                  <a:gd name="T3" fmla="*/ 172 h 968"/>
                  <a:gd name="T4" fmla="*/ 539 w 999"/>
                  <a:gd name="T5" fmla="*/ 207 h 968"/>
                  <a:gd name="T6" fmla="*/ 592 w 999"/>
                  <a:gd name="T7" fmla="*/ 235 h 968"/>
                  <a:gd name="T8" fmla="*/ 660 w 999"/>
                  <a:gd name="T9" fmla="*/ 257 h 968"/>
                  <a:gd name="T10" fmla="*/ 717 w 999"/>
                  <a:gd name="T11" fmla="*/ 287 h 968"/>
                  <a:gd name="T12" fmla="*/ 771 w 999"/>
                  <a:gd name="T13" fmla="*/ 312 h 968"/>
                  <a:gd name="T14" fmla="*/ 819 w 999"/>
                  <a:gd name="T15" fmla="*/ 370 h 968"/>
                  <a:gd name="T16" fmla="*/ 857 w 999"/>
                  <a:gd name="T17" fmla="*/ 435 h 968"/>
                  <a:gd name="T18" fmla="*/ 891 w 999"/>
                  <a:gd name="T19" fmla="*/ 501 h 968"/>
                  <a:gd name="T20" fmla="*/ 923 w 999"/>
                  <a:gd name="T21" fmla="*/ 571 h 968"/>
                  <a:gd name="T22" fmla="*/ 927 w 999"/>
                  <a:gd name="T23" fmla="*/ 625 h 968"/>
                  <a:gd name="T24" fmla="*/ 896 w 999"/>
                  <a:gd name="T25" fmla="*/ 660 h 968"/>
                  <a:gd name="T26" fmla="*/ 880 w 999"/>
                  <a:gd name="T27" fmla="*/ 669 h 968"/>
                  <a:gd name="T28" fmla="*/ 873 w 999"/>
                  <a:gd name="T29" fmla="*/ 700 h 968"/>
                  <a:gd name="T30" fmla="*/ 896 w 999"/>
                  <a:gd name="T31" fmla="*/ 724 h 968"/>
                  <a:gd name="T32" fmla="*/ 935 w 999"/>
                  <a:gd name="T33" fmla="*/ 731 h 968"/>
                  <a:gd name="T34" fmla="*/ 978 w 999"/>
                  <a:gd name="T35" fmla="*/ 753 h 968"/>
                  <a:gd name="T36" fmla="*/ 988 w 999"/>
                  <a:gd name="T37" fmla="*/ 781 h 968"/>
                  <a:gd name="T38" fmla="*/ 958 w 999"/>
                  <a:gd name="T39" fmla="*/ 828 h 968"/>
                  <a:gd name="T40" fmla="*/ 916 w 999"/>
                  <a:gd name="T41" fmla="*/ 866 h 968"/>
                  <a:gd name="T42" fmla="*/ 833 w 999"/>
                  <a:gd name="T43" fmla="*/ 885 h 968"/>
                  <a:gd name="T44" fmla="*/ 738 w 999"/>
                  <a:gd name="T45" fmla="*/ 890 h 968"/>
                  <a:gd name="T46" fmla="*/ 641 w 999"/>
                  <a:gd name="T47" fmla="*/ 910 h 968"/>
                  <a:gd name="T48" fmla="*/ 557 w 999"/>
                  <a:gd name="T49" fmla="*/ 932 h 968"/>
                  <a:gd name="T50" fmla="*/ 503 w 999"/>
                  <a:gd name="T51" fmla="*/ 953 h 968"/>
                  <a:gd name="T52" fmla="*/ 449 w 999"/>
                  <a:gd name="T53" fmla="*/ 968 h 968"/>
                  <a:gd name="T54" fmla="*/ 369 w 999"/>
                  <a:gd name="T55" fmla="*/ 965 h 968"/>
                  <a:gd name="T56" fmla="*/ 282 w 999"/>
                  <a:gd name="T57" fmla="*/ 963 h 968"/>
                  <a:gd name="T58" fmla="*/ 208 w 999"/>
                  <a:gd name="T59" fmla="*/ 952 h 968"/>
                  <a:gd name="T60" fmla="*/ 154 w 999"/>
                  <a:gd name="T61" fmla="*/ 913 h 968"/>
                  <a:gd name="T62" fmla="*/ 105 w 999"/>
                  <a:gd name="T63" fmla="*/ 868 h 968"/>
                  <a:gd name="T64" fmla="*/ 57 w 999"/>
                  <a:gd name="T65" fmla="*/ 816 h 968"/>
                  <a:gd name="T66" fmla="*/ 16 w 999"/>
                  <a:gd name="T67" fmla="*/ 774 h 968"/>
                  <a:gd name="T68" fmla="*/ 0 w 999"/>
                  <a:gd name="T69" fmla="*/ 699 h 968"/>
                  <a:gd name="T70" fmla="*/ 0 w 999"/>
                  <a:gd name="T71" fmla="*/ 603 h 968"/>
                  <a:gd name="T72" fmla="*/ 4 w 999"/>
                  <a:gd name="T73" fmla="*/ 497 h 968"/>
                  <a:gd name="T74" fmla="*/ 7 w 999"/>
                  <a:gd name="T75" fmla="*/ 386 h 968"/>
                  <a:gd name="T76" fmla="*/ 9 w 999"/>
                  <a:gd name="T77" fmla="*/ 315 h 968"/>
                  <a:gd name="T78" fmla="*/ 31 w 999"/>
                  <a:gd name="T79" fmla="*/ 260 h 968"/>
                  <a:gd name="T80" fmla="*/ 73 w 999"/>
                  <a:gd name="T81" fmla="*/ 226 h 968"/>
                  <a:gd name="T82" fmla="*/ 102 w 999"/>
                  <a:gd name="T83" fmla="*/ 176 h 968"/>
                  <a:gd name="T84" fmla="*/ 123 w 999"/>
                  <a:gd name="T85" fmla="*/ 121 h 968"/>
                  <a:gd name="T86" fmla="*/ 160 w 999"/>
                  <a:gd name="T87" fmla="*/ 62 h 968"/>
                  <a:gd name="T88" fmla="*/ 170 w 999"/>
                  <a:gd name="T89" fmla="*/ 51 h 968"/>
                  <a:gd name="T90" fmla="*/ 209 w 999"/>
                  <a:gd name="T91" fmla="*/ 44 h 968"/>
                  <a:gd name="T92" fmla="*/ 264 w 999"/>
                  <a:gd name="T93" fmla="*/ 40 h 968"/>
                  <a:gd name="T94" fmla="*/ 300 w 999"/>
                  <a:gd name="T95" fmla="*/ 33 h 968"/>
                  <a:gd name="T96" fmla="*/ 315 w 999"/>
                  <a:gd name="T97" fmla="*/ 8 h 968"/>
                  <a:gd name="T98" fmla="*/ 331 w 999"/>
                  <a:gd name="T99" fmla="*/ 8 h 968"/>
                  <a:gd name="T100" fmla="*/ 364 w 999"/>
                  <a:gd name="T101" fmla="*/ 0 h 968"/>
                  <a:gd name="T102" fmla="*/ 399 w 999"/>
                  <a:gd name="T103" fmla="*/ 14 h 968"/>
                  <a:gd name="T104" fmla="*/ 437 w 999"/>
                  <a:gd name="T105" fmla="*/ 39 h 968"/>
                  <a:gd name="T106" fmla="*/ 462 w 999"/>
                  <a:gd name="T107" fmla="*/ 86 h 968"/>
                  <a:gd name="T108" fmla="*/ 488 w 999"/>
                  <a:gd name="T109" fmla="*/ 137 h 9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999" h="968">
                    <a:moveTo>
                      <a:pt x="500" y="149"/>
                    </a:moveTo>
                    <a:lnTo>
                      <a:pt x="504" y="154"/>
                    </a:lnTo>
                    <a:lnTo>
                      <a:pt x="508" y="159"/>
                    </a:lnTo>
                    <a:lnTo>
                      <a:pt x="512" y="163"/>
                    </a:lnTo>
                    <a:lnTo>
                      <a:pt x="515" y="165"/>
                    </a:lnTo>
                    <a:lnTo>
                      <a:pt x="517" y="168"/>
                    </a:lnTo>
                    <a:lnTo>
                      <a:pt x="517" y="169"/>
                    </a:lnTo>
                    <a:lnTo>
                      <a:pt x="519" y="172"/>
                    </a:lnTo>
                    <a:lnTo>
                      <a:pt x="523" y="179"/>
                    </a:lnTo>
                    <a:lnTo>
                      <a:pt x="528" y="188"/>
                    </a:lnTo>
                    <a:lnTo>
                      <a:pt x="534" y="198"/>
                    </a:lnTo>
                    <a:lnTo>
                      <a:pt x="539" y="207"/>
                    </a:lnTo>
                    <a:lnTo>
                      <a:pt x="544" y="212"/>
                    </a:lnTo>
                    <a:lnTo>
                      <a:pt x="558" y="222"/>
                    </a:lnTo>
                    <a:lnTo>
                      <a:pt x="574" y="229"/>
                    </a:lnTo>
                    <a:lnTo>
                      <a:pt x="592" y="235"/>
                    </a:lnTo>
                    <a:lnTo>
                      <a:pt x="606" y="241"/>
                    </a:lnTo>
                    <a:lnTo>
                      <a:pt x="623" y="246"/>
                    </a:lnTo>
                    <a:lnTo>
                      <a:pt x="641" y="251"/>
                    </a:lnTo>
                    <a:lnTo>
                      <a:pt x="660" y="257"/>
                    </a:lnTo>
                    <a:lnTo>
                      <a:pt x="676" y="262"/>
                    </a:lnTo>
                    <a:lnTo>
                      <a:pt x="689" y="269"/>
                    </a:lnTo>
                    <a:lnTo>
                      <a:pt x="702" y="277"/>
                    </a:lnTo>
                    <a:lnTo>
                      <a:pt x="717" y="287"/>
                    </a:lnTo>
                    <a:lnTo>
                      <a:pt x="729" y="293"/>
                    </a:lnTo>
                    <a:lnTo>
                      <a:pt x="741" y="299"/>
                    </a:lnTo>
                    <a:lnTo>
                      <a:pt x="756" y="305"/>
                    </a:lnTo>
                    <a:lnTo>
                      <a:pt x="771" y="312"/>
                    </a:lnTo>
                    <a:lnTo>
                      <a:pt x="783" y="320"/>
                    </a:lnTo>
                    <a:lnTo>
                      <a:pt x="795" y="332"/>
                    </a:lnTo>
                    <a:lnTo>
                      <a:pt x="807" y="350"/>
                    </a:lnTo>
                    <a:lnTo>
                      <a:pt x="819" y="370"/>
                    </a:lnTo>
                    <a:lnTo>
                      <a:pt x="830" y="388"/>
                    </a:lnTo>
                    <a:lnTo>
                      <a:pt x="840" y="404"/>
                    </a:lnTo>
                    <a:lnTo>
                      <a:pt x="848" y="419"/>
                    </a:lnTo>
                    <a:lnTo>
                      <a:pt x="857" y="435"/>
                    </a:lnTo>
                    <a:lnTo>
                      <a:pt x="866" y="454"/>
                    </a:lnTo>
                    <a:lnTo>
                      <a:pt x="875" y="471"/>
                    </a:lnTo>
                    <a:lnTo>
                      <a:pt x="883" y="486"/>
                    </a:lnTo>
                    <a:lnTo>
                      <a:pt x="891" y="501"/>
                    </a:lnTo>
                    <a:lnTo>
                      <a:pt x="900" y="518"/>
                    </a:lnTo>
                    <a:lnTo>
                      <a:pt x="910" y="537"/>
                    </a:lnTo>
                    <a:lnTo>
                      <a:pt x="918" y="556"/>
                    </a:lnTo>
                    <a:lnTo>
                      <a:pt x="923" y="571"/>
                    </a:lnTo>
                    <a:lnTo>
                      <a:pt x="924" y="583"/>
                    </a:lnTo>
                    <a:lnTo>
                      <a:pt x="927" y="596"/>
                    </a:lnTo>
                    <a:lnTo>
                      <a:pt x="927" y="611"/>
                    </a:lnTo>
                    <a:lnTo>
                      <a:pt x="927" y="625"/>
                    </a:lnTo>
                    <a:lnTo>
                      <a:pt x="924" y="635"/>
                    </a:lnTo>
                    <a:lnTo>
                      <a:pt x="916" y="643"/>
                    </a:lnTo>
                    <a:lnTo>
                      <a:pt x="906" y="653"/>
                    </a:lnTo>
                    <a:lnTo>
                      <a:pt x="896" y="660"/>
                    </a:lnTo>
                    <a:lnTo>
                      <a:pt x="892" y="662"/>
                    </a:lnTo>
                    <a:lnTo>
                      <a:pt x="888" y="664"/>
                    </a:lnTo>
                    <a:lnTo>
                      <a:pt x="884" y="666"/>
                    </a:lnTo>
                    <a:lnTo>
                      <a:pt x="880" y="669"/>
                    </a:lnTo>
                    <a:lnTo>
                      <a:pt x="877" y="672"/>
                    </a:lnTo>
                    <a:lnTo>
                      <a:pt x="875" y="680"/>
                    </a:lnTo>
                    <a:lnTo>
                      <a:pt x="873" y="691"/>
                    </a:lnTo>
                    <a:lnTo>
                      <a:pt x="873" y="700"/>
                    </a:lnTo>
                    <a:lnTo>
                      <a:pt x="877" y="708"/>
                    </a:lnTo>
                    <a:lnTo>
                      <a:pt x="883" y="716"/>
                    </a:lnTo>
                    <a:lnTo>
                      <a:pt x="888" y="722"/>
                    </a:lnTo>
                    <a:lnTo>
                      <a:pt x="896" y="724"/>
                    </a:lnTo>
                    <a:lnTo>
                      <a:pt x="907" y="726"/>
                    </a:lnTo>
                    <a:lnTo>
                      <a:pt x="916" y="727"/>
                    </a:lnTo>
                    <a:lnTo>
                      <a:pt x="926" y="728"/>
                    </a:lnTo>
                    <a:lnTo>
                      <a:pt x="935" y="731"/>
                    </a:lnTo>
                    <a:lnTo>
                      <a:pt x="947" y="736"/>
                    </a:lnTo>
                    <a:lnTo>
                      <a:pt x="958" y="742"/>
                    </a:lnTo>
                    <a:lnTo>
                      <a:pt x="968" y="747"/>
                    </a:lnTo>
                    <a:lnTo>
                      <a:pt x="978" y="753"/>
                    </a:lnTo>
                    <a:lnTo>
                      <a:pt x="989" y="758"/>
                    </a:lnTo>
                    <a:lnTo>
                      <a:pt x="999" y="766"/>
                    </a:lnTo>
                    <a:lnTo>
                      <a:pt x="993" y="771"/>
                    </a:lnTo>
                    <a:lnTo>
                      <a:pt x="988" y="781"/>
                    </a:lnTo>
                    <a:lnTo>
                      <a:pt x="984" y="788"/>
                    </a:lnTo>
                    <a:lnTo>
                      <a:pt x="976" y="801"/>
                    </a:lnTo>
                    <a:lnTo>
                      <a:pt x="966" y="816"/>
                    </a:lnTo>
                    <a:lnTo>
                      <a:pt x="958" y="828"/>
                    </a:lnTo>
                    <a:lnTo>
                      <a:pt x="949" y="837"/>
                    </a:lnTo>
                    <a:lnTo>
                      <a:pt x="938" y="848"/>
                    </a:lnTo>
                    <a:lnTo>
                      <a:pt x="927" y="858"/>
                    </a:lnTo>
                    <a:lnTo>
                      <a:pt x="916" y="866"/>
                    </a:lnTo>
                    <a:lnTo>
                      <a:pt x="897" y="873"/>
                    </a:lnTo>
                    <a:lnTo>
                      <a:pt x="875" y="878"/>
                    </a:lnTo>
                    <a:lnTo>
                      <a:pt x="852" y="882"/>
                    </a:lnTo>
                    <a:lnTo>
                      <a:pt x="833" y="885"/>
                    </a:lnTo>
                    <a:lnTo>
                      <a:pt x="813" y="887"/>
                    </a:lnTo>
                    <a:lnTo>
                      <a:pt x="788" y="887"/>
                    </a:lnTo>
                    <a:lnTo>
                      <a:pt x="763" y="889"/>
                    </a:lnTo>
                    <a:lnTo>
                      <a:pt x="738" y="890"/>
                    </a:lnTo>
                    <a:lnTo>
                      <a:pt x="718" y="891"/>
                    </a:lnTo>
                    <a:lnTo>
                      <a:pt x="697" y="895"/>
                    </a:lnTo>
                    <a:lnTo>
                      <a:pt x="670" y="902"/>
                    </a:lnTo>
                    <a:lnTo>
                      <a:pt x="641" y="910"/>
                    </a:lnTo>
                    <a:lnTo>
                      <a:pt x="614" y="917"/>
                    </a:lnTo>
                    <a:lnTo>
                      <a:pt x="593" y="922"/>
                    </a:lnTo>
                    <a:lnTo>
                      <a:pt x="577" y="926"/>
                    </a:lnTo>
                    <a:lnTo>
                      <a:pt x="557" y="932"/>
                    </a:lnTo>
                    <a:lnTo>
                      <a:pt x="536" y="937"/>
                    </a:lnTo>
                    <a:lnTo>
                      <a:pt x="522" y="943"/>
                    </a:lnTo>
                    <a:lnTo>
                      <a:pt x="512" y="947"/>
                    </a:lnTo>
                    <a:lnTo>
                      <a:pt x="503" y="953"/>
                    </a:lnTo>
                    <a:lnTo>
                      <a:pt x="493" y="960"/>
                    </a:lnTo>
                    <a:lnTo>
                      <a:pt x="485" y="964"/>
                    </a:lnTo>
                    <a:lnTo>
                      <a:pt x="469" y="967"/>
                    </a:lnTo>
                    <a:lnTo>
                      <a:pt x="449" y="968"/>
                    </a:lnTo>
                    <a:lnTo>
                      <a:pt x="427" y="968"/>
                    </a:lnTo>
                    <a:lnTo>
                      <a:pt x="406" y="967"/>
                    </a:lnTo>
                    <a:lnTo>
                      <a:pt x="385" y="965"/>
                    </a:lnTo>
                    <a:lnTo>
                      <a:pt x="369" y="965"/>
                    </a:lnTo>
                    <a:lnTo>
                      <a:pt x="349" y="965"/>
                    </a:lnTo>
                    <a:lnTo>
                      <a:pt x="325" y="965"/>
                    </a:lnTo>
                    <a:lnTo>
                      <a:pt x="300" y="964"/>
                    </a:lnTo>
                    <a:lnTo>
                      <a:pt x="282" y="963"/>
                    </a:lnTo>
                    <a:lnTo>
                      <a:pt x="264" y="961"/>
                    </a:lnTo>
                    <a:lnTo>
                      <a:pt x="244" y="960"/>
                    </a:lnTo>
                    <a:lnTo>
                      <a:pt x="224" y="956"/>
                    </a:lnTo>
                    <a:lnTo>
                      <a:pt x="208" y="952"/>
                    </a:lnTo>
                    <a:lnTo>
                      <a:pt x="195" y="945"/>
                    </a:lnTo>
                    <a:lnTo>
                      <a:pt x="182" y="934"/>
                    </a:lnTo>
                    <a:lnTo>
                      <a:pt x="167" y="924"/>
                    </a:lnTo>
                    <a:lnTo>
                      <a:pt x="154" y="913"/>
                    </a:lnTo>
                    <a:lnTo>
                      <a:pt x="144" y="903"/>
                    </a:lnTo>
                    <a:lnTo>
                      <a:pt x="132" y="893"/>
                    </a:lnTo>
                    <a:lnTo>
                      <a:pt x="119" y="881"/>
                    </a:lnTo>
                    <a:lnTo>
                      <a:pt x="105" y="868"/>
                    </a:lnTo>
                    <a:lnTo>
                      <a:pt x="96" y="858"/>
                    </a:lnTo>
                    <a:lnTo>
                      <a:pt x="84" y="846"/>
                    </a:lnTo>
                    <a:lnTo>
                      <a:pt x="70" y="831"/>
                    </a:lnTo>
                    <a:lnTo>
                      <a:pt x="57" y="816"/>
                    </a:lnTo>
                    <a:lnTo>
                      <a:pt x="44" y="804"/>
                    </a:lnTo>
                    <a:lnTo>
                      <a:pt x="36" y="796"/>
                    </a:lnTo>
                    <a:lnTo>
                      <a:pt x="26" y="785"/>
                    </a:lnTo>
                    <a:lnTo>
                      <a:pt x="16" y="774"/>
                    </a:lnTo>
                    <a:lnTo>
                      <a:pt x="9" y="765"/>
                    </a:lnTo>
                    <a:lnTo>
                      <a:pt x="4" y="746"/>
                    </a:lnTo>
                    <a:lnTo>
                      <a:pt x="1" y="723"/>
                    </a:lnTo>
                    <a:lnTo>
                      <a:pt x="0" y="699"/>
                    </a:lnTo>
                    <a:lnTo>
                      <a:pt x="0" y="674"/>
                    </a:lnTo>
                    <a:lnTo>
                      <a:pt x="0" y="656"/>
                    </a:lnTo>
                    <a:lnTo>
                      <a:pt x="0" y="631"/>
                    </a:lnTo>
                    <a:lnTo>
                      <a:pt x="0" y="603"/>
                    </a:lnTo>
                    <a:lnTo>
                      <a:pt x="1" y="572"/>
                    </a:lnTo>
                    <a:lnTo>
                      <a:pt x="3" y="544"/>
                    </a:lnTo>
                    <a:lnTo>
                      <a:pt x="4" y="520"/>
                    </a:lnTo>
                    <a:lnTo>
                      <a:pt x="4" y="497"/>
                    </a:lnTo>
                    <a:lnTo>
                      <a:pt x="5" y="468"/>
                    </a:lnTo>
                    <a:lnTo>
                      <a:pt x="5" y="437"/>
                    </a:lnTo>
                    <a:lnTo>
                      <a:pt x="7" y="409"/>
                    </a:lnTo>
                    <a:lnTo>
                      <a:pt x="7" y="386"/>
                    </a:lnTo>
                    <a:lnTo>
                      <a:pt x="7" y="370"/>
                    </a:lnTo>
                    <a:lnTo>
                      <a:pt x="7" y="350"/>
                    </a:lnTo>
                    <a:lnTo>
                      <a:pt x="8" y="331"/>
                    </a:lnTo>
                    <a:lnTo>
                      <a:pt x="9" y="315"/>
                    </a:lnTo>
                    <a:lnTo>
                      <a:pt x="13" y="301"/>
                    </a:lnTo>
                    <a:lnTo>
                      <a:pt x="17" y="287"/>
                    </a:lnTo>
                    <a:lnTo>
                      <a:pt x="24" y="272"/>
                    </a:lnTo>
                    <a:lnTo>
                      <a:pt x="31" y="260"/>
                    </a:lnTo>
                    <a:lnTo>
                      <a:pt x="39" y="251"/>
                    </a:lnTo>
                    <a:lnTo>
                      <a:pt x="51" y="242"/>
                    </a:lnTo>
                    <a:lnTo>
                      <a:pt x="63" y="234"/>
                    </a:lnTo>
                    <a:lnTo>
                      <a:pt x="73" y="226"/>
                    </a:lnTo>
                    <a:lnTo>
                      <a:pt x="81" y="215"/>
                    </a:lnTo>
                    <a:lnTo>
                      <a:pt x="89" y="202"/>
                    </a:lnTo>
                    <a:lnTo>
                      <a:pt x="96" y="188"/>
                    </a:lnTo>
                    <a:lnTo>
                      <a:pt x="102" y="176"/>
                    </a:lnTo>
                    <a:lnTo>
                      <a:pt x="106" y="164"/>
                    </a:lnTo>
                    <a:lnTo>
                      <a:pt x="112" y="149"/>
                    </a:lnTo>
                    <a:lnTo>
                      <a:pt x="117" y="133"/>
                    </a:lnTo>
                    <a:lnTo>
                      <a:pt x="123" y="121"/>
                    </a:lnTo>
                    <a:lnTo>
                      <a:pt x="129" y="107"/>
                    </a:lnTo>
                    <a:lnTo>
                      <a:pt x="140" y="90"/>
                    </a:lnTo>
                    <a:lnTo>
                      <a:pt x="150" y="74"/>
                    </a:lnTo>
                    <a:lnTo>
                      <a:pt x="160" y="62"/>
                    </a:lnTo>
                    <a:lnTo>
                      <a:pt x="162" y="59"/>
                    </a:lnTo>
                    <a:lnTo>
                      <a:pt x="164" y="56"/>
                    </a:lnTo>
                    <a:lnTo>
                      <a:pt x="167" y="53"/>
                    </a:lnTo>
                    <a:lnTo>
                      <a:pt x="170" y="51"/>
                    </a:lnTo>
                    <a:lnTo>
                      <a:pt x="174" y="49"/>
                    </a:lnTo>
                    <a:lnTo>
                      <a:pt x="183" y="47"/>
                    </a:lnTo>
                    <a:lnTo>
                      <a:pt x="197" y="45"/>
                    </a:lnTo>
                    <a:lnTo>
                      <a:pt x="209" y="44"/>
                    </a:lnTo>
                    <a:lnTo>
                      <a:pt x="220" y="44"/>
                    </a:lnTo>
                    <a:lnTo>
                      <a:pt x="233" y="43"/>
                    </a:lnTo>
                    <a:lnTo>
                      <a:pt x="251" y="41"/>
                    </a:lnTo>
                    <a:lnTo>
                      <a:pt x="264" y="40"/>
                    </a:lnTo>
                    <a:lnTo>
                      <a:pt x="272" y="39"/>
                    </a:lnTo>
                    <a:lnTo>
                      <a:pt x="283" y="37"/>
                    </a:lnTo>
                    <a:lnTo>
                      <a:pt x="292" y="36"/>
                    </a:lnTo>
                    <a:lnTo>
                      <a:pt x="300" y="33"/>
                    </a:lnTo>
                    <a:lnTo>
                      <a:pt x="307" y="27"/>
                    </a:lnTo>
                    <a:lnTo>
                      <a:pt x="311" y="17"/>
                    </a:lnTo>
                    <a:lnTo>
                      <a:pt x="315" y="9"/>
                    </a:lnTo>
                    <a:lnTo>
                      <a:pt x="315" y="8"/>
                    </a:lnTo>
                    <a:lnTo>
                      <a:pt x="319" y="9"/>
                    </a:lnTo>
                    <a:lnTo>
                      <a:pt x="323" y="9"/>
                    </a:lnTo>
                    <a:lnTo>
                      <a:pt x="327" y="8"/>
                    </a:lnTo>
                    <a:lnTo>
                      <a:pt x="331" y="8"/>
                    </a:lnTo>
                    <a:lnTo>
                      <a:pt x="334" y="8"/>
                    </a:lnTo>
                    <a:lnTo>
                      <a:pt x="344" y="5"/>
                    </a:lnTo>
                    <a:lnTo>
                      <a:pt x="354" y="2"/>
                    </a:lnTo>
                    <a:lnTo>
                      <a:pt x="364" y="0"/>
                    </a:lnTo>
                    <a:lnTo>
                      <a:pt x="372" y="2"/>
                    </a:lnTo>
                    <a:lnTo>
                      <a:pt x="381" y="6"/>
                    </a:lnTo>
                    <a:lnTo>
                      <a:pt x="391" y="10"/>
                    </a:lnTo>
                    <a:lnTo>
                      <a:pt x="399" y="14"/>
                    </a:lnTo>
                    <a:lnTo>
                      <a:pt x="410" y="18"/>
                    </a:lnTo>
                    <a:lnTo>
                      <a:pt x="420" y="24"/>
                    </a:lnTo>
                    <a:lnTo>
                      <a:pt x="430" y="31"/>
                    </a:lnTo>
                    <a:lnTo>
                      <a:pt x="437" y="39"/>
                    </a:lnTo>
                    <a:lnTo>
                      <a:pt x="445" y="51"/>
                    </a:lnTo>
                    <a:lnTo>
                      <a:pt x="453" y="63"/>
                    </a:lnTo>
                    <a:lnTo>
                      <a:pt x="458" y="74"/>
                    </a:lnTo>
                    <a:lnTo>
                      <a:pt x="462" y="86"/>
                    </a:lnTo>
                    <a:lnTo>
                      <a:pt x="466" y="102"/>
                    </a:lnTo>
                    <a:lnTo>
                      <a:pt x="472" y="114"/>
                    </a:lnTo>
                    <a:lnTo>
                      <a:pt x="478" y="125"/>
                    </a:lnTo>
                    <a:lnTo>
                      <a:pt x="488" y="137"/>
                    </a:lnTo>
                    <a:lnTo>
                      <a:pt x="500" y="149"/>
                    </a:lnTo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</p:grpSp>
        <p:grpSp>
          <p:nvGrpSpPr>
            <p:cNvPr id="29" name="Waddeneilanden">
              <a:extLst>
                <a:ext uri="{FF2B5EF4-FFF2-40B4-BE49-F238E27FC236}">
                  <a16:creationId xmlns:a16="http://schemas.microsoft.com/office/drawing/2014/main" id="{1DE50EB5-5445-4A19-8FDE-01914B9633F4}"/>
                </a:ext>
              </a:extLst>
            </p:cNvPr>
            <p:cNvGrpSpPr/>
            <p:nvPr/>
          </p:nvGrpSpPr>
          <p:grpSpPr>
            <a:xfrm>
              <a:off x="5633037" y="739800"/>
              <a:ext cx="2017938" cy="667110"/>
              <a:chOff x="5633037" y="739800"/>
              <a:chExt cx="2017938" cy="667110"/>
            </a:xfrm>
            <a:grpFill/>
          </p:grpSpPr>
          <p:sp>
            <p:nvSpPr>
              <p:cNvPr id="37" name="Freeform 16">
                <a:extLst>
                  <a:ext uri="{FF2B5EF4-FFF2-40B4-BE49-F238E27FC236}">
                    <a16:creationId xmlns:a16="http://schemas.microsoft.com/office/drawing/2014/main" id="{958B888A-E52C-4436-94F8-9A857ACCC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47520" y="739800"/>
                <a:ext cx="67819" cy="35985"/>
              </a:xfrm>
              <a:custGeom>
                <a:avLst/>
                <a:gdLst>
                  <a:gd name="T0" fmla="*/ 136 w 148"/>
                  <a:gd name="T1" fmla="*/ 37 h 77"/>
                  <a:gd name="T2" fmla="*/ 142 w 148"/>
                  <a:gd name="T3" fmla="*/ 42 h 77"/>
                  <a:gd name="T4" fmla="*/ 146 w 148"/>
                  <a:gd name="T5" fmla="*/ 52 h 77"/>
                  <a:gd name="T6" fmla="*/ 148 w 148"/>
                  <a:gd name="T7" fmla="*/ 58 h 77"/>
                  <a:gd name="T8" fmla="*/ 147 w 148"/>
                  <a:gd name="T9" fmla="*/ 61 h 77"/>
                  <a:gd name="T10" fmla="*/ 146 w 148"/>
                  <a:gd name="T11" fmla="*/ 65 h 77"/>
                  <a:gd name="T12" fmla="*/ 144 w 148"/>
                  <a:gd name="T13" fmla="*/ 68 h 77"/>
                  <a:gd name="T14" fmla="*/ 142 w 148"/>
                  <a:gd name="T15" fmla="*/ 70 h 77"/>
                  <a:gd name="T16" fmla="*/ 139 w 148"/>
                  <a:gd name="T17" fmla="*/ 73 h 77"/>
                  <a:gd name="T18" fmla="*/ 136 w 148"/>
                  <a:gd name="T19" fmla="*/ 74 h 77"/>
                  <a:gd name="T20" fmla="*/ 132 w 148"/>
                  <a:gd name="T21" fmla="*/ 76 h 77"/>
                  <a:gd name="T22" fmla="*/ 127 w 148"/>
                  <a:gd name="T23" fmla="*/ 77 h 77"/>
                  <a:gd name="T24" fmla="*/ 123 w 148"/>
                  <a:gd name="T25" fmla="*/ 77 h 77"/>
                  <a:gd name="T26" fmla="*/ 119 w 148"/>
                  <a:gd name="T27" fmla="*/ 77 h 77"/>
                  <a:gd name="T28" fmla="*/ 111 w 148"/>
                  <a:gd name="T29" fmla="*/ 77 h 77"/>
                  <a:gd name="T30" fmla="*/ 103 w 148"/>
                  <a:gd name="T31" fmla="*/ 77 h 77"/>
                  <a:gd name="T32" fmla="*/ 96 w 148"/>
                  <a:gd name="T33" fmla="*/ 74 h 77"/>
                  <a:gd name="T34" fmla="*/ 88 w 148"/>
                  <a:gd name="T35" fmla="*/ 70 h 77"/>
                  <a:gd name="T36" fmla="*/ 80 w 148"/>
                  <a:gd name="T37" fmla="*/ 62 h 77"/>
                  <a:gd name="T38" fmla="*/ 72 w 148"/>
                  <a:gd name="T39" fmla="*/ 58 h 77"/>
                  <a:gd name="T40" fmla="*/ 65 w 148"/>
                  <a:gd name="T41" fmla="*/ 60 h 77"/>
                  <a:gd name="T42" fmla="*/ 55 w 148"/>
                  <a:gd name="T43" fmla="*/ 62 h 77"/>
                  <a:gd name="T44" fmla="*/ 46 w 148"/>
                  <a:gd name="T45" fmla="*/ 66 h 77"/>
                  <a:gd name="T46" fmla="*/ 39 w 148"/>
                  <a:gd name="T47" fmla="*/ 68 h 77"/>
                  <a:gd name="T48" fmla="*/ 30 w 148"/>
                  <a:gd name="T49" fmla="*/ 68 h 77"/>
                  <a:gd name="T50" fmla="*/ 20 w 148"/>
                  <a:gd name="T51" fmla="*/ 69 h 77"/>
                  <a:gd name="T52" fmla="*/ 11 w 148"/>
                  <a:gd name="T53" fmla="*/ 68 h 77"/>
                  <a:gd name="T54" fmla="*/ 4 w 148"/>
                  <a:gd name="T55" fmla="*/ 64 h 77"/>
                  <a:gd name="T56" fmla="*/ 0 w 148"/>
                  <a:gd name="T57" fmla="*/ 58 h 77"/>
                  <a:gd name="T58" fmla="*/ 0 w 148"/>
                  <a:gd name="T59" fmla="*/ 50 h 77"/>
                  <a:gd name="T60" fmla="*/ 0 w 148"/>
                  <a:gd name="T61" fmla="*/ 41 h 77"/>
                  <a:gd name="T62" fmla="*/ 1 w 148"/>
                  <a:gd name="T63" fmla="*/ 34 h 77"/>
                  <a:gd name="T64" fmla="*/ 7 w 148"/>
                  <a:gd name="T65" fmla="*/ 25 h 77"/>
                  <a:gd name="T66" fmla="*/ 15 w 148"/>
                  <a:gd name="T67" fmla="*/ 12 h 77"/>
                  <a:gd name="T68" fmla="*/ 24 w 148"/>
                  <a:gd name="T69" fmla="*/ 6 h 77"/>
                  <a:gd name="T70" fmla="*/ 35 w 148"/>
                  <a:gd name="T71" fmla="*/ 2 h 77"/>
                  <a:gd name="T72" fmla="*/ 50 w 148"/>
                  <a:gd name="T73" fmla="*/ 0 h 77"/>
                  <a:gd name="T74" fmla="*/ 63 w 148"/>
                  <a:gd name="T75" fmla="*/ 2 h 77"/>
                  <a:gd name="T76" fmla="*/ 76 w 148"/>
                  <a:gd name="T77" fmla="*/ 4 h 77"/>
                  <a:gd name="T78" fmla="*/ 82 w 148"/>
                  <a:gd name="T79" fmla="*/ 10 h 77"/>
                  <a:gd name="T80" fmla="*/ 90 w 148"/>
                  <a:gd name="T81" fmla="*/ 19 h 77"/>
                  <a:gd name="T82" fmla="*/ 98 w 148"/>
                  <a:gd name="T83" fmla="*/ 26 h 77"/>
                  <a:gd name="T84" fmla="*/ 107 w 148"/>
                  <a:gd name="T85" fmla="*/ 29 h 77"/>
                  <a:gd name="T86" fmla="*/ 117 w 148"/>
                  <a:gd name="T87" fmla="*/ 30 h 77"/>
                  <a:gd name="T88" fmla="*/ 128 w 148"/>
                  <a:gd name="T89" fmla="*/ 33 h 77"/>
                  <a:gd name="T90" fmla="*/ 136 w 148"/>
                  <a:gd name="T91" fmla="*/ 3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8" h="77">
                    <a:moveTo>
                      <a:pt x="136" y="37"/>
                    </a:moveTo>
                    <a:lnTo>
                      <a:pt x="142" y="42"/>
                    </a:lnTo>
                    <a:lnTo>
                      <a:pt x="146" y="52"/>
                    </a:lnTo>
                    <a:lnTo>
                      <a:pt x="148" y="58"/>
                    </a:lnTo>
                    <a:lnTo>
                      <a:pt x="147" y="61"/>
                    </a:lnTo>
                    <a:lnTo>
                      <a:pt x="146" y="65"/>
                    </a:lnTo>
                    <a:lnTo>
                      <a:pt x="144" y="68"/>
                    </a:lnTo>
                    <a:lnTo>
                      <a:pt x="142" y="70"/>
                    </a:lnTo>
                    <a:lnTo>
                      <a:pt x="139" y="73"/>
                    </a:lnTo>
                    <a:lnTo>
                      <a:pt x="136" y="74"/>
                    </a:lnTo>
                    <a:lnTo>
                      <a:pt x="132" y="76"/>
                    </a:lnTo>
                    <a:lnTo>
                      <a:pt x="127" y="77"/>
                    </a:lnTo>
                    <a:lnTo>
                      <a:pt x="123" y="77"/>
                    </a:lnTo>
                    <a:lnTo>
                      <a:pt x="119" y="77"/>
                    </a:lnTo>
                    <a:lnTo>
                      <a:pt x="111" y="77"/>
                    </a:lnTo>
                    <a:lnTo>
                      <a:pt x="103" y="77"/>
                    </a:lnTo>
                    <a:lnTo>
                      <a:pt x="96" y="74"/>
                    </a:lnTo>
                    <a:lnTo>
                      <a:pt x="88" y="70"/>
                    </a:lnTo>
                    <a:lnTo>
                      <a:pt x="80" y="62"/>
                    </a:lnTo>
                    <a:lnTo>
                      <a:pt x="72" y="58"/>
                    </a:lnTo>
                    <a:lnTo>
                      <a:pt x="65" y="60"/>
                    </a:lnTo>
                    <a:lnTo>
                      <a:pt x="55" y="62"/>
                    </a:lnTo>
                    <a:lnTo>
                      <a:pt x="46" y="66"/>
                    </a:lnTo>
                    <a:lnTo>
                      <a:pt x="39" y="68"/>
                    </a:lnTo>
                    <a:lnTo>
                      <a:pt x="30" y="68"/>
                    </a:lnTo>
                    <a:lnTo>
                      <a:pt x="20" y="69"/>
                    </a:lnTo>
                    <a:lnTo>
                      <a:pt x="11" y="68"/>
                    </a:lnTo>
                    <a:lnTo>
                      <a:pt x="4" y="64"/>
                    </a:lnTo>
                    <a:lnTo>
                      <a:pt x="0" y="58"/>
                    </a:lnTo>
                    <a:lnTo>
                      <a:pt x="0" y="50"/>
                    </a:lnTo>
                    <a:lnTo>
                      <a:pt x="0" y="41"/>
                    </a:lnTo>
                    <a:lnTo>
                      <a:pt x="1" y="34"/>
                    </a:lnTo>
                    <a:lnTo>
                      <a:pt x="7" y="25"/>
                    </a:lnTo>
                    <a:lnTo>
                      <a:pt x="15" y="12"/>
                    </a:lnTo>
                    <a:lnTo>
                      <a:pt x="24" y="6"/>
                    </a:lnTo>
                    <a:lnTo>
                      <a:pt x="35" y="2"/>
                    </a:lnTo>
                    <a:lnTo>
                      <a:pt x="50" y="0"/>
                    </a:lnTo>
                    <a:lnTo>
                      <a:pt x="63" y="2"/>
                    </a:lnTo>
                    <a:lnTo>
                      <a:pt x="76" y="4"/>
                    </a:lnTo>
                    <a:lnTo>
                      <a:pt x="82" y="10"/>
                    </a:lnTo>
                    <a:lnTo>
                      <a:pt x="90" y="19"/>
                    </a:lnTo>
                    <a:lnTo>
                      <a:pt x="98" y="26"/>
                    </a:lnTo>
                    <a:lnTo>
                      <a:pt x="107" y="29"/>
                    </a:lnTo>
                    <a:lnTo>
                      <a:pt x="117" y="30"/>
                    </a:lnTo>
                    <a:lnTo>
                      <a:pt x="128" y="33"/>
                    </a:lnTo>
                    <a:lnTo>
                      <a:pt x="136" y="37"/>
                    </a:lnTo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38" name="Freeform 18">
                <a:extLst>
                  <a:ext uri="{FF2B5EF4-FFF2-40B4-BE49-F238E27FC236}">
                    <a16:creationId xmlns:a16="http://schemas.microsoft.com/office/drawing/2014/main" id="{EAECB4EB-C14B-4943-A4A4-4EDD73E485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1149" y="742568"/>
                <a:ext cx="49826" cy="33217"/>
              </a:xfrm>
              <a:custGeom>
                <a:avLst/>
                <a:gdLst>
                  <a:gd name="T0" fmla="*/ 108 w 109"/>
                  <a:gd name="T1" fmla="*/ 7 h 73"/>
                  <a:gd name="T2" fmla="*/ 109 w 109"/>
                  <a:gd name="T3" fmla="*/ 14 h 73"/>
                  <a:gd name="T4" fmla="*/ 108 w 109"/>
                  <a:gd name="T5" fmla="*/ 22 h 73"/>
                  <a:gd name="T6" fmla="*/ 105 w 109"/>
                  <a:gd name="T7" fmla="*/ 30 h 73"/>
                  <a:gd name="T8" fmla="*/ 102 w 109"/>
                  <a:gd name="T9" fmla="*/ 35 h 73"/>
                  <a:gd name="T10" fmla="*/ 94 w 109"/>
                  <a:gd name="T11" fmla="*/ 41 h 73"/>
                  <a:gd name="T12" fmla="*/ 82 w 109"/>
                  <a:gd name="T13" fmla="*/ 42 h 73"/>
                  <a:gd name="T14" fmla="*/ 71 w 109"/>
                  <a:gd name="T15" fmla="*/ 45 h 73"/>
                  <a:gd name="T16" fmla="*/ 62 w 109"/>
                  <a:gd name="T17" fmla="*/ 48 h 73"/>
                  <a:gd name="T18" fmla="*/ 53 w 109"/>
                  <a:gd name="T19" fmla="*/ 54 h 73"/>
                  <a:gd name="T20" fmla="*/ 42 w 109"/>
                  <a:gd name="T21" fmla="*/ 64 h 73"/>
                  <a:gd name="T22" fmla="*/ 32 w 109"/>
                  <a:gd name="T23" fmla="*/ 70 h 73"/>
                  <a:gd name="T24" fmla="*/ 30 w 109"/>
                  <a:gd name="T25" fmla="*/ 72 h 73"/>
                  <a:gd name="T26" fmla="*/ 26 w 109"/>
                  <a:gd name="T27" fmla="*/ 72 h 73"/>
                  <a:gd name="T28" fmla="*/ 22 w 109"/>
                  <a:gd name="T29" fmla="*/ 73 h 73"/>
                  <a:gd name="T30" fmla="*/ 19 w 109"/>
                  <a:gd name="T31" fmla="*/ 73 h 73"/>
                  <a:gd name="T32" fmla="*/ 16 w 109"/>
                  <a:gd name="T33" fmla="*/ 72 h 73"/>
                  <a:gd name="T34" fmla="*/ 12 w 109"/>
                  <a:gd name="T35" fmla="*/ 70 h 73"/>
                  <a:gd name="T36" fmla="*/ 9 w 109"/>
                  <a:gd name="T37" fmla="*/ 68 h 73"/>
                  <a:gd name="T38" fmla="*/ 5 w 109"/>
                  <a:gd name="T39" fmla="*/ 64 h 73"/>
                  <a:gd name="T40" fmla="*/ 3 w 109"/>
                  <a:gd name="T41" fmla="*/ 61 h 73"/>
                  <a:gd name="T42" fmla="*/ 0 w 109"/>
                  <a:gd name="T43" fmla="*/ 57 h 73"/>
                  <a:gd name="T44" fmla="*/ 0 w 109"/>
                  <a:gd name="T45" fmla="*/ 54 h 73"/>
                  <a:gd name="T46" fmla="*/ 1 w 109"/>
                  <a:gd name="T47" fmla="*/ 45 h 73"/>
                  <a:gd name="T48" fmla="*/ 7 w 109"/>
                  <a:gd name="T49" fmla="*/ 35 h 73"/>
                  <a:gd name="T50" fmla="*/ 15 w 109"/>
                  <a:gd name="T51" fmla="*/ 27 h 73"/>
                  <a:gd name="T52" fmla="*/ 22 w 109"/>
                  <a:gd name="T53" fmla="*/ 21 h 73"/>
                  <a:gd name="T54" fmla="*/ 30 w 109"/>
                  <a:gd name="T55" fmla="*/ 14 h 73"/>
                  <a:gd name="T56" fmla="*/ 42 w 109"/>
                  <a:gd name="T57" fmla="*/ 7 h 73"/>
                  <a:gd name="T58" fmla="*/ 53 w 109"/>
                  <a:gd name="T59" fmla="*/ 3 h 73"/>
                  <a:gd name="T60" fmla="*/ 62 w 109"/>
                  <a:gd name="T61" fmla="*/ 2 h 73"/>
                  <a:gd name="T62" fmla="*/ 75 w 109"/>
                  <a:gd name="T63" fmla="*/ 0 h 73"/>
                  <a:gd name="T64" fmla="*/ 89 w 109"/>
                  <a:gd name="T65" fmla="*/ 0 h 73"/>
                  <a:gd name="T66" fmla="*/ 100 w 109"/>
                  <a:gd name="T67" fmla="*/ 2 h 73"/>
                  <a:gd name="T68" fmla="*/ 108 w 109"/>
                  <a:gd name="T69" fmla="*/ 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9" h="73">
                    <a:moveTo>
                      <a:pt x="108" y="7"/>
                    </a:moveTo>
                    <a:lnTo>
                      <a:pt x="109" y="14"/>
                    </a:lnTo>
                    <a:lnTo>
                      <a:pt x="108" y="22"/>
                    </a:lnTo>
                    <a:lnTo>
                      <a:pt x="105" y="30"/>
                    </a:lnTo>
                    <a:lnTo>
                      <a:pt x="102" y="35"/>
                    </a:lnTo>
                    <a:lnTo>
                      <a:pt x="94" y="41"/>
                    </a:lnTo>
                    <a:lnTo>
                      <a:pt x="82" y="42"/>
                    </a:lnTo>
                    <a:lnTo>
                      <a:pt x="71" y="45"/>
                    </a:lnTo>
                    <a:lnTo>
                      <a:pt x="62" y="48"/>
                    </a:lnTo>
                    <a:lnTo>
                      <a:pt x="53" y="54"/>
                    </a:lnTo>
                    <a:lnTo>
                      <a:pt x="42" y="64"/>
                    </a:lnTo>
                    <a:lnTo>
                      <a:pt x="32" y="70"/>
                    </a:lnTo>
                    <a:lnTo>
                      <a:pt x="30" y="72"/>
                    </a:lnTo>
                    <a:lnTo>
                      <a:pt x="26" y="72"/>
                    </a:lnTo>
                    <a:lnTo>
                      <a:pt x="22" y="73"/>
                    </a:lnTo>
                    <a:lnTo>
                      <a:pt x="19" y="73"/>
                    </a:lnTo>
                    <a:lnTo>
                      <a:pt x="16" y="72"/>
                    </a:lnTo>
                    <a:lnTo>
                      <a:pt x="12" y="70"/>
                    </a:lnTo>
                    <a:lnTo>
                      <a:pt x="9" y="68"/>
                    </a:lnTo>
                    <a:lnTo>
                      <a:pt x="5" y="64"/>
                    </a:lnTo>
                    <a:lnTo>
                      <a:pt x="3" y="61"/>
                    </a:lnTo>
                    <a:lnTo>
                      <a:pt x="0" y="57"/>
                    </a:lnTo>
                    <a:lnTo>
                      <a:pt x="0" y="54"/>
                    </a:lnTo>
                    <a:lnTo>
                      <a:pt x="1" y="45"/>
                    </a:lnTo>
                    <a:lnTo>
                      <a:pt x="7" y="35"/>
                    </a:lnTo>
                    <a:lnTo>
                      <a:pt x="15" y="27"/>
                    </a:lnTo>
                    <a:lnTo>
                      <a:pt x="22" y="21"/>
                    </a:lnTo>
                    <a:lnTo>
                      <a:pt x="30" y="14"/>
                    </a:lnTo>
                    <a:lnTo>
                      <a:pt x="42" y="7"/>
                    </a:lnTo>
                    <a:lnTo>
                      <a:pt x="53" y="3"/>
                    </a:lnTo>
                    <a:lnTo>
                      <a:pt x="62" y="2"/>
                    </a:lnTo>
                    <a:lnTo>
                      <a:pt x="75" y="0"/>
                    </a:lnTo>
                    <a:lnTo>
                      <a:pt x="89" y="0"/>
                    </a:lnTo>
                    <a:lnTo>
                      <a:pt x="100" y="2"/>
                    </a:lnTo>
                    <a:lnTo>
                      <a:pt x="108" y="7"/>
                    </a:lnTo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39" name="Freeform 52">
                <a:extLst>
                  <a:ext uri="{FF2B5EF4-FFF2-40B4-BE49-F238E27FC236}">
                    <a16:creationId xmlns:a16="http://schemas.microsoft.com/office/drawing/2014/main" id="{7C4AC523-F306-4EDA-9344-10141D2B4F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0833" y="908654"/>
                <a:ext cx="409677" cy="80275"/>
              </a:xfrm>
              <a:custGeom>
                <a:avLst/>
                <a:gdLst>
                  <a:gd name="T0" fmla="*/ 875 w 888"/>
                  <a:gd name="T1" fmla="*/ 5 h 175"/>
                  <a:gd name="T2" fmla="*/ 887 w 888"/>
                  <a:gd name="T3" fmla="*/ 19 h 175"/>
                  <a:gd name="T4" fmla="*/ 884 w 888"/>
                  <a:gd name="T5" fmla="*/ 34 h 175"/>
                  <a:gd name="T6" fmla="*/ 864 w 888"/>
                  <a:gd name="T7" fmla="*/ 49 h 175"/>
                  <a:gd name="T8" fmla="*/ 838 w 888"/>
                  <a:gd name="T9" fmla="*/ 55 h 175"/>
                  <a:gd name="T10" fmla="*/ 798 w 888"/>
                  <a:gd name="T11" fmla="*/ 53 h 175"/>
                  <a:gd name="T12" fmla="*/ 761 w 888"/>
                  <a:gd name="T13" fmla="*/ 53 h 175"/>
                  <a:gd name="T14" fmla="*/ 721 w 888"/>
                  <a:gd name="T15" fmla="*/ 62 h 175"/>
                  <a:gd name="T16" fmla="*/ 677 w 888"/>
                  <a:gd name="T17" fmla="*/ 76 h 175"/>
                  <a:gd name="T18" fmla="*/ 637 w 888"/>
                  <a:gd name="T19" fmla="*/ 89 h 175"/>
                  <a:gd name="T20" fmla="*/ 604 w 888"/>
                  <a:gd name="T21" fmla="*/ 102 h 175"/>
                  <a:gd name="T22" fmla="*/ 563 w 888"/>
                  <a:gd name="T23" fmla="*/ 120 h 175"/>
                  <a:gd name="T24" fmla="*/ 528 w 888"/>
                  <a:gd name="T25" fmla="*/ 131 h 175"/>
                  <a:gd name="T26" fmla="*/ 496 w 888"/>
                  <a:gd name="T27" fmla="*/ 132 h 175"/>
                  <a:gd name="T28" fmla="*/ 460 w 888"/>
                  <a:gd name="T29" fmla="*/ 131 h 175"/>
                  <a:gd name="T30" fmla="*/ 427 w 888"/>
                  <a:gd name="T31" fmla="*/ 128 h 175"/>
                  <a:gd name="T32" fmla="*/ 383 w 888"/>
                  <a:gd name="T33" fmla="*/ 123 h 175"/>
                  <a:gd name="T34" fmla="*/ 350 w 888"/>
                  <a:gd name="T35" fmla="*/ 120 h 175"/>
                  <a:gd name="T36" fmla="*/ 314 w 888"/>
                  <a:gd name="T37" fmla="*/ 119 h 175"/>
                  <a:gd name="T38" fmla="*/ 288 w 888"/>
                  <a:gd name="T39" fmla="*/ 127 h 175"/>
                  <a:gd name="T40" fmla="*/ 260 w 888"/>
                  <a:gd name="T41" fmla="*/ 146 h 175"/>
                  <a:gd name="T42" fmla="*/ 236 w 888"/>
                  <a:gd name="T43" fmla="*/ 162 h 175"/>
                  <a:gd name="T44" fmla="*/ 195 w 888"/>
                  <a:gd name="T45" fmla="*/ 171 h 175"/>
                  <a:gd name="T46" fmla="*/ 155 w 888"/>
                  <a:gd name="T47" fmla="*/ 175 h 175"/>
                  <a:gd name="T48" fmla="*/ 119 w 888"/>
                  <a:gd name="T49" fmla="*/ 173 h 175"/>
                  <a:gd name="T50" fmla="*/ 80 w 888"/>
                  <a:gd name="T51" fmla="*/ 167 h 175"/>
                  <a:gd name="T52" fmla="*/ 51 w 888"/>
                  <a:gd name="T53" fmla="*/ 160 h 175"/>
                  <a:gd name="T54" fmla="*/ 24 w 888"/>
                  <a:gd name="T55" fmla="*/ 152 h 175"/>
                  <a:gd name="T56" fmla="*/ 8 w 888"/>
                  <a:gd name="T57" fmla="*/ 133 h 175"/>
                  <a:gd name="T58" fmla="*/ 1 w 888"/>
                  <a:gd name="T59" fmla="*/ 100 h 175"/>
                  <a:gd name="T60" fmla="*/ 1 w 888"/>
                  <a:gd name="T61" fmla="*/ 69 h 175"/>
                  <a:gd name="T62" fmla="*/ 5 w 888"/>
                  <a:gd name="T63" fmla="*/ 46 h 175"/>
                  <a:gd name="T64" fmla="*/ 15 w 888"/>
                  <a:gd name="T65" fmla="*/ 26 h 175"/>
                  <a:gd name="T66" fmla="*/ 38 w 888"/>
                  <a:gd name="T67" fmla="*/ 12 h 175"/>
                  <a:gd name="T68" fmla="*/ 67 w 888"/>
                  <a:gd name="T69" fmla="*/ 3 h 175"/>
                  <a:gd name="T70" fmla="*/ 94 w 888"/>
                  <a:gd name="T71" fmla="*/ 5 h 175"/>
                  <a:gd name="T72" fmla="*/ 127 w 888"/>
                  <a:gd name="T73" fmla="*/ 26 h 175"/>
                  <a:gd name="T74" fmla="*/ 156 w 888"/>
                  <a:gd name="T75" fmla="*/ 42 h 175"/>
                  <a:gd name="T76" fmla="*/ 195 w 888"/>
                  <a:gd name="T77" fmla="*/ 53 h 175"/>
                  <a:gd name="T78" fmla="*/ 236 w 888"/>
                  <a:gd name="T79" fmla="*/ 58 h 175"/>
                  <a:gd name="T80" fmla="*/ 279 w 888"/>
                  <a:gd name="T81" fmla="*/ 58 h 175"/>
                  <a:gd name="T82" fmla="*/ 327 w 888"/>
                  <a:gd name="T83" fmla="*/ 54 h 175"/>
                  <a:gd name="T84" fmla="*/ 363 w 888"/>
                  <a:gd name="T85" fmla="*/ 51 h 175"/>
                  <a:gd name="T86" fmla="*/ 399 w 888"/>
                  <a:gd name="T87" fmla="*/ 49 h 175"/>
                  <a:gd name="T88" fmla="*/ 431 w 888"/>
                  <a:gd name="T89" fmla="*/ 50 h 175"/>
                  <a:gd name="T90" fmla="*/ 470 w 888"/>
                  <a:gd name="T91" fmla="*/ 54 h 175"/>
                  <a:gd name="T92" fmla="*/ 504 w 888"/>
                  <a:gd name="T93" fmla="*/ 53 h 175"/>
                  <a:gd name="T94" fmla="*/ 548 w 888"/>
                  <a:gd name="T95" fmla="*/ 43 h 175"/>
                  <a:gd name="T96" fmla="*/ 581 w 888"/>
                  <a:gd name="T97" fmla="*/ 32 h 175"/>
                  <a:gd name="T98" fmla="*/ 617 w 888"/>
                  <a:gd name="T99" fmla="*/ 19 h 175"/>
                  <a:gd name="T100" fmla="*/ 647 w 888"/>
                  <a:gd name="T101" fmla="*/ 12 h 175"/>
                  <a:gd name="T102" fmla="*/ 683 w 888"/>
                  <a:gd name="T103" fmla="*/ 11 h 175"/>
                  <a:gd name="T104" fmla="*/ 718 w 888"/>
                  <a:gd name="T105" fmla="*/ 10 h 175"/>
                  <a:gd name="T106" fmla="*/ 768 w 888"/>
                  <a:gd name="T107" fmla="*/ 11 h 175"/>
                  <a:gd name="T108" fmla="*/ 803 w 888"/>
                  <a:gd name="T109" fmla="*/ 8 h 175"/>
                  <a:gd name="T110" fmla="*/ 838 w 888"/>
                  <a:gd name="T111" fmla="*/ 1 h 175"/>
                  <a:gd name="T112" fmla="*/ 868 w 888"/>
                  <a:gd name="T113" fmla="*/ 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88" h="175">
                    <a:moveTo>
                      <a:pt x="868" y="1"/>
                    </a:moveTo>
                    <a:lnTo>
                      <a:pt x="875" y="5"/>
                    </a:lnTo>
                    <a:lnTo>
                      <a:pt x="881" y="12"/>
                    </a:lnTo>
                    <a:lnTo>
                      <a:pt x="887" y="19"/>
                    </a:lnTo>
                    <a:lnTo>
                      <a:pt x="888" y="26"/>
                    </a:lnTo>
                    <a:lnTo>
                      <a:pt x="884" y="34"/>
                    </a:lnTo>
                    <a:lnTo>
                      <a:pt x="875" y="42"/>
                    </a:lnTo>
                    <a:lnTo>
                      <a:pt x="864" y="49"/>
                    </a:lnTo>
                    <a:lnTo>
                      <a:pt x="854" y="53"/>
                    </a:lnTo>
                    <a:lnTo>
                      <a:pt x="838" y="55"/>
                    </a:lnTo>
                    <a:lnTo>
                      <a:pt x="818" y="54"/>
                    </a:lnTo>
                    <a:lnTo>
                      <a:pt x="798" y="53"/>
                    </a:lnTo>
                    <a:lnTo>
                      <a:pt x="778" y="51"/>
                    </a:lnTo>
                    <a:lnTo>
                      <a:pt x="761" y="53"/>
                    </a:lnTo>
                    <a:lnTo>
                      <a:pt x="743" y="55"/>
                    </a:lnTo>
                    <a:lnTo>
                      <a:pt x="721" y="62"/>
                    </a:lnTo>
                    <a:lnTo>
                      <a:pt x="698" y="69"/>
                    </a:lnTo>
                    <a:lnTo>
                      <a:pt x="677" y="76"/>
                    </a:lnTo>
                    <a:lnTo>
                      <a:pt x="655" y="82"/>
                    </a:lnTo>
                    <a:lnTo>
                      <a:pt x="637" y="89"/>
                    </a:lnTo>
                    <a:lnTo>
                      <a:pt x="621" y="94"/>
                    </a:lnTo>
                    <a:lnTo>
                      <a:pt x="604" y="102"/>
                    </a:lnTo>
                    <a:lnTo>
                      <a:pt x="584" y="112"/>
                    </a:lnTo>
                    <a:lnTo>
                      <a:pt x="563" y="120"/>
                    </a:lnTo>
                    <a:lnTo>
                      <a:pt x="544" y="127"/>
                    </a:lnTo>
                    <a:lnTo>
                      <a:pt x="528" y="131"/>
                    </a:lnTo>
                    <a:lnTo>
                      <a:pt x="513" y="132"/>
                    </a:lnTo>
                    <a:lnTo>
                      <a:pt x="496" y="132"/>
                    </a:lnTo>
                    <a:lnTo>
                      <a:pt x="477" y="131"/>
                    </a:lnTo>
                    <a:lnTo>
                      <a:pt x="460" y="131"/>
                    </a:lnTo>
                    <a:lnTo>
                      <a:pt x="446" y="129"/>
                    </a:lnTo>
                    <a:lnTo>
                      <a:pt x="427" y="128"/>
                    </a:lnTo>
                    <a:lnTo>
                      <a:pt x="406" y="125"/>
                    </a:lnTo>
                    <a:lnTo>
                      <a:pt x="383" y="123"/>
                    </a:lnTo>
                    <a:lnTo>
                      <a:pt x="365" y="121"/>
                    </a:lnTo>
                    <a:lnTo>
                      <a:pt x="350" y="120"/>
                    </a:lnTo>
                    <a:lnTo>
                      <a:pt x="332" y="119"/>
                    </a:lnTo>
                    <a:lnTo>
                      <a:pt x="314" y="119"/>
                    </a:lnTo>
                    <a:lnTo>
                      <a:pt x="301" y="121"/>
                    </a:lnTo>
                    <a:lnTo>
                      <a:pt x="288" y="127"/>
                    </a:lnTo>
                    <a:lnTo>
                      <a:pt x="275" y="136"/>
                    </a:lnTo>
                    <a:lnTo>
                      <a:pt x="260" y="146"/>
                    </a:lnTo>
                    <a:lnTo>
                      <a:pt x="247" y="155"/>
                    </a:lnTo>
                    <a:lnTo>
                      <a:pt x="236" y="162"/>
                    </a:lnTo>
                    <a:lnTo>
                      <a:pt x="217" y="167"/>
                    </a:lnTo>
                    <a:lnTo>
                      <a:pt x="195" y="171"/>
                    </a:lnTo>
                    <a:lnTo>
                      <a:pt x="173" y="174"/>
                    </a:lnTo>
                    <a:lnTo>
                      <a:pt x="155" y="175"/>
                    </a:lnTo>
                    <a:lnTo>
                      <a:pt x="139" y="175"/>
                    </a:lnTo>
                    <a:lnTo>
                      <a:pt x="119" y="173"/>
                    </a:lnTo>
                    <a:lnTo>
                      <a:pt x="98" y="170"/>
                    </a:lnTo>
                    <a:lnTo>
                      <a:pt x="80" y="167"/>
                    </a:lnTo>
                    <a:lnTo>
                      <a:pt x="63" y="163"/>
                    </a:lnTo>
                    <a:lnTo>
                      <a:pt x="51" y="160"/>
                    </a:lnTo>
                    <a:lnTo>
                      <a:pt x="38" y="156"/>
                    </a:lnTo>
                    <a:lnTo>
                      <a:pt x="24" y="152"/>
                    </a:lnTo>
                    <a:lnTo>
                      <a:pt x="15" y="146"/>
                    </a:lnTo>
                    <a:lnTo>
                      <a:pt x="8" y="133"/>
                    </a:lnTo>
                    <a:lnTo>
                      <a:pt x="4" y="117"/>
                    </a:lnTo>
                    <a:lnTo>
                      <a:pt x="1" y="100"/>
                    </a:lnTo>
                    <a:lnTo>
                      <a:pt x="0" y="82"/>
                    </a:lnTo>
                    <a:lnTo>
                      <a:pt x="1" y="69"/>
                    </a:lnTo>
                    <a:lnTo>
                      <a:pt x="3" y="58"/>
                    </a:lnTo>
                    <a:lnTo>
                      <a:pt x="5" y="46"/>
                    </a:lnTo>
                    <a:lnTo>
                      <a:pt x="9" y="35"/>
                    </a:lnTo>
                    <a:lnTo>
                      <a:pt x="15" y="26"/>
                    </a:lnTo>
                    <a:lnTo>
                      <a:pt x="24" y="19"/>
                    </a:lnTo>
                    <a:lnTo>
                      <a:pt x="38" y="12"/>
                    </a:lnTo>
                    <a:lnTo>
                      <a:pt x="53" y="7"/>
                    </a:lnTo>
                    <a:lnTo>
                      <a:pt x="67" y="3"/>
                    </a:lnTo>
                    <a:lnTo>
                      <a:pt x="80" y="1"/>
                    </a:lnTo>
                    <a:lnTo>
                      <a:pt x="94" y="5"/>
                    </a:lnTo>
                    <a:lnTo>
                      <a:pt x="111" y="15"/>
                    </a:lnTo>
                    <a:lnTo>
                      <a:pt x="127" y="26"/>
                    </a:lnTo>
                    <a:lnTo>
                      <a:pt x="143" y="35"/>
                    </a:lnTo>
                    <a:lnTo>
                      <a:pt x="156" y="42"/>
                    </a:lnTo>
                    <a:lnTo>
                      <a:pt x="174" y="47"/>
                    </a:lnTo>
                    <a:lnTo>
                      <a:pt x="195" y="53"/>
                    </a:lnTo>
                    <a:lnTo>
                      <a:pt x="217" y="57"/>
                    </a:lnTo>
                    <a:lnTo>
                      <a:pt x="236" y="58"/>
                    </a:lnTo>
                    <a:lnTo>
                      <a:pt x="255" y="58"/>
                    </a:lnTo>
                    <a:lnTo>
                      <a:pt x="279" y="58"/>
                    </a:lnTo>
                    <a:lnTo>
                      <a:pt x="303" y="55"/>
                    </a:lnTo>
                    <a:lnTo>
                      <a:pt x="327" y="54"/>
                    </a:lnTo>
                    <a:lnTo>
                      <a:pt x="346" y="53"/>
                    </a:lnTo>
                    <a:lnTo>
                      <a:pt x="363" y="51"/>
                    </a:lnTo>
                    <a:lnTo>
                      <a:pt x="381" y="50"/>
                    </a:lnTo>
                    <a:lnTo>
                      <a:pt x="399" y="49"/>
                    </a:lnTo>
                    <a:lnTo>
                      <a:pt x="415" y="49"/>
                    </a:lnTo>
                    <a:lnTo>
                      <a:pt x="431" y="50"/>
                    </a:lnTo>
                    <a:lnTo>
                      <a:pt x="450" y="51"/>
                    </a:lnTo>
                    <a:lnTo>
                      <a:pt x="470" y="54"/>
                    </a:lnTo>
                    <a:lnTo>
                      <a:pt x="487" y="54"/>
                    </a:lnTo>
                    <a:lnTo>
                      <a:pt x="504" y="53"/>
                    </a:lnTo>
                    <a:lnTo>
                      <a:pt x="527" y="49"/>
                    </a:lnTo>
                    <a:lnTo>
                      <a:pt x="548" y="43"/>
                    </a:lnTo>
                    <a:lnTo>
                      <a:pt x="567" y="38"/>
                    </a:lnTo>
                    <a:lnTo>
                      <a:pt x="581" y="32"/>
                    </a:lnTo>
                    <a:lnTo>
                      <a:pt x="598" y="26"/>
                    </a:lnTo>
                    <a:lnTo>
                      <a:pt x="617" y="19"/>
                    </a:lnTo>
                    <a:lnTo>
                      <a:pt x="632" y="14"/>
                    </a:lnTo>
                    <a:lnTo>
                      <a:pt x="647" y="12"/>
                    </a:lnTo>
                    <a:lnTo>
                      <a:pt x="664" y="11"/>
                    </a:lnTo>
                    <a:lnTo>
                      <a:pt x="683" y="11"/>
                    </a:lnTo>
                    <a:lnTo>
                      <a:pt x="698" y="10"/>
                    </a:lnTo>
                    <a:lnTo>
                      <a:pt x="718" y="10"/>
                    </a:lnTo>
                    <a:lnTo>
                      <a:pt x="744" y="10"/>
                    </a:lnTo>
                    <a:lnTo>
                      <a:pt x="768" y="11"/>
                    </a:lnTo>
                    <a:lnTo>
                      <a:pt x="790" y="10"/>
                    </a:lnTo>
                    <a:lnTo>
                      <a:pt x="803" y="8"/>
                    </a:lnTo>
                    <a:lnTo>
                      <a:pt x="821" y="4"/>
                    </a:lnTo>
                    <a:lnTo>
                      <a:pt x="838" y="1"/>
                    </a:lnTo>
                    <a:lnTo>
                      <a:pt x="854" y="0"/>
                    </a:lnTo>
                    <a:lnTo>
                      <a:pt x="868" y="1"/>
                    </a:lnTo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40" name="Freeform 54">
                <a:extLst>
                  <a:ext uri="{FF2B5EF4-FFF2-40B4-BE49-F238E27FC236}">
                    <a16:creationId xmlns:a16="http://schemas.microsoft.com/office/drawing/2014/main" id="{9EB86E5B-3A8F-44DF-BA68-F24ADA60ED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401" y="923878"/>
                <a:ext cx="35985" cy="33217"/>
              </a:xfrm>
              <a:custGeom>
                <a:avLst/>
                <a:gdLst>
                  <a:gd name="T0" fmla="*/ 75 w 80"/>
                  <a:gd name="T1" fmla="*/ 5 h 71"/>
                  <a:gd name="T2" fmla="*/ 78 w 80"/>
                  <a:gd name="T3" fmla="*/ 6 h 71"/>
                  <a:gd name="T4" fmla="*/ 79 w 80"/>
                  <a:gd name="T5" fmla="*/ 11 h 71"/>
                  <a:gd name="T6" fmla="*/ 80 w 80"/>
                  <a:gd name="T7" fmla="*/ 15 h 71"/>
                  <a:gd name="T8" fmla="*/ 80 w 80"/>
                  <a:gd name="T9" fmla="*/ 19 h 71"/>
                  <a:gd name="T10" fmla="*/ 80 w 80"/>
                  <a:gd name="T11" fmla="*/ 21 h 71"/>
                  <a:gd name="T12" fmla="*/ 79 w 80"/>
                  <a:gd name="T13" fmla="*/ 24 h 71"/>
                  <a:gd name="T14" fmla="*/ 75 w 80"/>
                  <a:gd name="T15" fmla="*/ 27 h 71"/>
                  <a:gd name="T16" fmla="*/ 71 w 80"/>
                  <a:gd name="T17" fmla="*/ 28 h 71"/>
                  <a:gd name="T18" fmla="*/ 67 w 80"/>
                  <a:gd name="T19" fmla="*/ 29 h 71"/>
                  <a:gd name="T20" fmla="*/ 64 w 80"/>
                  <a:gd name="T21" fmla="*/ 32 h 71"/>
                  <a:gd name="T22" fmla="*/ 62 w 80"/>
                  <a:gd name="T23" fmla="*/ 33 h 71"/>
                  <a:gd name="T24" fmla="*/ 60 w 80"/>
                  <a:gd name="T25" fmla="*/ 37 h 71"/>
                  <a:gd name="T26" fmla="*/ 60 w 80"/>
                  <a:gd name="T27" fmla="*/ 40 h 71"/>
                  <a:gd name="T28" fmla="*/ 60 w 80"/>
                  <a:gd name="T29" fmla="*/ 44 h 71"/>
                  <a:gd name="T30" fmla="*/ 60 w 80"/>
                  <a:gd name="T31" fmla="*/ 48 h 71"/>
                  <a:gd name="T32" fmla="*/ 60 w 80"/>
                  <a:gd name="T33" fmla="*/ 52 h 71"/>
                  <a:gd name="T34" fmla="*/ 60 w 80"/>
                  <a:gd name="T35" fmla="*/ 55 h 71"/>
                  <a:gd name="T36" fmla="*/ 52 w 80"/>
                  <a:gd name="T37" fmla="*/ 62 h 71"/>
                  <a:gd name="T38" fmla="*/ 40 w 80"/>
                  <a:gd name="T39" fmla="*/ 67 h 71"/>
                  <a:gd name="T40" fmla="*/ 28 w 80"/>
                  <a:gd name="T41" fmla="*/ 71 h 71"/>
                  <a:gd name="T42" fmla="*/ 17 w 80"/>
                  <a:gd name="T43" fmla="*/ 71 h 71"/>
                  <a:gd name="T44" fmla="*/ 14 w 80"/>
                  <a:gd name="T45" fmla="*/ 70 h 71"/>
                  <a:gd name="T46" fmla="*/ 10 w 80"/>
                  <a:gd name="T47" fmla="*/ 67 h 71"/>
                  <a:gd name="T48" fmla="*/ 8 w 80"/>
                  <a:gd name="T49" fmla="*/ 64 h 71"/>
                  <a:gd name="T50" fmla="*/ 5 w 80"/>
                  <a:gd name="T51" fmla="*/ 60 h 71"/>
                  <a:gd name="T52" fmla="*/ 4 w 80"/>
                  <a:gd name="T53" fmla="*/ 58 h 71"/>
                  <a:gd name="T54" fmla="*/ 4 w 80"/>
                  <a:gd name="T55" fmla="*/ 52 h 71"/>
                  <a:gd name="T56" fmla="*/ 6 w 80"/>
                  <a:gd name="T57" fmla="*/ 46 h 71"/>
                  <a:gd name="T58" fmla="*/ 9 w 80"/>
                  <a:gd name="T59" fmla="*/ 39 h 71"/>
                  <a:gd name="T60" fmla="*/ 10 w 80"/>
                  <a:gd name="T61" fmla="*/ 32 h 71"/>
                  <a:gd name="T62" fmla="*/ 9 w 80"/>
                  <a:gd name="T63" fmla="*/ 32 h 71"/>
                  <a:gd name="T64" fmla="*/ 6 w 80"/>
                  <a:gd name="T65" fmla="*/ 31 h 71"/>
                  <a:gd name="T66" fmla="*/ 4 w 80"/>
                  <a:gd name="T67" fmla="*/ 29 h 71"/>
                  <a:gd name="T68" fmla="*/ 1 w 80"/>
                  <a:gd name="T69" fmla="*/ 28 h 71"/>
                  <a:gd name="T70" fmla="*/ 1 w 80"/>
                  <a:gd name="T71" fmla="*/ 27 h 71"/>
                  <a:gd name="T72" fmla="*/ 0 w 80"/>
                  <a:gd name="T73" fmla="*/ 20 h 71"/>
                  <a:gd name="T74" fmla="*/ 2 w 80"/>
                  <a:gd name="T75" fmla="*/ 11 h 71"/>
                  <a:gd name="T76" fmla="*/ 8 w 80"/>
                  <a:gd name="T77" fmla="*/ 4 h 71"/>
                  <a:gd name="T78" fmla="*/ 14 w 80"/>
                  <a:gd name="T79" fmla="*/ 1 h 71"/>
                  <a:gd name="T80" fmla="*/ 24 w 80"/>
                  <a:gd name="T81" fmla="*/ 0 h 71"/>
                  <a:gd name="T82" fmla="*/ 33 w 80"/>
                  <a:gd name="T83" fmla="*/ 1 h 71"/>
                  <a:gd name="T84" fmla="*/ 43 w 80"/>
                  <a:gd name="T85" fmla="*/ 1 h 71"/>
                  <a:gd name="T86" fmla="*/ 45 w 80"/>
                  <a:gd name="T87" fmla="*/ 2 h 71"/>
                  <a:gd name="T88" fmla="*/ 48 w 80"/>
                  <a:gd name="T89" fmla="*/ 5 h 71"/>
                  <a:gd name="T90" fmla="*/ 52 w 80"/>
                  <a:gd name="T91" fmla="*/ 8 h 71"/>
                  <a:gd name="T92" fmla="*/ 55 w 80"/>
                  <a:gd name="T93" fmla="*/ 9 h 71"/>
                  <a:gd name="T94" fmla="*/ 59 w 80"/>
                  <a:gd name="T95" fmla="*/ 11 h 71"/>
                  <a:gd name="T96" fmla="*/ 62 w 80"/>
                  <a:gd name="T97" fmla="*/ 12 h 71"/>
                  <a:gd name="T98" fmla="*/ 64 w 80"/>
                  <a:gd name="T99" fmla="*/ 12 h 71"/>
                  <a:gd name="T100" fmla="*/ 66 w 80"/>
                  <a:gd name="T101" fmla="*/ 9 h 71"/>
                  <a:gd name="T102" fmla="*/ 68 w 80"/>
                  <a:gd name="T103" fmla="*/ 8 h 71"/>
                  <a:gd name="T104" fmla="*/ 71 w 80"/>
                  <a:gd name="T105" fmla="*/ 6 h 71"/>
                  <a:gd name="T106" fmla="*/ 74 w 80"/>
                  <a:gd name="T107" fmla="*/ 5 h 71"/>
                  <a:gd name="T108" fmla="*/ 75 w 80"/>
                  <a:gd name="T109" fmla="*/ 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71">
                    <a:moveTo>
                      <a:pt x="75" y="5"/>
                    </a:moveTo>
                    <a:lnTo>
                      <a:pt x="78" y="6"/>
                    </a:lnTo>
                    <a:lnTo>
                      <a:pt x="79" y="11"/>
                    </a:lnTo>
                    <a:lnTo>
                      <a:pt x="80" y="15"/>
                    </a:lnTo>
                    <a:lnTo>
                      <a:pt x="80" y="19"/>
                    </a:lnTo>
                    <a:lnTo>
                      <a:pt x="80" y="21"/>
                    </a:lnTo>
                    <a:lnTo>
                      <a:pt x="79" y="24"/>
                    </a:lnTo>
                    <a:lnTo>
                      <a:pt x="75" y="27"/>
                    </a:lnTo>
                    <a:lnTo>
                      <a:pt x="71" y="28"/>
                    </a:lnTo>
                    <a:lnTo>
                      <a:pt x="67" y="29"/>
                    </a:lnTo>
                    <a:lnTo>
                      <a:pt x="64" y="32"/>
                    </a:lnTo>
                    <a:lnTo>
                      <a:pt x="62" y="33"/>
                    </a:lnTo>
                    <a:lnTo>
                      <a:pt x="60" y="37"/>
                    </a:lnTo>
                    <a:lnTo>
                      <a:pt x="60" y="40"/>
                    </a:lnTo>
                    <a:lnTo>
                      <a:pt x="60" y="44"/>
                    </a:lnTo>
                    <a:lnTo>
                      <a:pt x="60" y="48"/>
                    </a:lnTo>
                    <a:lnTo>
                      <a:pt x="60" y="52"/>
                    </a:lnTo>
                    <a:lnTo>
                      <a:pt x="60" y="55"/>
                    </a:lnTo>
                    <a:lnTo>
                      <a:pt x="52" y="62"/>
                    </a:lnTo>
                    <a:lnTo>
                      <a:pt x="40" y="67"/>
                    </a:lnTo>
                    <a:lnTo>
                      <a:pt x="28" y="71"/>
                    </a:lnTo>
                    <a:lnTo>
                      <a:pt x="17" y="71"/>
                    </a:lnTo>
                    <a:lnTo>
                      <a:pt x="14" y="70"/>
                    </a:lnTo>
                    <a:lnTo>
                      <a:pt x="10" y="67"/>
                    </a:lnTo>
                    <a:lnTo>
                      <a:pt x="8" y="64"/>
                    </a:lnTo>
                    <a:lnTo>
                      <a:pt x="5" y="60"/>
                    </a:lnTo>
                    <a:lnTo>
                      <a:pt x="4" y="58"/>
                    </a:lnTo>
                    <a:lnTo>
                      <a:pt x="4" y="52"/>
                    </a:lnTo>
                    <a:lnTo>
                      <a:pt x="6" y="46"/>
                    </a:lnTo>
                    <a:lnTo>
                      <a:pt x="9" y="39"/>
                    </a:lnTo>
                    <a:lnTo>
                      <a:pt x="10" y="32"/>
                    </a:lnTo>
                    <a:lnTo>
                      <a:pt x="9" y="32"/>
                    </a:lnTo>
                    <a:lnTo>
                      <a:pt x="6" y="31"/>
                    </a:lnTo>
                    <a:lnTo>
                      <a:pt x="4" y="29"/>
                    </a:lnTo>
                    <a:lnTo>
                      <a:pt x="1" y="28"/>
                    </a:lnTo>
                    <a:lnTo>
                      <a:pt x="1" y="27"/>
                    </a:lnTo>
                    <a:lnTo>
                      <a:pt x="0" y="20"/>
                    </a:lnTo>
                    <a:lnTo>
                      <a:pt x="2" y="11"/>
                    </a:lnTo>
                    <a:lnTo>
                      <a:pt x="8" y="4"/>
                    </a:lnTo>
                    <a:lnTo>
                      <a:pt x="14" y="1"/>
                    </a:lnTo>
                    <a:lnTo>
                      <a:pt x="24" y="0"/>
                    </a:lnTo>
                    <a:lnTo>
                      <a:pt x="33" y="1"/>
                    </a:lnTo>
                    <a:lnTo>
                      <a:pt x="43" y="1"/>
                    </a:lnTo>
                    <a:lnTo>
                      <a:pt x="45" y="2"/>
                    </a:lnTo>
                    <a:lnTo>
                      <a:pt x="48" y="5"/>
                    </a:lnTo>
                    <a:lnTo>
                      <a:pt x="52" y="8"/>
                    </a:lnTo>
                    <a:lnTo>
                      <a:pt x="55" y="9"/>
                    </a:lnTo>
                    <a:lnTo>
                      <a:pt x="59" y="11"/>
                    </a:lnTo>
                    <a:lnTo>
                      <a:pt x="62" y="12"/>
                    </a:lnTo>
                    <a:lnTo>
                      <a:pt x="64" y="12"/>
                    </a:lnTo>
                    <a:lnTo>
                      <a:pt x="66" y="9"/>
                    </a:lnTo>
                    <a:lnTo>
                      <a:pt x="68" y="8"/>
                    </a:lnTo>
                    <a:lnTo>
                      <a:pt x="71" y="6"/>
                    </a:lnTo>
                    <a:lnTo>
                      <a:pt x="74" y="5"/>
                    </a:lnTo>
                    <a:lnTo>
                      <a:pt x="75" y="5"/>
                    </a:lnTo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41" name="Freeform 56">
                <a:extLst>
                  <a:ext uri="{FF2B5EF4-FFF2-40B4-BE49-F238E27FC236}">
                    <a16:creationId xmlns:a16="http://schemas.microsoft.com/office/drawing/2014/main" id="{0F3A4B9C-C869-406D-88B7-68BB59FD83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84900" y="817307"/>
                <a:ext cx="240824" cy="121796"/>
              </a:xfrm>
              <a:custGeom>
                <a:avLst/>
                <a:gdLst>
                  <a:gd name="T0" fmla="*/ 516 w 524"/>
                  <a:gd name="T1" fmla="*/ 51 h 265"/>
                  <a:gd name="T2" fmla="*/ 491 w 524"/>
                  <a:gd name="T3" fmla="*/ 75 h 265"/>
                  <a:gd name="T4" fmla="*/ 450 w 524"/>
                  <a:gd name="T5" fmla="*/ 93 h 265"/>
                  <a:gd name="T6" fmla="*/ 412 w 524"/>
                  <a:gd name="T7" fmla="*/ 96 h 265"/>
                  <a:gd name="T8" fmla="*/ 373 w 524"/>
                  <a:gd name="T9" fmla="*/ 109 h 265"/>
                  <a:gd name="T10" fmla="*/ 349 w 524"/>
                  <a:gd name="T11" fmla="*/ 129 h 265"/>
                  <a:gd name="T12" fmla="*/ 333 w 524"/>
                  <a:gd name="T13" fmla="*/ 146 h 265"/>
                  <a:gd name="T14" fmla="*/ 313 w 524"/>
                  <a:gd name="T15" fmla="*/ 159 h 265"/>
                  <a:gd name="T16" fmla="*/ 284 w 524"/>
                  <a:gd name="T17" fmla="*/ 174 h 265"/>
                  <a:gd name="T18" fmla="*/ 241 w 524"/>
                  <a:gd name="T19" fmla="*/ 177 h 265"/>
                  <a:gd name="T20" fmla="*/ 193 w 524"/>
                  <a:gd name="T21" fmla="*/ 175 h 265"/>
                  <a:gd name="T22" fmla="*/ 142 w 524"/>
                  <a:gd name="T23" fmla="*/ 178 h 265"/>
                  <a:gd name="T24" fmla="*/ 100 w 524"/>
                  <a:gd name="T25" fmla="*/ 190 h 265"/>
                  <a:gd name="T26" fmla="*/ 70 w 524"/>
                  <a:gd name="T27" fmla="*/ 206 h 265"/>
                  <a:gd name="T28" fmla="*/ 61 w 524"/>
                  <a:gd name="T29" fmla="*/ 228 h 265"/>
                  <a:gd name="T30" fmla="*/ 58 w 524"/>
                  <a:gd name="T31" fmla="*/ 247 h 265"/>
                  <a:gd name="T32" fmla="*/ 50 w 524"/>
                  <a:gd name="T33" fmla="*/ 260 h 265"/>
                  <a:gd name="T34" fmla="*/ 39 w 524"/>
                  <a:gd name="T35" fmla="*/ 264 h 265"/>
                  <a:gd name="T36" fmla="*/ 28 w 524"/>
                  <a:gd name="T37" fmla="*/ 265 h 265"/>
                  <a:gd name="T38" fmla="*/ 19 w 524"/>
                  <a:gd name="T39" fmla="*/ 260 h 265"/>
                  <a:gd name="T40" fmla="*/ 14 w 524"/>
                  <a:gd name="T41" fmla="*/ 252 h 265"/>
                  <a:gd name="T42" fmla="*/ 14 w 524"/>
                  <a:gd name="T43" fmla="*/ 240 h 265"/>
                  <a:gd name="T44" fmla="*/ 19 w 524"/>
                  <a:gd name="T45" fmla="*/ 230 h 265"/>
                  <a:gd name="T46" fmla="*/ 27 w 524"/>
                  <a:gd name="T47" fmla="*/ 224 h 265"/>
                  <a:gd name="T48" fmla="*/ 36 w 524"/>
                  <a:gd name="T49" fmla="*/ 218 h 265"/>
                  <a:gd name="T50" fmla="*/ 41 w 524"/>
                  <a:gd name="T51" fmla="*/ 213 h 265"/>
                  <a:gd name="T52" fmla="*/ 35 w 524"/>
                  <a:gd name="T53" fmla="*/ 209 h 265"/>
                  <a:gd name="T54" fmla="*/ 15 w 524"/>
                  <a:gd name="T55" fmla="*/ 213 h 265"/>
                  <a:gd name="T56" fmla="*/ 0 w 524"/>
                  <a:gd name="T57" fmla="*/ 208 h 265"/>
                  <a:gd name="T58" fmla="*/ 3 w 524"/>
                  <a:gd name="T59" fmla="*/ 183 h 265"/>
                  <a:gd name="T60" fmla="*/ 23 w 524"/>
                  <a:gd name="T61" fmla="*/ 143 h 265"/>
                  <a:gd name="T62" fmla="*/ 50 w 524"/>
                  <a:gd name="T63" fmla="*/ 111 h 265"/>
                  <a:gd name="T64" fmla="*/ 86 w 524"/>
                  <a:gd name="T65" fmla="*/ 81 h 265"/>
                  <a:gd name="T66" fmla="*/ 136 w 524"/>
                  <a:gd name="T67" fmla="*/ 71 h 265"/>
                  <a:gd name="T68" fmla="*/ 179 w 524"/>
                  <a:gd name="T69" fmla="*/ 58 h 265"/>
                  <a:gd name="T70" fmla="*/ 225 w 524"/>
                  <a:gd name="T71" fmla="*/ 44 h 265"/>
                  <a:gd name="T72" fmla="*/ 268 w 524"/>
                  <a:gd name="T73" fmla="*/ 44 h 265"/>
                  <a:gd name="T74" fmla="*/ 319 w 524"/>
                  <a:gd name="T75" fmla="*/ 42 h 265"/>
                  <a:gd name="T76" fmla="*/ 373 w 524"/>
                  <a:gd name="T77" fmla="*/ 34 h 265"/>
                  <a:gd name="T78" fmla="*/ 419 w 524"/>
                  <a:gd name="T79" fmla="*/ 20 h 265"/>
                  <a:gd name="T80" fmla="*/ 454 w 524"/>
                  <a:gd name="T81" fmla="*/ 1 h 265"/>
                  <a:gd name="T82" fmla="*/ 493 w 524"/>
                  <a:gd name="T83" fmla="*/ 3 h 265"/>
                  <a:gd name="T84" fmla="*/ 518 w 524"/>
                  <a:gd name="T85" fmla="*/ 16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24" h="265">
                    <a:moveTo>
                      <a:pt x="524" y="30"/>
                    </a:moveTo>
                    <a:lnTo>
                      <a:pt x="522" y="40"/>
                    </a:lnTo>
                    <a:lnTo>
                      <a:pt x="516" y="51"/>
                    </a:lnTo>
                    <a:lnTo>
                      <a:pt x="508" y="61"/>
                    </a:lnTo>
                    <a:lnTo>
                      <a:pt x="501" y="69"/>
                    </a:lnTo>
                    <a:lnTo>
                      <a:pt x="491" y="75"/>
                    </a:lnTo>
                    <a:lnTo>
                      <a:pt x="477" y="84"/>
                    </a:lnTo>
                    <a:lnTo>
                      <a:pt x="462" y="89"/>
                    </a:lnTo>
                    <a:lnTo>
                      <a:pt x="450" y="93"/>
                    </a:lnTo>
                    <a:lnTo>
                      <a:pt x="438" y="94"/>
                    </a:lnTo>
                    <a:lnTo>
                      <a:pt x="425" y="96"/>
                    </a:lnTo>
                    <a:lnTo>
                      <a:pt x="412" y="96"/>
                    </a:lnTo>
                    <a:lnTo>
                      <a:pt x="399" y="100"/>
                    </a:lnTo>
                    <a:lnTo>
                      <a:pt x="384" y="104"/>
                    </a:lnTo>
                    <a:lnTo>
                      <a:pt x="373" y="109"/>
                    </a:lnTo>
                    <a:lnTo>
                      <a:pt x="365" y="115"/>
                    </a:lnTo>
                    <a:lnTo>
                      <a:pt x="357" y="121"/>
                    </a:lnTo>
                    <a:lnTo>
                      <a:pt x="349" y="129"/>
                    </a:lnTo>
                    <a:lnTo>
                      <a:pt x="341" y="137"/>
                    </a:lnTo>
                    <a:lnTo>
                      <a:pt x="336" y="143"/>
                    </a:lnTo>
                    <a:lnTo>
                      <a:pt x="333" y="146"/>
                    </a:lnTo>
                    <a:lnTo>
                      <a:pt x="330" y="148"/>
                    </a:lnTo>
                    <a:lnTo>
                      <a:pt x="322" y="154"/>
                    </a:lnTo>
                    <a:lnTo>
                      <a:pt x="313" y="159"/>
                    </a:lnTo>
                    <a:lnTo>
                      <a:pt x="303" y="166"/>
                    </a:lnTo>
                    <a:lnTo>
                      <a:pt x="293" y="171"/>
                    </a:lnTo>
                    <a:lnTo>
                      <a:pt x="284" y="174"/>
                    </a:lnTo>
                    <a:lnTo>
                      <a:pt x="271" y="177"/>
                    </a:lnTo>
                    <a:lnTo>
                      <a:pt x="255" y="177"/>
                    </a:lnTo>
                    <a:lnTo>
                      <a:pt x="241" y="177"/>
                    </a:lnTo>
                    <a:lnTo>
                      <a:pt x="226" y="177"/>
                    </a:lnTo>
                    <a:lnTo>
                      <a:pt x="209" y="175"/>
                    </a:lnTo>
                    <a:lnTo>
                      <a:pt x="193" y="175"/>
                    </a:lnTo>
                    <a:lnTo>
                      <a:pt x="178" y="174"/>
                    </a:lnTo>
                    <a:lnTo>
                      <a:pt x="162" y="175"/>
                    </a:lnTo>
                    <a:lnTo>
                      <a:pt x="142" y="178"/>
                    </a:lnTo>
                    <a:lnTo>
                      <a:pt x="125" y="181"/>
                    </a:lnTo>
                    <a:lnTo>
                      <a:pt x="113" y="185"/>
                    </a:lnTo>
                    <a:lnTo>
                      <a:pt x="100" y="190"/>
                    </a:lnTo>
                    <a:lnTo>
                      <a:pt x="89" y="194"/>
                    </a:lnTo>
                    <a:lnTo>
                      <a:pt x="80" y="199"/>
                    </a:lnTo>
                    <a:lnTo>
                      <a:pt x="70" y="206"/>
                    </a:lnTo>
                    <a:lnTo>
                      <a:pt x="63" y="213"/>
                    </a:lnTo>
                    <a:lnTo>
                      <a:pt x="61" y="220"/>
                    </a:lnTo>
                    <a:lnTo>
                      <a:pt x="61" y="228"/>
                    </a:lnTo>
                    <a:lnTo>
                      <a:pt x="61" y="236"/>
                    </a:lnTo>
                    <a:lnTo>
                      <a:pt x="59" y="243"/>
                    </a:lnTo>
                    <a:lnTo>
                      <a:pt x="58" y="247"/>
                    </a:lnTo>
                    <a:lnTo>
                      <a:pt x="55" y="251"/>
                    </a:lnTo>
                    <a:lnTo>
                      <a:pt x="53" y="256"/>
                    </a:lnTo>
                    <a:lnTo>
                      <a:pt x="50" y="260"/>
                    </a:lnTo>
                    <a:lnTo>
                      <a:pt x="47" y="261"/>
                    </a:lnTo>
                    <a:lnTo>
                      <a:pt x="43" y="264"/>
                    </a:lnTo>
                    <a:lnTo>
                      <a:pt x="39" y="264"/>
                    </a:lnTo>
                    <a:lnTo>
                      <a:pt x="35" y="265"/>
                    </a:lnTo>
                    <a:lnTo>
                      <a:pt x="31" y="265"/>
                    </a:lnTo>
                    <a:lnTo>
                      <a:pt x="28" y="265"/>
                    </a:lnTo>
                    <a:lnTo>
                      <a:pt x="26" y="264"/>
                    </a:lnTo>
                    <a:lnTo>
                      <a:pt x="22" y="263"/>
                    </a:lnTo>
                    <a:lnTo>
                      <a:pt x="19" y="260"/>
                    </a:lnTo>
                    <a:lnTo>
                      <a:pt x="16" y="257"/>
                    </a:lnTo>
                    <a:lnTo>
                      <a:pt x="15" y="255"/>
                    </a:lnTo>
                    <a:lnTo>
                      <a:pt x="14" y="252"/>
                    </a:lnTo>
                    <a:lnTo>
                      <a:pt x="14" y="248"/>
                    </a:lnTo>
                    <a:lnTo>
                      <a:pt x="12" y="244"/>
                    </a:lnTo>
                    <a:lnTo>
                      <a:pt x="14" y="240"/>
                    </a:lnTo>
                    <a:lnTo>
                      <a:pt x="14" y="237"/>
                    </a:lnTo>
                    <a:lnTo>
                      <a:pt x="15" y="234"/>
                    </a:lnTo>
                    <a:lnTo>
                      <a:pt x="19" y="230"/>
                    </a:lnTo>
                    <a:lnTo>
                      <a:pt x="22" y="228"/>
                    </a:lnTo>
                    <a:lnTo>
                      <a:pt x="26" y="225"/>
                    </a:lnTo>
                    <a:lnTo>
                      <a:pt x="27" y="224"/>
                    </a:lnTo>
                    <a:lnTo>
                      <a:pt x="31" y="222"/>
                    </a:lnTo>
                    <a:lnTo>
                      <a:pt x="34" y="220"/>
                    </a:lnTo>
                    <a:lnTo>
                      <a:pt x="36" y="218"/>
                    </a:lnTo>
                    <a:lnTo>
                      <a:pt x="39" y="217"/>
                    </a:lnTo>
                    <a:lnTo>
                      <a:pt x="41" y="214"/>
                    </a:lnTo>
                    <a:lnTo>
                      <a:pt x="41" y="213"/>
                    </a:lnTo>
                    <a:lnTo>
                      <a:pt x="39" y="212"/>
                    </a:lnTo>
                    <a:lnTo>
                      <a:pt x="36" y="210"/>
                    </a:lnTo>
                    <a:lnTo>
                      <a:pt x="35" y="209"/>
                    </a:lnTo>
                    <a:lnTo>
                      <a:pt x="30" y="209"/>
                    </a:lnTo>
                    <a:lnTo>
                      <a:pt x="22" y="212"/>
                    </a:lnTo>
                    <a:lnTo>
                      <a:pt x="15" y="213"/>
                    </a:lnTo>
                    <a:lnTo>
                      <a:pt x="8" y="214"/>
                    </a:lnTo>
                    <a:lnTo>
                      <a:pt x="3" y="213"/>
                    </a:lnTo>
                    <a:lnTo>
                      <a:pt x="0" y="208"/>
                    </a:lnTo>
                    <a:lnTo>
                      <a:pt x="0" y="199"/>
                    </a:lnTo>
                    <a:lnTo>
                      <a:pt x="0" y="190"/>
                    </a:lnTo>
                    <a:lnTo>
                      <a:pt x="3" y="183"/>
                    </a:lnTo>
                    <a:lnTo>
                      <a:pt x="7" y="171"/>
                    </a:lnTo>
                    <a:lnTo>
                      <a:pt x="15" y="158"/>
                    </a:lnTo>
                    <a:lnTo>
                      <a:pt x="23" y="143"/>
                    </a:lnTo>
                    <a:lnTo>
                      <a:pt x="31" y="132"/>
                    </a:lnTo>
                    <a:lnTo>
                      <a:pt x="39" y="123"/>
                    </a:lnTo>
                    <a:lnTo>
                      <a:pt x="50" y="111"/>
                    </a:lnTo>
                    <a:lnTo>
                      <a:pt x="62" y="100"/>
                    </a:lnTo>
                    <a:lnTo>
                      <a:pt x="74" y="89"/>
                    </a:lnTo>
                    <a:lnTo>
                      <a:pt x="86" y="81"/>
                    </a:lnTo>
                    <a:lnTo>
                      <a:pt x="100" y="77"/>
                    </a:lnTo>
                    <a:lnTo>
                      <a:pt x="117" y="74"/>
                    </a:lnTo>
                    <a:lnTo>
                      <a:pt x="136" y="71"/>
                    </a:lnTo>
                    <a:lnTo>
                      <a:pt x="151" y="67"/>
                    </a:lnTo>
                    <a:lnTo>
                      <a:pt x="163" y="63"/>
                    </a:lnTo>
                    <a:lnTo>
                      <a:pt x="179" y="58"/>
                    </a:lnTo>
                    <a:lnTo>
                      <a:pt x="195" y="53"/>
                    </a:lnTo>
                    <a:lnTo>
                      <a:pt x="212" y="47"/>
                    </a:lnTo>
                    <a:lnTo>
                      <a:pt x="225" y="44"/>
                    </a:lnTo>
                    <a:lnTo>
                      <a:pt x="237" y="43"/>
                    </a:lnTo>
                    <a:lnTo>
                      <a:pt x="253" y="44"/>
                    </a:lnTo>
                    <a:lnTo>
                      <a:pt x="268" y="44"/>
                    </a:lnTo>
                    <a:lnTo>
                      <a:pt x="282" y="44"/>
                    </a:lnTo>
                    <a:lnTo>
                      <a:pt x="298" y="43"/>
                    </a:lnTo>
                    <a:lnTo>
                      <a:pt x="319" y="42"/>
                    </a:lnTo>
                    <a:lnTo>
                      <a:pt x="340" y="39"/>
                    </a:lnTo>
                    <a:lnTo>
                      <a:pt x="357" y="36"/>
                    </a:lnTo>
                    <a:lnTo>
                      <a:pt x="373" y="34"/>
                    </a:lnTo>
                    <a:lnTo>
                      <a:pt x="394" y="30"/>
                    </a:lnTo>
                    <a:lnTo>
                      <a:pt x="410" y="26"/>
                    </a:lnTo>
                    <a:lnTo>
                      <a:pt x="419" y="20"/>
                    </a:lnTo>
                    <a:lnTo>
                      <a:pt x="431" y="12"/>
                    </a:lnTo>
                    <a:lnTo>
                      <a:pt x="443" y="5"/>
                    </a:lnTo>
                    <a:lnTo>
                      <a:pt x="454" y="1"/>
                    </a:lnTo>
                    <a:lnTo>
                      <a:pt x="466" y="0"/>
                    </a:lnTo>
                    <a:lnTo>
                      <a:pt x="480" y="0"/>
                    </a:lnTo>
                    <a:lnTo>
                      <a:pt x="493" y="3"/>
                    </a:lnTo>
                    <a:lnTo>
                      <a:pt x="505" y="5"/>
                    </a:lnTo>
                    <a:lnTo>
                      <a:pt x="511" y="11"/>
                    </a:lnTo>
                    <a:lnTo>
                      <a:pt x="518" y="16"/>
                    </a:lnTo>
                    <a:lnTo>
                      <a:pt x="522" y="24"/>
                    </a:lnTo>
                    <a:lnTo>
                      <a:pt x="524" y="30"/>
                    </a:lnTo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42" name="Freeform 58">
                <a:extLst>
                  <a:ext uri="{FF2B5EF4-FFF2-40B4-BE49-F238E27FC236}">
                    <a16:creationId xmlns:a16="http://schemas.microsoft.com/office/drawing/2014/main" id="{A3E50360-19BD-4E3D-AC97-D0343188B1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3037" y="1222832"/>
                <a:ext cx="279577" cy="184078"/>
              </a:xfrm>
              <a:custGeom>
                <a:avLst/>
                <a:gdLst>
                  <a:gd name="T0" fmla="*/ 604 w 607"/>
                  <a:gd name="T1" fmla="*/ 21 h 398"/>
                  <a:gd name="T2" fmla="*/ 591 w 607"/>
                  <a:gd name="T3" fmla="*/ 43 h 398"/>
                  <a:gd name="T4" fmla="*/ 568 w 607"/>
                  <a:gd name="T5" fmla="*/ 59 h 398"/>
                  <a:gd name="T6" fmla="*/ 533 w 607"/>
                  <a:gd name="T7" fmla="*/ 55 h 398"/>
                  <a:gd name="T8" fmla="*/ 498 w 607"/>
                  <a:gd name="T9" fmla="*/ 64 h 398"/>
                  <a:gd name="T10" fmla="*/ 469 w 607"/>
                  <a:gd name="T11" fmla="*/ 94 h 398"/>
                  <a:gd name="T12" fmla="*/ 438 w 607"/>
                  <a:gd name="T13" fmla="*/ 121 h 398"/>
                  <a:gd name="T14" fmla="*/ 421 w 607"/>
                  <a:gd name="T15" fmla="*/ 133 h 398"/>
                  <a:gd name="T16" fmla="*/ 409 w 607"/>
                  <a:gd name="T17" fmla="*/ 137 h 398"/>
                  <a:gd name="T18" fmla="*/ 372 w 607"/>
                  <a:gd name="T19" fmla="*/ 138 h 398"/>
                  <a:gd name="T20" fmla="*/ 339 w 607"/>
                  <a:gd name="T21" fmla="*/ 147 h 398"/>
                  <a:gd name="T22" fmla="*/ 310 w 607"/>
                  <a:gd name="T23" fmla="*/ 159 h 398"/>
                  <a:gd name="T24" fmla="*/ 291 w 607"/>
                  <a:gd name="T25" fmla="*/ 172 h 398"/>
                  <a:gd name="T26" fmla="*/ 293 w 607"/>
                  <a:gd name="T27" fmla="*/ 196 h 398"/>
                  <a:gd name="T28" fmla="*/ 308 w 607"/>
                  <a:gd name="T29" fmla="*/ 218 h 398"/>
                  <a:gd name="T30" fmla="*/ 298 w 607"/>
                  <a:gd name="T31" fmla="*/ 246 h 398"/>
                  <a:gd name="T32" fmla="*/ 271 w 607"/>
                  <a:gd name="T33" fmla="*/ 272 h 398"/>
                  <a:gd name="T34" fmla="*/ 236 w 607"/>
                  <a:gd name="T35" fmla="*/ 307 h 398"/>
                  <a:gd name="T36" fmla="*/ 204 w 607"/>
                  <a:gd name="T37" fmla="*/ 341 h 398"/>
                  <a:gd name="T38" fmla="*/ 173 w 607"/>
                  <a:gd name="T39" fmla="*/ 369 h 398"/>
                  <a:gd name="T40" fmla="*/ 147 w 607"/>
                  <a:gd name="T41" fmla="*/ 389 h 398"/>
                  <a:gd name="T42" fmla="*/ 115 w 607"/>
                  <a:gd name="T43" fmla="*/ 390 h 398"/>
                  <a:gd name="T44" fmla="*/ 87 w 607"/>
                  <a:gd name="T45" fmla="*/ 393 h 398"/>
                  <a:gd name="T46" fmla="*/ 44 w 607"/>
                  <a:gd name="T47" fmla="*/ 398 h 398"/>
                  <a:gd name="T48" fmla="*/ 10 w 607"/>
                  <a:gd name="T49" fmla="*/ 385 h 398"/>
                  <a:gd name="T50" fmla="*/ 0 w 607"/>
                  <a:gd name="T51" fmla="*/ 359 h 398"/>
                  <a:gd name="T52" fmla="*/ 11 w 607"/>
                  <a:gd name="T53" fmla="*/ 342 h 398"/>
                  <a:gd name="T54" fmla="*/ 39 w 607"/>
                  <a:gd name="T55" fmla="*/ 345 h 398"/>
                  <a:gd name="T56" fmla="*/ 57 w 607"/>
                  <a:gd name="T57" fmla="*/ 328 h 398"/>
                  <a:gd name="T58" fmla="*/ 75 w 607"/>
                  <a:gd name="T59" fmla="*/ 307 h 398"/>
                  <a:gd name="T60" fmla="*/ 106 w 607"/>
                  <a:gd name="T61" fmla="*/ 289 h 398"/>
                  <a:gd name="T62" fmla="*/ 145 w 607"/>
                  <a:gd name="T63" fmla="*/ 281 h 398"/>
                  <a:gd name="T64" fmla="*/ 178 w 607"/>
                  <a:gd name="T65" fmla="*/ 261 h 398"/>
                  <a:gd name="T66" fmla="*/ 209 w 607"/>
                  <a:gd name="T67" fmla="*/ 248 h 398"/>
                  <a:gd name="T68" fmla="*/ 234 w 607"/>
                  <a:gd name="T69" fmla="*/ 221 h 398"/>
                  <a:gd name="T70" fmla="*/ 239 w 607"/>
                  <a:gd name="T71" fmla="*/ 194 h 398"/>
                  <a:gd name="T72" fmla="*/ 250 w 607"/>
                  <a:gd name="T73" fmla="*/ 168 h 398"/>
                  <a:gd name="T74" fmla="*/ 289 w 607"/>
                  <a:gd name="T75" fmla="*/ 138 h 398"/>
                  <a:gd name="T76" fmla="*/ 329 w 607"/>
                  <a:gd name="T77" fmla="*/ 103 h 398"/>
                  <a:gd name="T78" fmla="*/ 368 w 607"/>
                  <a:gd name="T79" fmla="*/ 74 h 398"/>
                  <a:gd name="T80" fmla="*/ 413 w 607"/>
                  <a:gd name="T81" fmla="*/ 47 h 398"/>
                  <a:gd name="T82" fmla="*/ 472 w 607"/>
                  <a:gd name="T83" fmla="*/ 23 h 398"/>
                  <a:gd name="T84" fmla="*/ 519 w 607"/>
                  <a:gd name="T85" fmla="*/ 8 h 398"/>
                  <a:gd name="T86" fmla="*/ 557 w 607"/>
                  <a:gd name="T87" fmla="*/ 1 h 398"/>
                  <a:gd name="T88" fmla="*/ 591 w 607"/>
                  <a:gd name="T89" fmla="*/ 0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07" h="398">
                    <a:moveTo>
                      <a:pt x="605" y="6"/>
                    </a:moveTo>
                    <a:lnTo>
                      <a:pt x="607" y="13"/>
                    </a:lnTo>
                    <a:lnTo>
                      <a:pt x="604" y="21"/>
                    </a:lnTo>
                    <a:lnTo>
                      <a:pt x="599" y="29"/>
                    </a:lnTo>
                    <a:lnTo>
                      <a:pt x="595" y="35"/>
                    </a:lnTo>
                    <a:lnTo>
                      <a:pt x="591" y="43"/>
                    </a:lnTo>
                    <a:lnTo>
                      <a:pt x="584" y="51"/>
                    </a:lnTo>
                    <a:lnTo>
                      <a:pt x="577" y="56"/>
                    </a:lnTo>
                    <a:lnTo>
                      <a:pt x="568" y="59"/>
                    </a:lnTo>
                    <a:lnTo>
                      <a:pt x="556" y="58"/>
                    </a:lnTo>
                    <a:lnTo>
                      <a:pt x="543" y="55"/>
                    </a:lnTo>
                    <a:lnTo>
                      <a:pt x="533" y="55"/>
                    </a:lnTo>
                    <a:lnTo>
                      <a:pt x="523" y="56"/>
                    </a:lnTo>
                    <a:lnTo>
                      <a:pt x="510" y="60"/>
                    </a:lnTo>
                    <a:lnTo>
                      <a:pt x="498" y="64"/>
                    </a:lnTo>
                    <a:lnTo>
                      <a:pt x="488" y="68"/>
                    </a:lnTo>
                    <a:lnTo>
                      <a:pt x="479" y="79"/>
                    </a:lnTo>
                    <a:lnTo>
                      <a:pt x="469" y="94"/>
                    </a:lnTo>
                    <a:lnTo>
                      <a:pt x="460" y="105"/>
                    </a:lnTo>
                    <a:lnTo>
                      <a:pt x="450" y="113"/>
                    </a:lnTo>
                    <a:lnTo>
                      <a:pt x="438" y="121"/>
                    </a:lnTo>
                    <a:lnTo>
                      <a:pt x="428" y="128"/>
                    </a:lnTo>
                    <a:lnTo>
                      <a:pt x="425" y="130"/>
                    </a:lnTo>
                    <a:lnTo>
                      <a:pt x="421" y="133"/>
                    </a:lnTo>
                    <a:lnTo>
                      <a:pt x="417" y="134"/>
                    </a:lnTo>
                    <a:lnTo>
                      <a:pt x="413" y="137"/>
                    </a:lnTo>
                    <a:lnTo>
                      <a:pt x="409" y="137"/>
                    </a:lnTo>
                    <a:lnTo>
                      <a:pt x="398" y="138"/>
                    </a:lnTo>
                    <a:lnTo>
                      <a:pt x="386" y="138"/>
                    </a:lnTo>
                    <a:lnTo>
                      <a:pt x="372" y="138"/>
                    </a:lnTo>
                    <a:lnTo>
                      <a:pt x="360" y="138"/>
                    </a:lnTo>
                    <a:lnTo>
                      <a:pt x="351" y="143"/>
                    </a:lnTo>
                    <a:lnTo>
                      <a:pt x="339" y="147"/>
                    </a:lnTo>
                    <a:lnTo>
                      <a:pt x="328" y="151"/>
                    </a:lnTo>
                    <a:lnTo>
                      <a:pt x="317" y="155"/>
                    </a:lnTo>
                    <a:lnTo>
                      <a:pt x="310" y="159"/>
                    </a:lnTo>
                    <a:lnTo>
                      <a:pt x="302" y="161"/>
                    </a:lnTo>
                    <a:lnTo>
                      <a:pt x="296" y="165"/>
                    </a:lnTo>
                    <a:lnTo>
                      <a:pt x="291" y="172"/>
                    </a:lnTo>
                    <a:lnTo>
                      <a:pt x="290" y="182"/>
                    </a:lnTo>
                    <a:lnTo>
                      <a:pt x="289" y="188"/>
                    </a:lnTo>
                    <a:lnTo>
                      <a:pt x="293" y="196"/>
                    </a:lnTo>
                    <a:lnTo>
                      <a:pt x="300" y="203"/>
                    </a:lnTo>
                    <a:lnTo>
                      <a:pt x="305" y="211"/>
                    </a:lnTo>
                    <a:lnTo>
                      <a:pt x="308" y="218"/>
                    </a:lnTo>
                    <a:lnTo>
                      <a:pt x="308" y="227"/>
                    </a:lnTo>
                    <a:lnTo>
                      <a:pt x="304" y="238"/>
                    </a:lnTo>
                    <a:lnTo>
                      <a:pt x="298" y="246"/>
                    </a:lnTo>
                    <a:lnTo>
                      <a:pt x="291" y="256"/>
                    </a:lnTo>
                    <a:lnTo>
                      <a:pt x="281" y="264"/>
                    </a:lnTo>
                    <a:lnTo>
                      <a:pt x="271" y="272"/>
                    </a:lnTo>
                    <a:lnTo>
                      <a:pt x="260" y="281"/>
                    </a:lnTo>
                    <a:lnTo>
                      <a:pt x="248" y="295"/>
                    </a:lnTo>
                    <a:lnTo>
                      <a:pt x="236" y="307"/>
                    </a:lnTo>
                    <a:lnTo>
                      <a:pt x="225" y="316"/>
                    </a:lnTo>
                    <a:lnTo>
                      <a:pt x="216" y="327"/>
                    </a:lnTo>
                    <a:lnTo>
                      <a:pt x="204" y="341"/>
                    </a:lnTo>
                    <a:lnTo>
                      <a:pt x="190" y="353"/>
                    </a:lnTo>
                    <a:lnTo>
                      <a:pt x="180" y="362"/>
                    </a:lnTo>
                    <a:lnTo>
                      <a:pt x="173" y="369"/>
                    </a:lnTo>
                    <a:lnTo>
                      <a:pt x="165" y="377"/>
                    </a:lnTo>
                    <a:lnTo>
                      <a:pt x="155" y="384"/>
                    </a:lnTo>
                    <a:lnTo>
                      <a:pt x="147" y="389"/>
                    </a:lnTo>
                    <a:lnTo>
                      <a:pt x="138" y="390"/>
                    </a:lnTo>
                    <a:lnTo>
                      <a:pt x="126" y="390"/>
                    </a:lnTo>
                    <a:lnTo>
                      <a:pt x="115" y="390"/>
                    </a:lnTo>
                    <a:lnTo>
                      <a:pt x="107" y="392"/>
                    </a:lnTo>
                    <a:lnTo>
                      <a:pt x="96" y="393"/>
                    </a:lnTo>
                    <a:lnTo>
                      <a:pt x="87" y="393"/>
                    </a:lnTo>
                    <a:lnTo>
                      <a:pt x="75" y="396"/>
                    </a:lnTo>
                    <a:lnTo>
                      <a:pt x="58" y="397"/>
                    </a:lnTo>
                    <a:lnTo>
                      <a:pt x="44" y="398"/>
                    </a:lnTo>
                    <a:lnTo>
                      <a:pt x="31" y="397"/>
                    </a:lnTo>
                    <a:lnTo>
                      <a:pt x="21" y="393"/>
                    </a:lnTo>
                    <a:lnTo>
                      <a:pt x="10" y="385"/>
                    </a:lnTo>
                    <a:lnTo>
                      <a:pt x="3" y="376"/>
                    </a:lnTo>
                    <a:lnTo>
                      <a:pt x="2" y="369"/>
                    </a:lnTo>
                    <a:lnTo>
                      <a:pt x="0" y="359"/>
                    </a:lnTo>
                    <a:lnTo>
                      <a:pt x="2" y="351"/>
                    </a:lnTo>
                    <a:lnTo>
                      <a:pt x="4" y="345"/>
                    </a:lnTo>
                    <a:lnTo>
                      <a:pt x="11" y="342"/>
                    </a:lnTo>
                    <a:lnTo>
                      <a:pt x="21" y="342"/>
                    </a:lnTo>
                    <a:lnTo>
                      <a:pt x="30" y="343"/>
                    </a:lnTo>
                    <a:lnTo>
                      <a:pt x="39" y="345"/>
                    </a:lnTo>
                    <a:lnTo>
                      <a:pt x="46" y="343"/>
                    </a:lnTo>
                    <a:lnTo>
                      <a:pt x="53" y="338"/>
                    </a:lnTo>
                    <a:lnTo>
                      <a:pt x="57" y="328"/>
                    </a:lnTo>
                    <a:lnTo>
                      <a:pt x="62" y="320"/>
                    </a:lnTo>
                    <a:lnTo>
                      <a:pt x="66" y="314"/>
                    </a:lnTo>
                    <a:lnTo>
                      <a:pt x="75" y="307"/>
                    </a:lnTo>
                    <a:lnTo>
                      <a:pt x="85" y="300"/>
                    </a:lnTo>
                    <a:lnTo>
                      <a:pt x="96" y="295"/>
                    </a:lnTo>
                    <a:lnTo>
                      <a:pt x="106" y="289"/>
                    </a:lnTo>
                    <a:lnTo>
                      <a:pt x="118" y="287"/>
                    </a:lnTo>
                    <a:lnTo>
                      <a:pt x="131" y="284"/>
                    </a:lnTo>
                    <a:lnTo>
                      <a:pt x="145" y="281"/>
                    </a:lnTo>
                    <a:lnTo>
                      <a:pt x="155" y="277"/>
                    </a:lnTo>
                    <a:lnTo>
                      <a:pt x="166" y="270"/>
                    </a:lnTo>
                    <a:lnTo>
                      <a:pt x="178" y="261"/>
                    </a:lnTo>
                    <a:lnTo>
                      <a:pt x="189" y="254"/>
                    </a:lnTo>
                    <a:lnTo>
                      <a:pt x="198" y="250"/>
                    </a:lnTo>
                    <a:lnTo>
                      <a:pt x="209" y="248"/>
                    </a:lnTo>
                    <a:lnTo>
                      <a:pt x="217" y="242"/>
                    </a:lnTo>
                    <a:lnTo>
                      <a:pt x="225" y="233"/>
                    </a:lnTo>
                    <a:lnTo>
                      <a:pt x="234" y="221"/>
                    </a:lnTo>
                    <a:lnTo>
                      <a:pt x="238" y="209"/>
                    </a:lnTo>
                    <a:lnTo>
                      <a:pt x="239" y="202"/>
                    </a:lnTo>
                    <a:lnTo>
                      <a:pt x="239" y="194"/>
                    </a:lnTo>
                    <a:lnTo>
                      <a:pt x="239" y="186"/>
                    </a:lnTo>
                    <a:lnTo>
                      <a:pt x="240" y="179"/>
                    </a:lnTo>
                    <a:lnTo>
                      <a:pt x="250" y="168"/>
                    </a:lnTo>
                    <a:lnTo>
                      <a:pt x="263" y="157"/>
                    </a:lnTo>
                    <a:lnTo>
                      <a:pt x="277" y="147"/>
                    </a:lnTo>
                    <a:lnTo>
                      <a:pt x="289" y="138"/>
                    </a:lnTo>
                    <a:lnTo>
                      <a:pt x="301" y="128"/>
                    </a:lnTo>
                    <a:lnTo>
                      <a:pt x="314" y="116"/>
                    </a:lnTo>
                    <a:lnTo>
                      <a:pt x="329" y="103"/>
                    </a:lnTo>
                    <a:lnTo>
                      <a:pt x="340" y="93"/>
                    </a:lnTo>
                    <a:lnTo>
                      <a:pt x="353" y="85"/>
                    </a:lnTo>
                    <a:lnTo>
                      <a:pt x="368" y="74"/>
                    </a:lnTo>
                    <a:lnTo>
                      <a:pt x="384" y="64"/>
                    </a:lnTo>
                    <a:lnTo>
                      <a:pt x="401" y="54"/>
                    </a:lnTo>
                    <a:lnTo>
                      <a:pt x="413" y="47"/>
                    </a:lnTo>
                    <a:lnTo>
                      <a:pt x="430" y="39"/>
                    </a:lnTo>
                    <a:lnTo>
                      <a:pt x="452" y="31"/>
                    </a:lnTo>
                    <a:lnTo>
                      <a:pt x="472" y="23"/>
                    </a:lnTo>
                    <a:lnTo>
                      <a:pt x="490" y="16"/>
                    </a:lnTo>
                    <a:lnTo>
                      <a:pt x="503" y="13"/>
                    </a:lnTo>
                    <a:lnTo>
                      <a:pt x="519" y="8"/>
                    </a:lnTo>
                    <a:lnTo>
                      <a:pt x="535" y="5"/>
                    </a:lnTo>
                    <a:lnTo>
                      <a:pt x="549" y="2"/>
                    </a:lnTo>
                    <a:lnTo>
                      <a:pt x="557" y="1"/>
                    </a:lnTo>
                    <a:lnTo>
                      <a:pt x="568" y="1"/>
                    </a:lnTo>
                    <a:lnTo>
                      <a:pt x="580" y="0"/>
                    </a:lnTo>
                    <a:lnTo>
                      <a:pt x="591" y="0"/>
                    </a:lnTo>
                    <a:lnTo>
                      <a:pt x="600" y="2"/>
                    </a:lnTo>
                    <a:lnTo>
                      <a:pt x="605" y="6"/>
                    </a:lnTo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sp>
            <p:nvSpPr>
              <p:cNvPr id="43" name="Freeform 60">
                <a:extLst>
                  <a:ext uri="{FF2B5EF4-FFF2-40B4-BE49-F238E27FC236}">
                    <a16:creationId xmlns:a16="http://schemas.microsoft.com/office/drawing/2014/main" id="{00A990CC-9414-434F-A751-AB1B4E4384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2128" y="943255"/>
                <a:ext cx="480264" cy="207607"/>
              </a:xfrm>
              <a:custGeom>
                <a:avLst/>
                <a:gdLst>
                  <a:gd name="T0" fmla="*/ 1042 w 1043"/>
                  <a:gd name="T1" fmla="*/ 18 h 451"/>
                  <a:gd name="T2" fmla="*/ 1029 w 1043"/>
                  <a:gd name="T3" fmla="*/ 39 h 451"/>
                  <a:gd name="T4" fmla="*/ 992 w 1043"/>
                  <a:gd name="T5" fmla="*/ 68 h 451"/>
                  <a:gd name="T6" fmla="*/ 954 w 1043"/>
                  <a:gd name="T7" fmla="*/ 86 h 451"/>
                  <a:gd name="T8" fmla="*/ 916 w 1043"/>
                  <a:gd name="T9" fmla="*/ 91 h 451"/>
                  <a:gd name="T10" fmla="*/ 889 w 1043"/>
                  <a:gd name="T11" fmla="*/ 84 h 451"/>
                  <a:gd name="T12" fmla="*/ 869 w 1043"/>
                  <a:gd name="T13" fmla="*/ 91 h 451"/>
                  <a:gd name="T14" fmla="*/ 858 w 1043"/>
                  <a:gd name="T15" fmla="*/ 119 h 451"/>
                  <a:gd name="T16" fmla="*/ 819 w 1043"/>
                  <a:gd name="T17" fmla="*/ 150 h 451"/>
                  <a:gd name="T18" fmla="*/ 779 w 1043"/>
                  <a:gd name="T19" fmla="*/ 176 h 451"/>
                  <a:gd name="T20" fmla="*/ 730 w 1043"/>
                  <a:gd name="T21" fmla="*/ 196 h 451"/>
                  <a:gd name="T22" fmla="*/ 682 w 1043"/>
                  <a:gd name="T23" fmla="*/ 199 h 451"/>
                  <a:gd name="T24" fmla="*/ 635 w 1043"/>
                  <a:gd name="T25" fmla="*/ 198 h 451"/>
                  <a:gd name="T26" fmla="*/ 590 w 1043"/>
                  <a:gd name="T27" fmla="*/ 203 h 451"/>
                  <a:gd name="T28" fmla="*/ 548 w 1043"/>
                  <a:gd name="T29" fmla="*/ 224 h 451"/>
                  <a:gd name="T30" fmla="*/ 511 w 1043"/>
                  <a:gd name="T31" fmla="*/ 251 h 451"/>
                  <a:gd name="T32" fmla="*/ 469 w 1043"/>
                  <a:gd name="T33" fmla="*/ 284 h 451"/>
                  <a:gd name="T34" fmla="*/ 422 w 1043"/>
                  <a:gd name="T35" fmla="*/ 307 h 451"/>
                  <a:gd name="T36" fmla="*/ 373 w 1043"/>
                  <a:gd name="T37" fmla="*/ 319 h 451"/>
                  <a:gd name="T38" fmla="*/ 311 w 1043"/>
                  <a:gd name="T39" fmla="*/ 317 h 451"/>
                  <a:gd name="T40" fmla="*/ 267 w 1043"/>
                  <a:gd name="T41" fmla="*/ 313 h 451"/>
                  <a:gd name="T42" fmla="*/ 229 w 1043"/>
                  <a:gd name="T43" fmla="*/ 320 h 451"/>
                  <a:gd name="T44" fmla="*/ 193 w 1043"/>
                  <a:gd name="T45" fmla="*/ 347 h 451"/>
                  <a:gd name="T46" fmla="*/ 182 w 1043"/>
                  <a:gd name="T47" fmla="*/ 383 h 451"/>
                  <a:gd name="T48" fmla="*/ 166 w 1043"/>
                  <a:gd name="T49" fmla="*/ 416 h 451"/>
                  <a:gd name="T50" fmla="*/ 127 w 1043"/>
                  <a:gd name="T51" fmla="*/ 440 h 451"/>
                  <a:gd name="T52" fmla="*/ 89 w 1043"/>
                  <a:gd name="T53" fmla="*/ 451 h 451"/>
                  <a:gd name="T54" fmla="*/ 58 w 1043"/>
                  <a:gd name="T55" fmla="*/ 445 h 451"/>
                  <a:gd name="T56" fmla="*/ 29 w 1043"/>
                  <a:gd name="T57" fmla="*/ 428 h 451"/>
                  <a:gd name="T58" fmla="*/ 3 w 1043"/>
                  <a:gd name="T59" fmla="*/ 392 h 451"/>
                  <a:gd name="T60" fmla="*/ 0 w 1043"/>
                  <a:gd name="T61" fmla="*/ 354 h 451"/>
                  <a:gd name="T62" fmla="*/ 25 w 1043"/>
                  <a:gd name="T63" fmla="*/ 328 h 451"/>
                  <a:gd name="T64" fmla="*/ 66 w 1043"/>
                  <a:gd name="T65" fmla="*/ 313 h 451"/>
                  <a:gd name="T66" fmla="*/ 102 w 1043"/>
                  <a:gd name="T67" fmla="*/ 289 h 451"/>
                  <a:gd name="T68" fmla="*/ 112 w 1043"/>
                  <a:gd name="T69" fmla="*/ 261 h 451"/>
                  <a:gd name="T70" fmla="*/ 114 w 1043"/>
                  <a:gd name="T71" fmla="*/ 231 h 451"/>
                  <a:gd name="T72" fmla="*/ 143 w 1043"/>
                  <a:gd name="T73" fmla="*/ 218 h 451"/>
                  <a:gd name="T74" fmla="*/ 202 w 1043"/>
                  <a:gd name="T75" fmla="*/ 200 h 451"/>
                  <a:gd name="T76" fmla="*/ 259 w 1043"/>
                  <a:gd name="T77" fmla="*/ 196 h 451"/>
                  <a:gd name="T78" fmla="*/ 323 w 1043"/>
                  <a:gd name="T79" fmla="*/ 196 h 451"/>
                  <a:gd name="T80" fmla="*/ 374 w 1043"/>
                  <a:gd name="T81" fmla="*/ 195 h 451"/>
                  <a:gd name="T82" fmla="*/ 420 w 1043"/>
                  <a:gd name="T83" fmla="*/ 183 h 451"/>
                  <a:gd name="T84" fmla="*/ 466 w 1043"/>
                  <a:gd name="T85" fmla="*/ 164 h 451"/>
                  <a:gd name="T86" fmla="*/ 521 w 1043"/>
                  <a:gd name="T87" fmla="*/ 140 h 451"/>
                  <a:gd name="T88" fmla="*/ 583 w 1043"/>
                  <a:gd name="T89" fmla="*/ 123 h 451"/>
                  <a:gd name="T90" fmla="*/ 648 w 1043"/>
                  <a:gd name="T91" fmla="*/ 109 h 451"/>
                  <a:gd name="T92" fmla="*/ 734 w 1043"/>
                  <a:gd name="T93" fmla="*/ 92 h 451"/>
                  <a:gd name="T94" fmla="*/ 791 w 1043"/>
                  <a:gd name="T95" fmla="*/ 71 h 451"/>
                  <a:gd name="T96" fmla="*/ 843 w 1043"/>
                  <a:gd name="T97" fmla="*/ 44 h 451"/>
                  <a:gd name="T98" fmla="*/ 888 w 1043"/>
                  <a:gd name="T99" fmla="*/ 22 h 451"/>
                  <a:gd name="T100" fmla="*/ 934 w 1043"/>
                  <a:gd name="T101" fmla="*/ 9 h 451"/>
                  <a:gd name="T102" fmla="*/ 988 w 1043"/>
                  <a:gd name="T103" fmla="*/ 2 h 451"/>
                  <a:gd name="T104" fmla="*/ 1017 w 1043"/>
                  <a:gd name="T105" fmla="*/ 0 h 451"/>
                  <a:gd name="T106" fmla="*/ 1043 w 1043"/>
                  <a:gd name="T107" fmla="*/ 5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43" h="451">
                    <a:moveTo>
                      <a:pt x="1043" y="5"/>
                    </a:moveTo>
                    <a:lnTo>
                      <a:pt x="1043" y="10"/>
                    </a:lnTo>
                    <a:lnTo>
                      <a:pt x="1042" y="18"/>
                    </a:lnTo>
                    <a:lnTo>
                      <a:pt x="1038" y="26"/>
                    </a:lnTo>
                    <a:lnTo>
                      <a:pt x="1033" y="33"/>
                    </a:lnTo>
                    <a:lnTo>
                      <a:pt x="1029" y="39"/>
                    </a:lnTo>
                    <a:lnTo>
                      <a:pt x="1019" y="48"/>
                    </a:lnTo>
                    <a:lnTo>
                      <a:pt x="1007" y="59"/>
                    </a:lnTo>
                    <a:lnTo>
                      <a:pt x="992" y="68"/>
                    </a:lnTo>
                    <a:lnTo>
                      <a:pt x="977" y="76"/>
                    </a:lnTo>
                    <a:lnTo>
                      <a:pt x="965" y="82"/>
                    </a:lnTo>
                    <a:lnTo>
                      <a:pt x="954" y="86"/>
                    </a:lnTo>
                    <a:lnTo>
                      <a:pt x="940" y="88"/>
                    </a:lnTo>
                    <a:lnTo>
                      <a:pt x="927" y="90"/>
                    </a:lnTo>
                    <a:lnTo>
                      <a:pt x="916" y="91"/>
                    </a:lnTo>
                    <a:lnTo>
                      <a:pt x="908" y="90"/>
                    </a:lnTo>
                    <a:lnTo>
                      <a:pt x="899" y="87"/>
                    </a:lnTo>
                    <a:lnTo>
                      <a:pt x="889" y="84"/>
                    </a:lnTo>
                    <a:lnTo>
                      <a:pt x="881" y="83"/>
                    </a:lnTo>
                    <a:lnTo>
                      <a:pt x="874" y="84"/>
                    </a:lnTo>
                    <a:lnTo>
                      <a:pt x="869" y="91"/>
                    </a:lnTo>
                    <a:lnTo>
                      <a:pt x="865" y="101"/>
                    </a:lnTo>
                    <a:lnTo>
                      <a:pt x="861" y="111"/>
                    </a:lnTo>
                    <a:lnTo>
                      <a:pt x="858" y="119"/>
                    </a:lnTo>
                    <a:lnTo>
                      <a:pt x="847" y="129"/>
                    </a:lnTo>
                    <a:lnTo>
                      <a:pt x="834" y="141"/>
                    </a:lnTo>
                    <a:lnTo>
                      <a:pt x="819" y="150"/>
                    </a:lnTo>
                    <a:lnTo>
                      <a:pt x="806" y="160"/>
                    </a:lnTo>
                    <a:lnTo>
                      <a:pt x="794" y="168"/>
                    </a:lnTo>
                    <a:lnTo>
                      <a:pt x="779" y="176"/>
                    </a:lnTo>
                    <a:lnTo>
                      <a:pt x="763" y="184"/>
                    </a:lnTo>
                    <a:lnTo>
                      <a:pt x="745" y="191"/>
                    </a:lnTo>
                    <a:lnTo>
                      <a:pt x="730" y="196"/>
                    </a:lnTo>
                    <a:lnTo>
                      <a:pt x="715" y="198"/>
                    </a:lnTo>
                    <a:lnTo>
                      <a:pt x="699" y="199"/>
                    </a:lnTo>
                    <a:lnTo>
                      <a:pt x="682" y="199"/>
                    </a:lnTo>
                    <a:lnTo>
                      <a:pt x="668" y="199"/>
                    </a:lnTo>
                    <a:lnTo>
                      <a:pt x="653" y="199"/>
                    </a:lnTo>
                    <a:lnTo>
                      <a:pt x="635" y="198"/>
                    </a:lnTo>
                    <a:lnTo>
                      <a:pt x="617" y="198"/>
                    </a:lnTo>
                    <a:lnTo>
                      <a:pt x="604" y="199"/>
                    </a:lnTo>
                    <a:lnTo>
                      <a:pt x="590" y="203"/>
                    </a:lnTo>
                    <a:lnTo>
                      <a:pt x="577" y="210"/>
                    </a:lnTo>
                    <a:lnTo>
                      <a:pt x="562" y="216"/>
                    </a:lnTo>
                    <a:lnTo>
                      <a:pt x="548" y="224"/>
                    </a:lnTo>
                    <a:lnTo>
                      <a:pt x="538" y="231"/>
                    </a:lnTo>
                    <a:lnTo>
                      <a:pt x="524" y="241"/>
                    </a:lnTo>
                    <a:lnTo>
                      <a:pt x="511" y="251"/>
                    </a:lnTo>
                    <a:lnTo>
                      <a:pt x="496" y="264"/>
                    </a:lnTo>
                    <a:lnTo>
                      <a:pt x="481" y="276"/>
                    </a:lnTo>
                    <a:lnTo>
                      <a:pt x="469" y="284"/>
                    </a:lnTo>
                    <a:lnTo>
                      <a:pt x="455" y="290"/>
                    </a:lnTo>
                    <a:lnTo>
                      <a:pt x="439" y="299"/>
                    </a:lnTo>
                    <a:lnTo>
                      <a:pt x="422" y="307"/>
                    </a:lnTo>
                    <a:lnTo>
                      <a:pt x="404" y="313"/>
                    </a:lnTo>
                    <a:lnTo>
                      <a:pt x="391" y="317"/>
                    </a:lnTo>
                    <a:lnTo>
                      <a:pt x="373" y="319"/>
                    </a:lnTo>
                    <a:lnTo>
                      <a:pt x="353" y="319"/>
                    </a:lnTo>
                    <a:lnTo>
                      <a:pt x="331" y="317"/>
                    </a:lnTo>
                    <a:lnTo>
                      <a:pt x="311" y="317"/>
                    </a:lnTo>
                    <a:lnTo>
                      <a:pt x="295" y="316"/>
                    </a:lnTo>
                    <a:lnTo>
                      <a:pt x="281" y="315"/>
                    </a:lnTo>
                    <a:lnTo>
                      <a:pt x="267" y="313"/>
                    </a:lnTo>
                    <a:lnTo>
                      <a:pt x="252" y="313"/>
                    </a:lnTo>
                    <a:lnTo>
                      <a:pt x="241" y="315"/>
                    </a:lnTo>
                    <a:lnTo>
                      <a:pt x="229" y="320"/>
                    </a:lnTo>
                    <a:lnTo>
                      <a:pt x="215" y="328"/>
                    </a:lnTo>
                    <a:lnTo>
                      <a:pt x="202" y="338"/>
                    </a:lnTo>
                    <a:lnTo>
                      <a:pt x="193" y="347"/>
                    </a:lnTo>
                    <a:lnTo>
                      <a:pt x="189" y="356"/>
                    </a:lnTo>
                    <a:lnTo>
                      <a:pt x="186" y="370"/>
                    </a:lnTo>
                    <a:lnTo>
                      <a:pt x="182" y="383"/>
                    </a:lnTo>
                    <a:lnTo>
                      <a:pt x="179" y="397"/>
                    </a:lnTo>
                    <a:lnTo>
                      <a:pt x="174" y="406"/>
                    </a:lnTo>
                    <a:lnTo>
                      <a:pt x="166" y="416"/>
                    </a:lnTo>
                    <a:lnTo>
                      <a:pt x="152" y="425"/>
                    </a:lnTo>
                    <a:lnTo>
                      <a:pt x="139" y="433"/>
                    </a:lnTo>
                    <a:lnTo>
                      <a:pt x="127" y="440"/>
                    </a:lnTo>
                    <a:lnTo>
                      <a:pt x="116" y="444"/>
                    </a:lnTo>
                    <a:lnTo>
                      <a:pt x="102" y="448"/>
                    </a:lnTo>
                    <a:lnTo>
                      <a:pt x="89" y="451"/>
                    </a:lnTo>
                    <a:lnTo>
                      <a:pt x="77" y="451"/>
                    </a:lnTo>
                    <a:lnTo>
                      <a:pt x="69" y="449"/>
                    </a:lnTo>
                    <a:lnTo>
                      <a:pt x="58" y="445"/>
                    </a:lnTo>
                    <a:lnTo>
                      <a:pt x="47" y="441"/>
                    </a:lnTo>
                    <a:lnTo>
                      <a:pt x="39" y="436"/>
                    </a:lnTo>
                    <a:lnTo>
                      <a:pt x="29" y="428"/>
                    </a:lnTo>
                    <a:lnTo>
                      <a:pt x="19" y="416"/>
                    </a:lnTo>
                    <a:lnTo>
                      <a:pt x="9" y="404"/>
                    </a:lnTo>
                    <a:lnTo>
                      <a:pt x="3" y="392"/>
                    </a:lnTo>
                    <a:lnTo>
                      <a:pt x="1" y="381"/>
                    </a:lnTo>
                    <a:lnTo>
                      <a:pt x="0" y="367"/>
                    </a:lnTo>
                    <a:lnTo>
                      <a:pt x="0" y="354"/>
                    </a:lnTo>
                    <a:lnTo>
                      <a:pt x="3" y="343"/>
                    </a:lnTo>
                    <a:lnTo>
                      <a:pt x="12" y="335"/>
                    </a:lnTo>
                    <a:lnTo>
                      <a:pt x="25" y="328"/>
                    </a:lnTo>
                    <a:lnTo>
                      <a:pt x="40" y="324"/>
                    </a:lnTo>
                    <a:lnTo>
                      <a:pt x="55" y="319"/>
                    </a:lnTo>
                    <a:lnTo>
                      <a:pt x="66" y="313"/>
                    </a:lnTo>
                    <a:lnTo>
                      <a:pt x="77" y="307"/>
                    </a:lnTo>
                    <a:lnTo>
                      <a:pt x="90" y="299"/>
                    </a:lnTo>
                    <a:lnTo>
                      <a:pt x="102" y="289"/>
                    </a:lnTo>
                    <a:lnTo>
                      <a:pt x="109" y="280"/>
                    </a:lnTo>
                    <a:lnTo>
                      <a:pt x="112" y="272"/>
                    </a:lnTo>
                    <a:lnTo>
                      <a:pt x="112" y="261"/>
                    </a:lnTo>
                    <a:lnTo>
                      <a:pt x="112" y="250"/>
                    </a:lnTo>
                    <a:lnTo>
                      <a:pt x="112" y="239"/>
                    </a:lnTo>
                    <a:lnTo>
                      <a:pt x="114" y="231"/>
                    </a:lnTo>
                    <a:lnTo>
                      <a:pt x="122" y="226"/>
                    </a:lnTo>
                    <a:lnTo>
                      <a:pt x="133" y="220"/>
                    </a:lnTo>
                    <a:lnTo>
                      <a:pt x="143" y="218"/>
                    </a:lnTo>
                    <a:lnTo>
                      <a:pt x="160" y="212"/>
                    </a:lnTo>
                    <a:lnTo>
                      <a:pt x="180" y="206"/>
                    </a:lnTo>
                    <a:lnTo>
                      <a:pt x="202" y="200"/>
                    </a:lnTo>
                    <a:lnTo>
                      <a:pt x="218" y="198"/>
                    </a:lnTo>
                    <a:lnTo>
                      <a:pt x="237" y="196"/>
                    </a:lnTo>
                    <a:lnTo>
                      <a:pt x="259" y="196"/>
                    </a:lnTo>
                    <a:lnTo>
                      <a:pt x="283" y="196"/>
                    </a:lnTo>
                    <a:lnTo>
                      <a:pt x="304" y="196"/>
                    </a:lnTo>
                    <a:lnTo>
                      <a:pt x="323" y="196"/>
                    </a:lnTo>
                    <a:lnTo>
                      <a:pt x="338" y="196"/>
                    </a:lnTo>
                    <a:lnTo>
                      <a:pt x="357" y="196"/>
                    </a:lnTo>
                    <a:lnTo>
                      <a:pt x="374" y="195"/>
                    </a:lnTo>
                    <a:lnTo>
                      <a:pt x="391" y="193"/>
                    </a:lnTo>
                    <a:lnTo>
                      <a:pt x="404" y="189"/>
                    </a:lnTo>
                    <a:lnTo>
                      <a:pt x="420" y="183"/>
                    </a:lnTo>
                    <a:lnTo>
                      <a:pt x="436" y="176"/>
                    </a:lnTo>
                    <a:lnTo>
                      <a:pt x="451" y="171"/>
                    </a:lnTo>
                    <a:lnTo>
                      <a:pt x="466" y="164"/>
                    </a:lnTo>
                    <a:lnTo>
                      <a:pt x="485" y="154"/>
                    </a:lnTo>
                    <a:lnTo>
                      <a:pt x="505" y="146"/>
                    </a:lnTo>
                    <a:lnTo>
                      <a:pt x="521" y="140"/>
                    </a:lnTo>
                    <a:lnTo>
                      <a:pt x="539" y="134"/>
                    </a:lnTo>
                    <a:lnTo>
                      <a:pt x="560" y="129"/>
                    </a:lnTo>
                    <a:lnTo>
                      <a:pt x="583" y="123"/>
                    </a:lnTo>
                    <a:lnTo>
                      <a:pt x="606" y="118"/>
                    </a:lnTo>
                    <a:lnTo>
                      <a:pt x="625" y="114"/>
                    </a:lnTo>
                    <a:lnTo>
                      <a:pt x="648" y="109"/>
                    </a:lnTo>
                    <a:lnTo>
                      <a:pt x="676" y="105"/>
                    </a:lnTo>
                    <a:lnTo>
                      <a:pt x="706" y="98"/>
                    </a:lnTo>
                    <a:lnTo>
                      <a:pt x="734" y="92"/>
                    </a:lnTo>
                    <a:lnTo>
                      <a:pt x="757" y="86"/>
                    </a:lnTo>
                    <a:lnTo>
                      <a:pt x="772" y="79"/>
                    </a:lnTo>
                    <a:lnTo>
                      <a:pt x="791" y="71"/>
                    </a:lnTo>
                    <a:lnTo>
                      <a:pt x="810" y="60"/>
                    </a:lnTo>
                    <a:lnTo>
                      <a:pt x="827" y="52"/>
                    </a:lnTo>
                    <a:lnTo>
                      <a:pt x="843" y="44"/>
                    </a:lnTo>
                    <a:lnTo>
                      <a:pt x="856" y="37"/>
                    </a:lnTo>
                    <a:lnTo>
                      <a:pt x="872" y="30"/>
                    </a:lnTo>
                    <a:lnTo>
                      <a:pt x="888" y="22"/>
                    </a:lnTo>
                    <a:lnTo>
                      <a:pt x="904" y="16"/>
                    </a:lnTo>
                    <a:lnTo>
                      <a:pt x="919" y="12"/>
                    </a:lnTo>
                    <a:lnTo>
                      <a:pt x="934" y="9"/>
                    </a:lnTo>
                    <a:lnTo>
                      <a:pt x="953" y="5"/>
                    </a:lnTo>
                    <a:lnTo>
                      <a:pt x="971" y="4"/>
                    </a:lnTo>
                    <a:lnTo>
                      <a:pt x="988" y="2"/>
                    </a:lnTo>
                    <a:lnTo>
                      <a:pt x="996" y="1"/>
                    </a:lnTo>
                    <a:lnTo>
                      <a:pt x="1005" y="0"/>
                    </a:lnTo>
                    <a:lnTo>
                      <a:pt x="1017" y="0"/>
                    </a:lnTo>
                    <a:lnTo>
                      <a:pt x="1028" y="0"/>
                    </a:lnTo>
                    <a:lnTo>
                      <a:pt x="1036" y="1"/>
                    </a:lnTo>
                    <a:lnTo>
                      <a:pt x="1043" y="5"/>
                    </a:lnTo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</p:grpSp>
        <p:grpSp>
          <p:nvGrpSpPr>
            <p:cNvPr id="30" name="Noordholland">
              <a:extLst>
                <a:ext uri="{FF2B5EF4-FFF2-40B4-BE49-F238E27FC236}">
                  <a16:creationId xmlns:a16="http://schemas.microsoft.com/office/drawing/2014/main" id="{A3BF3099-B064-4A18-8AB1-36ACC829EEFE}"/>
                </a:ext>
              </a:extLst>
            </p:cNvPr>
            <p:cNvGrpSpPr/>
            <p:nvPr/>
          </p:nvGrpSpPr>
          <p:grpSpPr>
            <a:xfrm>
              <a:off x="5183802" y="1458237"/>
              <a:ext cx="982916" cy="1949525"/>
              <a:chOff x="5183802" y="1458237"/>
              <a:chExt cx="982916" cy="1949525"/>
            </a:xfrm>
            <a:grpFill/>
          </p:grpSpPr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738B6BEA-120F-41BB-A7B0-247697E2A8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6006" y="2804796"/>
                <a:ext cx="56746" cy="87195"/>
              </a:xfrm>
              <a:custGeom>
                <a:avLst/>
                <a:gdLst>
                  <a:gd name="T0" fmla="*/ 121 w 121"/>
                  <a:gd name="T1" fmla="*/ 103 h 189"/>
                  <a:gd name="T2" fmla="*/ 121 w 121"/>
                  <a:gd name="T3" fmla="*/ 108 h 189"/>
                  <a:gd name="T4" fmla="*/ 118 w 121"/>
                  <a:gd name="T5" fmla="*/ 113 h 189"/>
                  <a:gd name="T6" fmla="*/ 113 w 121"/>
                  <a:gd name="T7" fmla="*/ 121 h 189"/>
                  <a:gd name="T8" fmla="*/ 106 w 121"/>
                  <a:gd name="T9" fmla="*/ 127 h 189"/>
                  <a:gd name="T10" fmla="*/ 98 w 121"/>
                  <a:gd name="T11" fmla="*/ 129 h 189"/>
                  <a:gd name="T12" fmla="*/ 89 w 121"/>
                  <a:gd name="T13" fmla="*/ 131 h 189"/>
                  <a:gd name="T14" fmla="*/ 67 w 121"/>
                  <a:gd name="T15" fmla="*/ 136 h 189"/>
                  <a:gd name="T16" fmla="*/ 55 w 121"/>
                  <a:gd name="T17" fmla="*/ 142 h 189"/>
                  <a:gd name="T18" fmla="*/ 46 w 121"/>
                  <a:gd name="T19" fmla="*/ 144 h 189"/>
                  <a:gd name="T20" fmla="*/ 39 w 121"/>
                  <a:gd name="T21" fmla="*/ 150 h 189"/>
                  <a:gd name="T22" fmla="*/ 33 w 121"/>
                  <a:gd name="T23" fmla="*/ 156 h 189"/>
                  <a:gd name="T24" fmla="*/ 28 w 121"/>
                  <a:gd name="T25" fmla="*/ 164 h 189"/>
                  <a:gd name="T26" fmla="*/ 25 w 121"/>
                  <a:gd name="T27" fmla="*/ 170 h 189"/>
                  <a:gd name="T28" fmla="*/ 21 w 121"/>
                  <a:gd name="T29" fmla="*/ 175 h 189"/>
                  <a:gd name="T30" fmla="*/ 17 w 121"/>
                  <a:gd name="T31" fmla="*/ 179 h 189"/>
                  <a:gd name="T32" fmla="*/ 12 w 121"/>
                  <a:gd name="T33" fmla="*/ 185 h 189"/>
                  <a:gd name="T34" fmla="*/ 7 w 121"/>
                  <a:gd name="T35" fmla="*/ 189 h 189"/>
                  <a:gd name="T36" fmla="*/ 1 w 121"/>
                  <a:gd name="T37" fmla="*/ 185 h 189"/>
                  <a:gd name="T38" fmla="*/ 0 w 121"/>
                  <a:gd name="T39" fmla="*/ 171 h 189"/>
                  <a:gd name="T40" fmla="*/ 1 w 121"/>
                  <a:gd name="T41" fmla="*/ 162 h 189"/>
                  <a:gd name="T42" fmla="*/ 8 w 121"/>
                  <a:gd name="T43" fmla="*/ 154 h 189"/>
                  <a:gd name="T44" fmla="*/ 13 w 121"/>
                  <a:gd name="T45" fmla="*/ 147 h 189"/>
                  <a:gd name="T46" fmla="*/ 19 w 121"/>
                  <a:gd name="T47" fmla="*/ 131 h 189"/>
                  <a:gd name="T48" fmla="*/ 25 w 121"/>
                  <a:gd name="T49" fmla="*/ 120 h 189"/>
                  <a:gd name="T50" fmla="*/ 35 w 121"/>
                  <a:gd name="T51" fmla="*/ 113 h 189"/>
                  <a:gd name="T52" fmla="*/ 42 w 121"/>
                  <a:gd name="T53" fmla="*/ 105 h 189"/>
                  <a:gd name="T54" fmla="*/ 44 w 121"/>
                  <a:gd name="T55" fmla="*/ 89 h 189"/>
                  <a:gd name="T56" fmla="*/ 42 w 121"/>
                  <a:gd name="T57" fmla="*/ 72 h 189"/>
                  <a:gd name="T58" fmla="*/ 36 w 121"/>
                  <a:gd name="T59" fmla="*/ 51 h 189"/>
                  <a:gd name="T60" fmla="*/ 32 w 121"/>
                  <a:gd name="T61" fmla="*/ 30 h 189"/>
                  <a:gd name="T62" fmla="*/ 28 w 121"/>
                  <a:gd name="T63" fmla="*/ 16 h 189"/>
                  <a:gd name="T64" fmla="*/ 25 w 121"/>
                  <a:gd name="T65" fmla="*/ 11 h 189"/>
                  <a:gd name="T66" fmla="*/ 23 w 121"/>
                  <a:gd name="T67" fmla="*/ 4 h 189"/>
                  <a:gd name="T68" fmla="*/ 25 w 121"/>
                  <a:gd name="T69" fmla="*/ 1 h 189"/>
                  <a:gd name="T70" fmla="*/ 31 w 121"/>
                  <a:gd name="T71" fmla="*/ 1 h 189"/>
                  <a:gd name="T72" fmla="*/ 36 w 121"/>
                  <a:gd name="T73" fmla="*/ 3 h 189"/>
                  <a:gd name="T74" fmla="*/ 46 w 121"/>
                  <a:gd name="T75" fmla="*/ 7 h 189"/>
                  <a:gd name="T76" fmla="*/ 60 w 121"/>
                  <a:gd name="T77" fmla="*/ 19 h 189"/>
                  <a:gd name="T78" fmla="*/ 63 w 121"/>
                  <a:gd name="T79" fmla="*/ 37 h 189"/>
                  <a:gd name="T80" fmla="*/ 69 w 121"/>
                  <a:gd name="T81" fmla="*/ 55 h 189"/>
                  <a:gd name="T82" fmla="*/ 79 w 121"/>
                  <a:gd name="T83" fmla="*/ 77 h 189"/>
                  <a:gd name="T84" fmla="*/ 98 w 121"/>
                  <a:gd name="T85" fmla="*/ 86 h 189"/>
                  <a:gd name="T86" fmla="*/ 109 w 121"/>
                  <a:gd name="T87" fmla="*/ 92 h 189"/>
                  <a:gd name="T88" fmla="*/ 116 w 121"/>
                  <a:gd name="T89" fmla="*/ 96 h 189"/>
                  <a:gd name="T90" fmla="*/ 121 w 121"/>
                  <a:gd name="T91" fmla="*/ 10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21" h="189">
                    <a:moveTo>
                      <a:pt x="121" y="100"/>
                    </a:moveTo>
                    <a:lnTo>
                      <a:pt x="121" y="103"/>
                    </a:lnTo>
                    <a:lnTo>
                      <a:pt x="121" y="105"/>
                    </a:lnTo>
                    <a:lnTo>
                      <a:pt x="121" y="108"/>
                    </a:lnTo>
                    <a:lnTo>
                      <a:pt x="120" y="111"/>
                    </a:lnTo>
                    <a:lnTo>
                      <a:pt x="118" y="113"/>
                    </a:lnTo>
                    <a:lnTo>
                      <a:pt x="116" y="117"/>
                    </a:lnTo>
                    <a:lnTo>
                      <a:pt x="113" y="121"/>
                    </a:lnTo>
                    <a:lnTo>
                      <a:pt x="109" y="124"/>
                    </a:lnTo>
                    <a:lnTo>
                      <a:pt x="106" y="127"/>
                    </a:lnTo>
                    <a:lnTo>
                      <a:pt x="102" y="128"/>
                    </a:lnTo>
                    <a:lnTo>
                      <a:pt x="98" y="129"/>
                    </a:lnTo>
                    <a:lnTo>
                      <a:pt x="93" y="131"/>
                    </a:lnTo>
                    <a:lnTo>
                      <a:pt x="89" y="131"/>
                    </a:lnTo>
                    <a:lnTo>
                      <a:pt x="79" y="134"/>
                    </a:lnTo>
                    <a:lnTo>
                      <a:pt x="67" y="136"/>
                    </a:lnTo>
                    <a:lnTo>
                      <a:pt x="58" y="140"/>
                    </a:lnTo>
                    <a:lnTo>
                      <a:pt x="55" y="142"/>
                    </a:lnTo>
                    <a:lnTo>
                      <a:pt x="51" y="143"/>
                    </a:lnTo>
                    <a:lnTo>
                      <a:pt x="46" y="144"/>
                    </a:lnTo>
                    <a:lnTo>
                      <a:pt x="42" y="147"/>
                    </a:lnTo>
                    <a:lnTo>
                      <a:pt x="39" y="150"/>
                    </a:lnTo>
                    <a:lnTo>
                      <a:pt x="36" y="152"/>
                    </a:lnTo>
                    <a:lnTo>
                      <a:pt x="33" y="156"/>
                    </a:lnTo>
                    <a:lnTo>
                      <a:pt x="31" y="160"/>
                    </a:lnTo>
                    <a:lnTo>
                      <a:pt x="28" y="164"/>
                    </a:lnTo>
                    <a:lnTo>
                      <a:pt x="27" y="169"/>
                    </a:lnTo>
                    <a:lnTo>
                      <a:pt x="25" y="170"/>
                    </a:lnTo>
                    <a:lnTo>
                      <a:pt x="23" y="173"/>
                    </a:lnTo>
                    <a:lnTo>
                      <a:pt x="21" y="175"/>
                    </a:lnTo>
                    <a:lnTo>
                      <a:pt x="19" y="177"/>
                    </a:lnTo>
                    <a:lnTo>
                      <a:pt x="17" y="179"/>
                    </a:lnTo>
                    <a:lnTo>
                      <a:pt x="15" y="182"/>
                    </a:lnTo>
                    <a:lnTo>
                      <a:pt x="12" y="185"/>
                    </a:lnTo>
                    <a:lnTo>
                      <a:pt x="9" y="187"/>
                    </a:lnTo>
                    <a:lnTo>
                      <a:pt x="7" y="189"/>
                    </a:lnTo>
                    <a:lnTo>
                      <a:pt x="4" y="189"/>
                    </a:lnTo>
                    <a:lnTo>
                      <a:pt x="1" y="185"/>
                    </a:lnTo>
                    <a:lnTo>
                      <a:pt x="0" y="178"/>
                    </a:lnTo>
                    <a:lnTo>
                      <a:pt x="0" y="171"/>
                    </a:lnTo>
                    <a:lnTo>
                      <a:pt x="0" y="166"/>
                    </a:lnTo>
                    <a:lnTo>
                      <a:pt x="1" y="162"/>
                    </a:lnTo>
                    <a:lnTo>
                      <a:pt x="5" y="158"/>
                    </a:lnTo>
                    <a:lnTo>
                      <a:pt x="8" y="154"/>
                    </a:lnTo>
                    <a:lnTo>
                      <a:pt x="11" y="150"/>
                    </a:lnTo>
                    <a:lnTo>
                      <a:pt x="13" y="147"/>
                    </a:lnTo>
                    <a:lnTo>
                      <a:pt x="16" y="139"/>
                    </a:lnTo>
                    <a:lnTo>
                      <a:pt x="19" y="131"/>
                    </a:lnTo>
                    <a:lnTo>
                      <a:pt x="21" y="124"/>
                    </a:lnTo>
                    <a:lnTo>
                      <a:pt x="25" y="120"/>
                    </a:lnTo>
                    <a:lnTo>
                      <a:pt x="29" y="117"/>
                    </a:lnTo>
                    <a:lnTo>
                      <a:pt x="35" y="113"/>
                    </a:lnTo>
                    <a:lnTo>
                      <a:pt x="39" y="109"/>
                    </a:lnTo>
                    <a:lnTo>
                      <a:pt x="42" y="105"/>
                    </a:lnTo>
                    <a:lnTo>
                      <a:pt x="44" y="98"/>
                    </a:lnTo>
                    <a:lnTo>
                      <a:pt x="44" y="89"/>
                    </a:lnTo>
                    <a:lnTo>
                      <a:pt x="43" y="81"/>
                    </a:lnTo>
                    <a:lnTo>
                      <a:pt x="42" y="72"/>
                    </a:lnTo>
                    <a:lnTo>
                      <a:pt x="39" y="61"/>
                    </a:lnTo>
                    <a:lnTo>
                      <a:pt x="36" y="51"/>
                    </a:lnTo>
                    <a:lnTo>
                      <a:pt x="35" y="41"/>
                    </a:lnTo>
                    <a:lnTo>
                      <a:pt x="32" y="30"/>
                    </a:lnTo>
                    <a:lnTo>
                      <a:pt x="29" y="19"/>
                    </a:lnTo>
                    <a:lnTo>
                      <a:pt x="28" y="16"/>
                    </a:lnTo>
                    <a:lnTo>
                      <a:pt x="27" y="14"/>
                    </a:lnTo>
                    <a:lnTo>
                      <a:pt x="25" y="11"/>
                    </a:lnTo>
                    <a:lnTo>
                      <a:pt x="24" y="7"/>
                    </a:lnTo>
                    <a:lnTo>
                      <a:pt x="23" y="4"/>
                    </a:lnTo>
                    <a:lnTo>
                      <a:pt x="24" y="1"/>
                    </a:lnTo>
                    <a:lnTo>
                      <a:pt x="25" y="1"/>
                    </a:lnTo>
                    <a:lnTo>
                      <a:pt x="28" y="0"/>
                    </a:lnTo>
                    <a:lnTo>
                      <a:pt x="31" y="1"/>
                    </a:lnTo>
                    <a:lnTo>
                      <a:pt x="33" y="1"/>
                    </a:lnTo>
                    <a:lnTo>
                      <a:pt x="36" y="3"/>
                    </a:lnTo>
                    <a:lnTo>
                      <a:pt x="38" y="3"/>
                    </a:lnTo>
                    <a:lnTo>
                      <a:pt x="46" y="7"/>
                    </a:lnTo>
                    <a:lnTo>
                      <a:pt x="55" y="12"/>
                    </a:lnTo>
                    <a:lnTo>
                      <a:pt x="60" y="19"/>
                    </a:lnTo>
                    <a:lnTo>
                      <a:pt x="63" y="26"/>
                    </a:lnTo>
                    <a:lnTo>
                      <a:pt x="63" y="37"/>
                    </a:lnTo>
                    <a:lnTo>
                      <a:pt x="64" y="45"/>
                    </a:lnTo>
                    <a:lnTo>
                      <a:pt x="69" y="55"/>
                    </a:lnTo>
                    <a:lnTo>
                      <a:pt x="74" y="67"/>
                    </a:lnTo>
                    <a:lnTo>
                      <a:pt x="79" y="77"/>
                    </a:lnTo>
                    <a:lnTo>
                      <a:pt x="87" y="82"/>
                    </a:lnTo>
                    <a:lnTo>
                      <a:pt x="98" y="86"/>
                    </a:lnTo>
                    <a:lnTo>
                      <a:pt x="106" y="90"/>
                    </a:lnTo>
                    <a:lnTo>
                      <a:pt x="109" y="92"/>
                    </a:lnTo>
                    <a:lnTo>
                      <a:pt x="113" y="93"/>
                    </a:lnTo>
                    <a:lnTo>
                      <a:pt x="116" y="96"/>
                    </a:lnTo>
                    <a:lnTo>
                      <a:pt x="118" y="97"/>
                    </a:lnTo>
                    <a:lnTo>
                      <a:pt x="121" y="100"/>
                    </a:lnTo>
                  </a:path>
                </a:pathLst>
              </a:custGeom>
              <a:grp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/>
              </a:p>
            </p:txBody>
          </p:sp>
          <p:grpSp>
            <p:nvGrpSpPr>
              <p:cNvPr id="33" name="Noordholland">
                <a:extLst>
                  <a:ext uri="{FF2B5EF4-FFF2-40B4-BE49-F238E27FC236}">
                    <a16:creationId xmlns:a16="http://schemas.microsoft.com/office/drawing/2014/main" id="{CC1536BB-BCAB-4183-B6CD-F82393D4EC8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183802" y="1458237"/>
                <a:ext cx="982916" cy="1949525"/>
                <a:chOff x="5783" y="1334"/>
                <a:chExt cx="663" cy="1315"/>
              </a:xfrm>
              <a:grpFill/>
            </p:grpSpPr>
            <p:sp>
              <p:nvSpPr>
                <p:cNvPr id="34" name="Freeform 5">
                  <a:extLst>
                    <a:ext uri="{FF2B5EF4-FFF2-40B4-BE49-F238E27FC236}">
                      <a16:creationId xmlns:a16="http://schemas.microsoft.com/office/drawing/2014/main" id="{49720955-01F3-4606-B01B-02C17CA018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63" y="1334"/>
                  <a:ext cx="164" cy="257"/>
                </a:xfrm>
                <a:custGeom>
                  <a:avLst/>
                  <a:gdLst>
                    <a:gd name="T0" fmla="*/ 164 w 164"/>
                    <a:gd name="T1" fmla="*/ 70 h 257"/>
                    <a:gd name="T2" fmla="*/ 162 w 164"/>
                    <a:gd name="T3" fmla="*/ 84 h 257"/>
                    <a:gd name="T4" fmla="*/ 158 w 164"/>
                    <a:gd name="T5" fmla="*/ 107 h 257"/>
                    <a:gd name="T6" fmla="*/ 152 w 164"/>
                    <a:gd name="T7" fmla="*/ 124 h 257"/>
                    <a:gd name="T8" fmla="*/ 145 w 164"/>
                    <a:gd name="T9" fmla="*/ 143 h 257"/>
                    <a:gd name="T10" fmla="*/ 139 w 164"/>
                    <a:gd name="T11" fmla="*/ 158 h 257"/>
                    <a:gd name="T12" fmla="*/ 130 w 164"/>
                    <a:gd name="T13" fmla="*/ 175 h 257"/>
                    <a:gd name="T14" fmla="*/ 118 w 164"/>
                    <a:gd name="T15" fmla="*/ 185 h 257"/>
                    <a:gd name="T16" fmla="*/ 103 w 164"/>
                    <a:gd name="T17" fmla="*/ 194 h 257"/>
                    <a:gd name="T18" fmla="*/ 86 w 164"/>
                    <a:gd name="T19" fmla="*/ 200 h 257"/>
                    <a:gd name="T20" fmla="*/ 76 w 164"/>
                    <a:gd name="T21" fmla="*/ 211 h 257"/>
                    <a:gd name="T22" fmla="*/ 69 w 164"/>
                    <a:gd name="T23" fmla="*/ 223 h 257"/>
                    <a:gd name="T24" fmla="*/ 67 w 164"/>
                    <a:gd name="T25" fmla="*/ 232 h 257"/>
                    <a:gd name="T26" fmla="*/ 61 w 164"/>
                    <a:gd name="T27" fmla="*/ 234 h 257"/>
                    <a:gd name="T28" fmla="*/ 50 w 164"/>
                    <a:gd name="T29" fmla="*/ 229 h 257"/>
                    <a:gd name="T30" fmla="*/ 46 w 164"/>
                    <a:gd name="T31" fmla="*/ 227 h 257"/>
                    <a:gd name="T32" fmla="*/ 44 w 164"/>
                    <a:gd name="T33" fmla="*/ 223 h 257"/>
                    <a:gd name="T34" fmla="*/ 42 w 164"/>
                    <a:gd name="T35" fmla="*/ 223 h 257"/>
                    <a:gd name="T36" fmla="*/ 38 w 164"/>
                    <a:gd name="T37" fmla="*/ 223 h 257"/>
                    <a:gd name="T38" fmla="*/ 35 w 164"/>
                    <a:gd name="T39" fmla="*/ 227 h 257"/>
                    <a:gd name="T40" fmla="*/ 33 w 164"/>
                    <a:gd name="T41" fmla="*/ 234 h 257"/>
                    <a:gd name="T42" fmla="*/ 35 w 164"/>
                    <a:gd name="T43" fmla="*/ 238 h 257"/>
                    <a:gd name="T44" fmla="*/ 40 w 164"/>
                    <a:gd name="T45" fmla="*/ 240 h 257"/>
                    <a:gd name="T46" fmla="*/ 42 w 164"/>
                    <a:gd name="T47" fmla="*/ 248 h 257"/>
                    <a:gd name="T48" fmla="*/ 42 w 164"/>
                    <a:gd name="T49" fmla="*/ 253 h 257"/>
                    <a:gd name="T50" fmla="*/ 38 w 164"/>
                    <a:gd name="T51" fmla="*/ 255 h 257"/>
                    <a:gd name="T52" fmla="*/ 29 w 164"/>
                    <a:gd name="T53" fmla="*/ 257 h 257"/>
                    <a:gd name="T54" fmla="*/ 19 w 164"/>
                    <a:gd name="T55" fmla="*/ 255 h 257"/>
                    <a:gd name="T56" fmla="*/ 10 w 164"/>
                    <a:gd name="T57" fmla="*/ 250 h 257"/>
                    <a:gd name="T58" fmla="*/ 4 w 164"/>
                    <a:gd name="T59" fmla="*/ 240 h 257"/>
                    <a:gd name="T60" fmla="*/ 0 w 164"/>
                    <a:gd name="T61" fmla="*/ 225 h 257"/>
                    <a:gd name="T62" fmla="*/ 2 w 164"/>
                    <a:gd name="T63" fmla="*/ 213 h 257"/>
                    <a:gd name="T64" fmla="*/ 6 w 164"/>
                    <a:gd name="T65" fmla="*/ 198 h 257"/>
                    <a:gd name="T66" fmla="*/ 6 w 164"/>
                    <a:gd name="T67" fmla="*/ 183 h 257"/>
                    <a:gd name="T68" fmla="*/ 10 w 164"/>
                    <a:gd name="T69" fmla="*/ 166 h 257"/>
                    <a:gd name="T70" fmla="*/ 16 w 164"/>
                    <a:gd name="T71" fmla="*/ 147 h 257"/>
                    <a:gd name="T72" fmla="*/ 29 w 164"/>
                    <a:gd name="T73" fmla="*/ 128 h 257"/>
                    <a:gd name="T74" fmla="*/ 40 w 164"/>
                    <a:gd name="T75" fmla="*/ 112 h 257"/>
                    <a:gd name="T76" fmla="*/ 57 w 164"/>
                    <a:gd name="T77" fmla="*/ 93 h 257"/>
                    <a:gd name="T78" fmla="*/ 65 w 164"/>
                    <a:gd name="T79" fmla="*/ 76 h 257"/>
                    <a:gd name="T80" fmla="*/ 73 w 164"/>
                    <a:gd name="T81" fmla="*/ 59 h 257"/>
                    <a:gd name="T82" fmla="*/ 84 w 164"/>
                    <a:gd name="T83" fmla="*/ 38 h 257"/>
                    <a:gd name="T84" fmla="*/ 95 w 164"/>
                    <a:gd name="T85" fmla="*/ 21 h 257"/>
                    <a:gd name="T86" fmla="*/ 103 w 164"/>
                    <a:gd name="T87" fmla="*/ 9 h 257"/>
                    <a:gd name="T88" fmla="*/ 114 w 164"/>
                    <a:gd name="T89" fmla="*/ 2 h 257"/>
                    <a:gd name="T90" fmla="*/ 124 w 164"/>
                    <a:gd name="T91" fmla="*/ 0 h 257"/>
                    <a:gd name="T92" fmla="*/ 133 w 164"/>
                    <a:gd name="T93" fmla="*/ 4 h 257"/>
                    <a:gd name="T94" fmla="*/ 139 w 164"/>
                    <a:gd name="T95" fmla="*/ 13 h 257"/>
                    <a:gd name="T96" fmla="*/ 137 w 164"/>
                    <a:gd name="T97" fmla="*/ 21 h 257"/>
                    <a:gd name="T98" fmla="*/ 137 w 164"/>
                    <a:gd name="T99" fmla="*/ 30 h 257"/>
                    <a:gd name="T100" fmla="*/ 143 w 164"/>
                    <a:gd name="T101" fmla="*/ 32 h 257"/>
                    <a:gd name="T102" fmla="*/ 149 w 164"/>
                    <a:gd name="T103" fmla="*/ 36 h 257"/>
                    <a:gd name="T104" fmla="*/ 156 w 164"/>
                    <a:gd name="T105" fmla="*/ 44 h 257"/>
                    <a:gd name="T106" fmla="*/ 162 w 164"/>
                    <a:gd name="T107" fmla="*/ 55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64" h="257">
                      <a:moveTo>
                        <a:pt x="164" y="59"/>
                      </a:moveTo>
                      <a:lnTo>
                        <a:pt x="164" y="63"/>
                      </a:lnTo>
                      <a:lnTo>
                        <a:pt x="164" y="70"/>
                      </a:lnTo>
                      <a:lnTo>
                        <a:pt x="164" y="76"/>
                      </a:lnTo>
                      <a:lnTo>
                        <a:pt x="162" y="80"/>
                      </a:lnTo>
                      <a:lnTo>
                        <a:pt x="162" y="84"/>
                      </a:lnTo>
                      <a:lnTo>
                        <a:pt x="162" y="91"/>
                      </a:lnTo>
                      <a:lnTo>
                        <a:pt x="160" y="99"/>
                      </a:lnTo>
                      <a:lnTo>
                        <a:pt x="158" y="107"/>
                      </a:lnTo>
                      <a:lnTo>
                        <a:pt x="156" y="114"/>
                      </a:lnTo>
                      <a:lnTo>
                        <a:pt x="154" y="120"/>
                      </a:lnTo>
                      <a:lnTo>
                        <a:pt x="152" y="124"/>
                      </a:lnTo>
                      <a:lnTo>
                        <a:pt x="152" y="131"/>
                      </a:lnTo>
                      <a:lnTo>
                        <a:pt x="147" y="137"/>
                      </a:lnTo>
                      <a:lnTo>
                        <a:pt x="145" y="143"/>
                      </a:lnTo>
                      <a:lnTo>
                        <a:pt x="143" y="147"/>
                      </a:lnTo>
                      <a:lnTo>
                        <a:pt x="141" y="152"/>
                      </a:lnTo>
                      <a:lnTo>
                        <a:pt x="139" y="158"/>
                      </a:lnTo>
                      <a:lnTo>
                        <a:pt x="135" y="164"/>
                      </a:lnTo>
                      <a:lnTo>
                        <a:pt x="133" y="171"/>
                      </a:lnTo>
                      <a:lnTo>
                        <a:pt x="130" y="175"/>
                      </a:lnTo>
                      <a:lnTo>
                        <a:pt x="126" y="177"/>
                      </a:lnTo>
                      <a:lnTo>
                        <a:pt x="122" y="181"/>
                      </a:lnTo>
                      <a:lnTo>
                        <a:pt x="118" y="185"/>
                      </a:lnTo>
                      <a:lnTo>
                        <a:pt x="111" y="187"/>
                      </a:lnTo>
                      <a:lnTo>
                        <a:pt x="107" y="192"/>
                      </a:lnTo>
                      <a:lnTo>
                        <a:pt x="103" y="194"/>
                      </a:lnTo>
                      <a:lnTo>
                        <a:pt x="97" y="196"/>
                      </a:lnTo>
                      <a:lnTo>
                        <a:pt x="92" y="198"/>
                      </a:lnTo>
                      <a:lnTo>
                        <a:pt x="86" y="200"/>
                      </a:lnTo>
                      <a:lnTo>
                        <a:pt x="84" y="202"/>
                      </a:lnTo>
                      <a:lnTo>
                        <a:pt x="80" y="206"/>
                      </a:lnTo>
                      <a:lnTo>
                        <a:pt x="76" y="211"/>
                      </a:lnTo>
                      <a:lnTo>
                        <a:pt x="71" y="215"/>
                      </a:lnTo>
                      <a:lnTo>
                        <a:pt x="71" y="219"/>
                      </a:lnTo>
                      <a:lnTo>
                        <a:pt x="69" y="223"/>
                      </a:lnTo>
                      <a:lnTo>
                        <a:pt x="69" y="227"/>
                      </a:lnTo>
                      <a:lnTo>
                        <a:pt x="67" y="229"/>
                      </a:lnTo>
                      <a:lnTo>
                        <a:pt x="67" y="232"/>
                      </a:lnTo>
                      <a:lnTo>
                        <a:pt x="65" y="234"/>
                      </a:lnTo>
                      <a:lnTo>
                        <a:pt x="63" y="234"/>
                      </a:lnTo>
                      <a:lnTo>
                        <a:pt x="61" y="234"/>
                      </a:lnTo>
                      <a:lnTo>
                        <a:pt x="59" y="232"/>
                      </a:lnTo>
                      <a:lnTo>
                        <a:pt x="54" y="232"/>
                      </a:lnTo>
                      <a:lnTo>
                        <a:pt x="50" y="229"/>
                      </a:lnTo>
                      <a:lnTo>
                        <a:pt x="48" y="229"/>
                      </a:lnTo>
                      <a:lnTo>
                        <a:pt x="48" y="227"/>
                      </a:lnTo>
                      <a:lnTo>
                        <a:pt x="46" y="227"/>
                      </a:lnTo>
                      <a:lnTo>
                        <a:pt x="46" y="225"/>
                      </a:lnTo>
                      <a:lnTo>
                        <a:pt x="44" y="225"/>
                      </a:lnTo>
                      <a:lnTo>
                        <a:pt x="44" y="223"/>
                      </a:lnTo>
                      <a:lnTo>
                        <a:pt x="44" y="223"/>
                      </a:lnTo>
                      <a:lnTo>
                        <a:pt x="42" y="223"/>
                      </a:lnTo>
                      <a:lnTo>
                        <a:pt x="42" y="223"/>
                      </a:lnTo>
                      <a:lnTo>
                        <a:pt x="40" y="223"/>
                      </a:lnTo>
                      <a:lnTo>
                        <a:pt x="40" y="223"/>
                      </a:lnTo>
                      <a:lnTo>
                        <a:pt x="38" y="223"/>
                      </a:lnTo>
                      <a:lnTo>
                        <a:pt x="38" y="225"/>
                      </a:lnTo>
                      <a:lnTo>
                        <a:pt x="35" y="225"/>
                      </a:lnTo>
                      <a:lnTo>
                        <a:pt x="35" y="227"/>
                      </a:lnTo>
                      <a:lnTo>
                        <a:pt x="35" y="227"/>
                      </a:lnTo>
                      <a:lnTo>
                        <a:pt x="33" y="232"/>
                      </a:lnTo>
                      <a:lnTo>
                        <a:pt x="33" y="234"/>
                      </a:lnTo>
                      <a:lnTo>
                        <a:pt x="33" y="236"/>
                      </a:lnTo>
                      <a:lnTo>
                        <a:pt x="35" y="238"/>
                      </a:lnTo>
                      <a:lnTo>
                        <a:pt x="35" y="238"/>
                      </a:lnTo>
                      <a:lnTo>
                        <a:pt x="38" y="238"/>
                      </a:lnTo>
                      <a:lnTo>
                        <a:pt x="40" y="240"/>
                      </a:lnTo>
                      <a:lnTo>
                        <a:pt x="40" y="240"/>
                      </a:lnTo>
                      <a:lnTo>
                        <a:pt x="42" y="242"/>
                      </a:lnTo>
                      <a:lnTo>
                        <a:pt x="42" y="244"/>
                      </a:lnTo>
                      <a:lnTo>
                        <a:pt x="42" y="248"/>
                      </a:lnTo>
                      <a:lnTo>
                        <a:pt x="42" y="250"/>
                      </a:lnTo>
                      <a:lnTo>
                        <a:pt x="42" y="250"/>
                      </a:lnTo>
                      <a:lnTo>
                        <a:pt x="42" y="253"/>
                      </a:lnTo>
                      <a:lnTo>
                        <a:pt x="40" y="253"/>
                      </a:lnTo>
                      <a:lnTo>
                        <a:pt x="40" y="255"/>
                      </a:lnTo>
                      <a:lnTo>
                        <a:pt x="38" y="255"/>
                      </a:lnTo>
                      <a:lnTo>
                        <a:pt x="38" y="257"/>
                      </a:lnTo>
                      <a:lnTo>
                        <a:pt x="33" y="257"/>
                      </a:lnTo>
                      <a:lnTo>
                        <a:pt x="29" y="257"/>
                      </a:lnTo>
                      <a:lnTo>
                        <a:pt x="25" y="257"/>
                      </a:lnTo>
                      <a:lnTo>
                        <a:pt x="21" y="257"/>
                      </a:lnTo>
                      <a:lnTo>
                        <a:pt x="19" y="255"/>
                      </a:lnTo>
                      <a:lnTo>
                        <a:pt x="14" y="255"/>
                      </a:lnTo>
                      <a:lnTo>
                        <a:pt x="12" y="250"/>
                      </a:lnTo>
                      <a:lnTo>
                        <a:pt x="10" y="250"/>
                      </a:lnTo>
                      <a:lnTo>
                        <a:pt x="6" y="246"/>
                      </a:lnTo>
                      <a:lnTo>
                        <a:pt x="4" y="242"/>
                      </a:lnTo>
                      <a:lnTo>
                        <a:pt x="4" y="240"/>
                      </a:lnTo>
                      <a:lnTo>
                        <a:pt x="2" y="236"/>
                      </a:lnTo>
                      <a:lnTo>
                        <a:pt x="2" y="232"/>
                      </a:lnTo>
                      <a:lnTo>
                        <a:pt x="0" y="225"/>
                      </a:lnTo>
                      <a:lnTo>
                        <a:pt x="0" y="221"/>
                      </a:lnTo>
                      <a:lnTo>
                        <a:pt x="0" y="215"/>
                      </a:lnTo>
                      <a:lnTo>
                        <a:pt x="2" y="213"/>
                      </a:lnTo>
                      <a:lnTo>
                        <a:pt x="4" y="206"/>
                      </a:lnTo>
                      <a:lnTo>
                        <a:pt x="6" y="202"/>
                      </a:lnTo>
                      <a:lnTo>
                        <a:pt x="6" y="198"/>
                      </a:lnTo>
                      <a:lnTo>
                        <a:pt x="6" y="194"/>
                      </a:lnTo>
                      <a:lnTo>
                        <a:pt x="6" y="187"/>
                      </a:lnTo>
                      <a:lnTo>
                        <a:pt x="6" y="183"/>
                      </a:lnTo>
                      <a:lnTo>
                        <a:pt x="6" y="177"/>
                      </a:lnTo>
                      <a:lnTo>
                        <a:pt x="6" y="173"/>
                      </a:lnTo>
                      <a:lnTo>
                        <a:pt x="10" y="166"/>
                      </a:lnTo>
                      <a:lnTo>
                        <a:pt x="12" y="158"/>
                      </a:lnTo>
                      <a:lnTo>
                        <a:pt x="14" y="152"/>
                      </a:lnTo>
                      <a:lnTo>
                        <a:pt x="16" y="147"/>
                      </a:lnTo>
                      <a:lnTo>
                        <a:pt x="19" y="141"/>
                      </a:lnTo>
                      <a:lnTo>
                        <a:pt x="23" y="135"/>
                      </a:lnTo>
                      <a:lnTo>
                        <a:pt x="29" y="128"/>
                      </a:lnTo>
                      <a:lnTo>
                        <a:pt x="33" y="122"/>
                      </a:lnTo>
                      <a:lnTo>
                        <a:pt x="38" y="116"/>
                      </a:lnTo>
                      <a:lnTo>
                        <a:pt x="40" y="112"/>
                      </a:lnTo>
                      <a:lnTo>
                        <a:pt x="46" y="105"/>
                      </a:lnTo>
                      <a:lnTo>
                        <a:pt x="50" y="99"/>
                      </a:lnTo>
                      <a:lnTo>
                        <a:pt x="57" y="93"/>
                      </a:lnTo>
                      <a:lnTo>
                        <a:pt x="59" y="86"/>
                      </a:lnTo>
                      <a:lnTo>
                        <a:pt x="63" y="82"/>
                      </a:lnTo>
                      <a:lnTo>
                        <a:pt x="65" y="76"/>
                      </a:lnTo>
                      <a:lnTo>
                        <a:pt x="69" y="70"/>
                      </a:lnTo>
                      <a:lnTo>
                        <a:pt x="71" y="63"/>
                      </a:lnTo>
                      <a:lnTo>
                        <a:pt x="73" y="59"/>
                      </a:lnTo>
                      <a:lnTo>
                        <a:pt x="78" y="53"/>
                      </a:lnTo>
                      <a:lnTo>
                        <a:pt x="80" y="46"/>
                      </a:lnTo>
                      <a:lnTo>
                        <a:pt x="84" y="38"/>
                      </a:lnTo>
                      <a:lnTo>
                        <a:pt x="88" y="32"/>
                      </a:lnTo>
                      <a:lnTo>
                        <a:pt x="92" y="25"/>
                      </a:lnTo>
                      <a:lnTo>
                        <a:pt x="95" y="21"/>
                      </a:lnTo>
                      <a:lnTo>
                        <a:pt x="97" y="17"/>
                      </a:lnTo>
                      <a:lnTo>
                        <a:pt x="101" y="13"/>
                      </a:lnTo>
                      <a:lnTo>
                        <a:pt x="103" y="9"/>
                      </a:lnTo>
                      <a:lnTo>
                        <a:pt x="107" y="7"/>
                      </a:lnTo>
                      <a:lnTo>
                        <a:pt x="109" y="4"/>
                      </a:lnTo>
                      <a:lnTo>
                        <a:pt x="114" y="2"/>
                      </a:lnTo>
                      <a:lnTo>
                        <a:pt x="118" y="0"/>
                      </a:lnTo>
                      <a:lnTo>
                        <a:pt x="120" y="0"/>
                      </a:lnTo>
                      <a:lnTo>
                        <a:pt x="124" y="0"/>
                      </a:lnTo>
                      <a:lnTo>
                        <a:pt x="126" y="0"/>
                      </a:lnTo>
                      <a:lnTo>
                        <a:pt x="130" y="2"/>
                      </a:lnTo>
                      <a:lnTo>
                        <a:pt x="133" y="4"/>
                      </a:lnTo>
                      <a:lnTo>
                        <a:pt x="137" y="9"/>
                      </a:lnTo>
                      <a:lnTo>
                        <a:pt x="137" y="11"/>
                      </a:lnTo>
                      <a:lnTo>
                        <a:pt x="139" y="13"/>
                      </a:lnTo>
                      <a:lnTo>
                        <a:pt x="139" y="17"/>
                      </a:lnTo>
                      <a:lnTo>
                        <a:pt x="139" y="19"/>
                      </a:lnTo>
                      <a:lnTo>
                        <a:pt x="137" y="21"/>
                      </a:lnTo>
                      <a:lnTo>
                        <a:pt x="135" y="23"/>
                      </a:lnTo>
                      <a:lnTo>
                        <a:pt x="135" y="25"/>
                      </a:lnTo>
                      <a:lnTo>
                        <a:pt x="137" y="30"/>
                      </a:lnTo>
                      <a:lnTo>
                        <a:pt x="137" y="30"/>
                      </a:lnTo>
                      <a:lnTo>
                        <a:pt x="139" y="32"/>
                      </a:lnTo>
                      <a:lnTo>
                        <a:pt x="143" y="32"/>
                      </a:lnTo>
                      <a:lnTo>
                        <a:pt x="145" y="34"/>
                      </a:lnTo>
                      <a:lnTo>
                        <a:pt x="147" y="34"/>
                      </a:lnTo>
                      <a:lnTo>
                        <a:pt x="149" y="36"/>
                      </a:lnTo>
                      <a:lnTo>
                        <a:pt x="152" y="38"/>
                      </a:lnTo>
                      <a:lnTo>
                        <a:pt x="154" y="42"/>
                      </a:lnTo>
                      <a:lnTo>
                        <a:pt x="156" y="44"/>
                      </a:lnTo>
                      <a:lnTo>
                        <a:pt x="158" y="49"/>
                      </a:lnTo>
                      <a:lnTo>
                        <a:pt x="158" y="51"/>
                      </a:lnTo>
                      <a:lnTo>
                        <a:pt x="162" y="55"/>
                      </a:lnTo>
                      <a:lnTo>
                        <a:pt x="164" y="57"/>
                      </a:lnTo>
                      <a:lnTo>
                        <a:pt x="164" y="59"/>
                      </a:lnTo>
                      <a:close/>
                    </a:path>
                  </a:pathLst>
                </a:custGeom>
                <a:grp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35" name="Freeform 6">
                  <a:extLst>
                    <a:ext uri="{FF2B5EF4-FFF2-40B4-BE49-F238E27FC236}">
                      <a16:creationId xmlns:a16="http://schemas.microsoft.com/office/drawing/2014/main" id="{4F8B0C48-BA8A-4287-8964-AED0252B91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63" y="1334"/>
                  <a:ext cx="164" cy="257"/>
                </a:xfrm>
                <a:custGeom>
                  <a:avLst/>
                  <a:gdLst>
                    <a:gd name="T0" fmla="*/ 164 w 164"/>
                    <a:gd name="T1" fmla="*/ 70 h 257"/>
                    <a:gd name="T2" fmla="*/ 162 w 164"/>
                    <a:gd name="T3" fmla="*/ 84 h 257"/>
                    <a:gd name="T4" fmla="*/ 158 w 164"/>
                    <a:gd name="T5" fmla="*/ 107 h 257"/>
                    <a:gd name="T6" fmla="*/ 152 w 164"/>
                    <a:gd name="T7" fmla="*/ 124 h 257"/>
                    <a:gd name="T8" fmla="*/ 145 w 164"/>
                    <a:gd name="T9" fmla="*/ 143 h 257"/>
                    <a:gd name="T10" fmla="*/ 139 w 164"/>
                    <a:gd name="T11" fmla="*/ 158 h 257"/>
                    <a:gd name="T12" fmla="*/ 130 w 164"/>
                    <a:gd name="T13" fmla="*/ 175 h 257"/>
                    <a:gd name="T14" fmla="*/ 118 w 164"/>
                    <a:gd name="T15" fmla="*/ 185 h 257"/>
                    <a:gd name="T16" fmla="*/ 103 w 164"/>
                    <a:gd name="T17" fmla="*/ 194 h 257"/>
                    <a:gd name="T18" fmla="*/ 86 w 164"/>
                    <a:gd name="T19" fmla="*/ 200 h 257"/>
                    <a:gd name="T20" fmla="*/ 76 w 164"/>
                    <a:gd name="T21" fmla="*/ 211 h 257"/>
                    <a:gd name="T22" fmla="*/ 69 w 164"/>
                    <a:gd name="T23" fmla="*/ 223 h 257"/>
                    <a:gd name="T24" fmla="*/ 67 w 164"/>
                    <a:gd name="T25" fmla="*/ 232 h 257"/>
                    <a:gd name="T26" fmla="*/ 61 w 164"/>
                    <a:gd name="T27" fmla="*/ 234 h 257"/>
                    <a:gd name="T28" fmla="*/ 50 w 164"/>
                    <a:gd name="T29" fmla="*/ 229 h 257"/>
                    <a:gd name="T30" fmla="*/ 46 w 164"/>
                    <a:gd name="T31" fmla="*/ 227 h 257"/>
                    <a:gd name="T32" fmla="*/ 44 w 164"/>
                    <a:gd name="T33" fmla="*/ 223 h 257"/>
                    <a:gd name="T34" fmla="*/ 42 w 164"/>
                    <a:gd name="T35" fmla="*/ 223 h 257"/>
                    <a:gd name="T36" fmla="*/ 38 w 164"/>
                    <a:gd name="T37" fmla="*/ 223 h 257"/>
                    <a:gd name="T38" fmla="*/ 35 w 164"/>
                    <a:gd name="T39" fmla="*/ 227 h 257"/>
                    <a:gd name="T40" fmla="*/ 33 w 164"/>
                    <a:gd name="T41" fmla="*/ 234 h 257"/>
                    <a:gd name="T42" fmla="*/ 35 w 164"/>
                    <a:gd name="T43" fmla="*/ 238 h 257"/>
                    <a:gd name="T44" fmla="*/ 40 w 164"/>
                    <a:gd name="T45" fmla="*/ 240 h 257"/>
                    <a:gd name="T46" fmla="*/ 42 w 164"/>
                    <a:gd name="T47" fmla="*/ 248 h 257"/>
                    <a:gd name="T48" fmla="*/ 42 w 164"/>
                    <a:gd name="T49" fmla="*/ 253 h 257"/>
                    <a:gd name="T50" fmla="*/ 38 w 164"/>
                    <a:gd name="T51" fmla="*/ 255 h 257"/>
                    <a:gd name="T52" fmla="*/ 29 w 164"/>
                    <a:gd name="T53" fmla="*/ 257 h 257"/>
                    <a:gd name="T54" fmla="*/ 19 w 164"/>
                    <a:gd name="T55" fmla="*/ 255 h 257"/>
                    <a:gd name="T56" fmla="*/ 10 w 164"/>
                    <a:gd name="T57" fmla="*/ 250 h 257"/>
                    <a:gd name="T58" fmla="*/ 4 w 164"/>
                    <a:gd name="T59" fmla="*/ 240 h 257"/>
                    <a:gd name="T60" fmla="*/ 0 w 164"/>
                    <a:gd name="T61" fmla="*/ 225 h 257"/>
                    <a:gd name="T62" fmla="*/ 2 w 164"/>
                    <a:gd name="T63" fmla="*/ 213 h 257"/>
                    <a:gd name="T64" fmla="*/ 6 w 164"/>
                    <a:gd name="T65" fmla="*/ 198 h 257"/>
                    <a:gd name="T66" fmla="*/ 6 w 164"/>
                    <a:gd name="T67" fmla="*/ 183 h 257"/>
                    <a:gd name="T68" fmla="*/ 10 w 164"/>
                    <a:gd name="T69" fmla="*/ 166 h 257"/>
                    <a:gd name="T70" fmla="*/ 16 w 164"/>
                    <a:gd name="T71" fmla="*/ 147 h 257"/>
                    <a:gd name="T72" fmla="*/ 29 w 164"/>
                    <a:gd name="T73" fmla="*/ 128 h 257"/>
                    <a:gd name="T74" fmla="*/ 40 w 164"/>
                    <a:gd name="T75" fmla="*/ 112 h 257"/>
                    <a:gd name="T76" fmla="*/ 57 w 164"/>
                    <a:gd name="T77" fmla="*/ 93 h 257"/>
                    <a:gd name="T78" fmla="*/ 65 w 164"/>
                    <a:gd name="T79" fmla="*/ 76 h 257"/>
                    <a:gd name="T80" fmla="*/ 73 w 164"/>
                    <a:gd name="T81" fmla="*/ 59 h 257"/>
                    <a:gd name="T82" fmla="*/ 84 w 164"/>
                    <a:gd name="T83" fmla="*/ 38 h 257"/>
                    <a:gd name="T84" fmla="*/ 95 w 164"/>
                    <a:gd name="T85" fmla="*/ 21 h 257"/>
                    <a:gd name="T86" fmla="*/ 103 w 164"/>
                    <a:gd name="T87" fmla="*/ 9 h 257"/>
                    <a:gd name="T88" fmla="*/ 114 w 164"/>
                    <a:gd name="T89" fmla="*/ 2 h 257"/>
                    <a:gd name="T90" fmla="*/ 124 w 164"/>
                    <a:gd name="T91" fmla="*/ 0 h 257"/>
                    <a:gd name="T92" fmla="*/ 133 w 164"/>
                    <a:gd name="T93" fmla="*/ 4 h 257"/>
                    <a:gd name="T94" fmla="*/ 139 w 164"/>
                    <a:gd name="T95" fmla="*/ 13 h 257"/>
                    <a:gd name="T96" fmla="*/ 137 w 164"/>
                    <a:gd name="T97" fmla="*/ 21 h 257"/>
                    <a:gd name="T98" fmla="*/ 137 w 164"/>
                    <a:gd name="T99" fmla="*/ 30 h 257"/>
                    <a:gd name="T100" fmla="*/ 143 w 164"/>
                    <a:gd name="T101" fmla="*/ 32 h 257"/>
                    <a:gd name="T102" fmla="*/ 149 w 164"/>
                    <a:gd name="T103" fmla="*/ 36 h 257"/>
                    <a:gd name="T104" fmla="*/ 156 w 164"/>
                    <a:gd name="T105" fmla="*/ 44 h 257"/>
                    <a:gd name="T106" fmla="*/ 162 w 164"/>
                    <a:gd name="T107" fmla="*/ 55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64" h="257">
                      <a:moveTo>
                        <a:pt x="164" y="59"/>
                      </a:moveTo>
                      <a:lnTo>
                        <a:pt x="164" y="63"/>
                      </a:lnTo>
                      <a:lnTo>
                        <a:pt x="164" y="70"/>
                      </a:lnTo>
                      <a:lnTo>
                        <a:pt x="164" y="76"/>
                      </a:lnTo>
                      <a:lnTo>
                        <a:pt x="162" y="80"/>
                      </a:lnTo>
                      <a:lnTo>
                        <a:pt x="162" y="84"/>
                      </a:lnTo>
                      <a:lnTo>
                        <a:pt x="162" y="91"/>
                      </a:lnTo>
                      <a:lnTo>
                        <a:pt x="160" y="99"/>
                      </a:lnTo>
                      <a:lnTo>
                        <a:pt x="158" y="107"/>
                      </a:lnTo>
                      <a:lnTo>
                        <a:pt x="156" y="114"/>
                      </a:lnTo>
                      <a:lnTo>
                        <a:pt x="154" y="120"/>
                      </a:lnTo>
                      <a:lnTo>
                        <a:pt x="152" y="124"/>
                      </a:lnTo>
                      <a:lnTo>
                        <a:pt x="152" y="131"/>
                      </a:lnTo>
                      <a:lnTo>
                        <a:pt x="147" y="137"/>
                      </a:lnTo>
                      <a:lnTo>
                        <a:pt x="145" y="143"/>
                      </a:lnTo>
                      <a:lnTo>
                        <a:pt x="143" y="147"/>
                      </a:lnTo>
                      <a:lnTo>
                        <a:pt x="141" y="152"/>
                      </a:lnTo>
                      <a:lnTo>
                        <a:pt x="139" y="158"/>
                      </a:lnTo>
                      <a:lnTo>
                        <a:pt x="135" y="164"/>
                      </a:lnTo>
                      <a:lnTo>
                        <a:pt x="133" y="171"/>
                      </a:lnTo>
                      <a:lnTo>
                        <a:pt x="130" y="175"/>
                      </a:lnTo>
                      <a:lnTo>
                        <a:pt x="126" y="177"/>
                      </a:lnTo>
                      <a:lnTo>
                        <a:pt x="122" y="181"/>
                      </a:lnTo>
                      <a:lnTo>
                        <a:pt x="118" y="185"/>
                      </a:lnTo>
                      <a:lnTo>
                        <a:pt x="111" y="187"/>
                      </a:lnTo>
                      <a:lnTo>
                        <a:pt x="107" y="192"/>
                      </a:lnTo>
                      <a:lnTo>
                        <a:pt x="103" y="194"/>
                      </a:lnTo>
                      <a:lnTo>
                        <a:pt x="97" y="196"/>
                      </a:lnTo>
                      <a:lnTo>
                        <a:pt x="92" y="198"/>
                      </a:lnTo>
                      <a:lnTo>
                        <a:pt x="86" y="200"/>
                      </a:lnTo>
                      <a:lnTo>
                        <a:pt x="84" y="202"/>
                      </a:lnTo>
                      <a:lnTo>
                        <a:pt x="80" y="206"/>
                      </a:lnTo>
                      <a:lnTo>
                        <a:pt x="76" y="211"/>
                      </a:lnTo>
                      <a:lnTo>
                        <a:pt x="71" y="215"/>
                      </a:lnTo>
                      <a:lnTo>
                        <a:pt x="71" y="219"/>
                      </a:lnTo>
                      <a:lnTo>
                        <a:pt x="69" y="223"/>
                      </a:lnTo>
                      <a:lnTo>
                        <a:pt x="69" y="227"/>
                      </a:lnTo>
                      <a:lnTo>
                        <a:pt x="67" y="229"/>
                      </a:lnTo>
                      <a:lnTo>
                        <a:pt x="67" y="232"/>
                      </a:lnTo>
                      <a:lnTo>
                        <a:pt x="65" y="234"/>
                      </a:lnTo>
                      <a:lnTo>
                        <a:pt x="63" y="234"/>
                      </a:lnTo>
                      <a:lnTo>
                        <a:pt x="61" y="234"/>
                      </a:lnTo>
                      <a:lnTo>
                        <a:pt x="59" y="232"/>
                      </a:lnTo>
                      <a:lnTo>
                        <a:pt x="54" y="232"/>
                      </a:lnTo>
                      <a:lnTo>
                        <a:pt x="50" y="229"/>
                      </a:lnTo>
                      <a:lnTo>
                        <a:pt x="48" y="229"/>
                      </a:lnTo>
                      <a:lnTo>
                        <a:pt x="48" y="227"/>
                      </a:lnTo>
                      <a:lnTo>
                        <a:pt x="46" y="227"/>
                      </a:lnTo>
                      <a:lnTo>
                        <a:pt x="46" y="225"/>
                      </a:lnTo>
                      <a:lnTo>
                        <a:pt x="44" y="225"/>
                      </a:lnTo>
                      <a:lnTo>
                        <a:pt x="44" y="223"/>
                      </a:lnTo>
                      <a:lnTo>
                        <a:pt x="44" y="223"/>
                      </a:lnTo>
                      <a:lnTo>
                        <a:pt x="42" y="223"/>
                      </a:lnTo>
                      <a:lnTo>
                        <a:pt x="42" y="223"/>
                      </a:lnTo>
                      <a:lnTo>
                        <a:pt x="40" y="223"/>
                      </a:lnTo>
                      <a:lnTo>
                        <a:pt x="40" y="223"/>
                      </a:lnTo>
                      <a:lnTo>
                        <a:pt x="38" y="223"/>
                      </a:lnTo>
                      <a:lnTo>
                        <a:pt x="38" y="225"/>
                      </a:lnTo>
                      <a:lnTo>
                        <a:pt x="35" y="225"/>
                      </a:lnTo>
                      <a:lnTo>
                        <a:pt x="35" y="227"/>
                      </a:lnTo>
                      <a:lnTo>
                        <a:pt x="35" y="227"/>
                      </a:lnTo>
                      <a:lnTo>
                        <a:pt x="33" y="232"/>
                      </a:lnTo>
                      <a:lnTo>
                        <a:pt x="33" y="234"/>
                      </a:lnTo>
                      <a:lnTo>
                        <a:pt x="33" y="236"/>
                      </a:lnTo>
                      <a:lnTo>
                        <a:pt x="35" y="238"/>
                      </a:lnTo>
                      <a:lnTo>
                        <a:pt x="35" y="238"/>
                      </a:lnTo>
                      <a:lnTo>
                        <a:pt x="38" y="238"/>
                      </a:lnTo>
                      <a:lnTo>
                        <a:pt x="40" y="240"/>
                      </a:lnTo>
                      <a:lnTo>
                        <a:pt x="40" y="240"/>
                      </a:lnTo>
                      <a:lnTo>
                        <a:pt x="42" y="242"/>
                      </a:lnTo>
                      <a:lnTo>
                        <a:pt x="42" y="244"/>
                      </a:lnTo>
                      <a:lnTo>
                        <a:pt x="42" y="248"/>
                      </a:lnTo>
                      <a:lnTo>
                        <a:pt x="42" y="250"/>
                      </a:lnTo>
                      <a:lnTo>
                        <a:pt x="42" y="250"/>
                      </a:lnTo>
                      <a:lnTo>
                        <a:pt x="42" y="253"/>
                      </a:lnTo>
                      <a:lnTo>
                        <a:pt x="40" y="253"/>
                      </a:lnTo>
                      <a:lnTo>
                        <a:pt x="40" y="255"/>
                      </a:lnTo>
                      <a:lnTo>
                        <a:pt x="38" y="255"/>
                      </a:lnTo>
                      <a:lnTo>
                        <a:pt x="38" y="257"/>
                      </a:lnTo>
                      <a:lnTo>
                        <a:pt x="33" y="257"/>
                      </a:lnTo>
                      <a:lnTo>
                        <a:pt x="29" y="257"/>
                      </a:lnTo>
                      <a:lnTo>
                        <a:pt x="25" y="257"/>
                      </a:lnTo>
                      <a:lnTo>
                        <a:pt x="21" y="257"/>
                      </a:lnTo>
                      <a:lnTo>
                        <a:pt x="19" y="255"/>
                      </a:lnTo>
                      <a:lnTo>
                        <a:pt x="14" y="255"/>
                      </a:lnTo>
                      <a:lnTo>
                        <a:pt x="12" y="250"/>
                      </a:lnTo>
                      <a:lnTo>
                        <a:pt x="10" y="250"/>
                      </a:lnTo>
                      <a:lnTo>
                        <a:pt x="6" y="246"/>
                      </a:lnTo>
                      <a:lnTo>
                        <a:pt x="4" y="242"/>
                      </a:lnTo>
                      <a:lnTo>
                        <a:pt x="4" y="240"/>
                      </a:lnTo>
                      <a:lnTo>
                        <a:pt x="2" y="236"/>
                      </a:lnTo>
                      <a:lnTo>
                        <a:pt x="2" y="232"/>
                      </a:lnTo>
                      <a:lnTo>
                        <a:pt x="0" y="225"/>
                      </a:lnTo>
                      <a:lnTo>
                        <a:pt x="0" y="221"/>
                      </a:lnTo>
                      <a:lnTo>
                        <a:pt x="0" y="215"/>
                      </a:lnTo>
                      <a:lnTo>
                        <a:pt x="2" y="213"/>
                      </a:lnTo>
                      <a:lnTo>
                        <a:pt x="4" y="206"/>
                      </a:lnTo>
                      <a:lnTo>
                        <a:pt x="6" y="202"/>
                      </a:lnTo>
                      <a:lnTo>
                        <a:pt x="6" y="198"/>
                      </a:lnTo>
                      <a:lnTo>
                        <a:pt x="6" y="194"/>
                      </a:lnTo>
                      <a:lnTo>
                        <a:pt x="6" y="187"/>
                      </a:lnTo>
                      <a:lnTo>
                        <a:pt x="6" y="183"/>
                      </a:lnTo>
                      <a:lnTo>
                        <a:pt x="6" y="177"/>
                      </a:lnTo>
                      <a:lnTo>
                        <a:pt x="6" y="173"/>
                      </a:lnTo>
                      <a:lnTo>
                        <a:pt x="10" y="166"/>
                      </a:lnTo>
                      <a:lnTo>
                        <a:pt x="12" y="158"/>
                      </a:lnTo>
                      <a:lnTo>
                        <a:pt x="14" y="152"/>
                      </a:lnTo>
                      <a:lnTo>
                        <a:pt x="16" y="147"/>
                      </a:lnTo>
                      <a:lnTo>
                        <a:pt x="19" y="141"/>
                      </a:lnTo>
                      <a:lnTo>
                        <a:pt x="23" y="135"/>
                      </a:lnTo>
                      <a:lnTo>
                        <a:pt x="29" y="128"/>
                      </a:lnTo>
                      <a:lnTo>
                        <a:pt x="33" y="122"/>
                      </a:lnTo>
                      <a:lnTo>
                        <a:pt x="38" y="116"/>
                      </a:lnTo>
                      <a:lnTo>
                        <a:pt x="40" y="112"/>
                      </a:lnTo>
                      <a:lnTo>
                        <a:pt x="46" y="105"/>
                      </a:lnTo>
                      <a:lnTo>
                        <a:pt x="50" y="99"/>
                      </a:lnTo>
                      <a:lnTo>
                        <a:pt x="57" y="93"/>
                      </a:lnTo>
                      <a:lnTo>
                        <a:pt x="59" y="86"/>
                      </a:lnTo>
                      <a:lnTo>
                        <a:pt x="63" y="82"/>
                      </a:lnTo>
                      <a:lnTo>
                        <a:pt x="65" y="76"/>
                      </a:lnTo>
                      <a:lnTo>
                        <a:pt x="69" y="70"/>
                      </a:lnTo>
                      <a:lnTo>
                        <a:pt x="71" y="63"/>
                      </a:lnTo>
                      <a:lnTo>
                        <a:pt x="73" y="59"/>
                      </a:lnTo>
                      <a:lnTo>
                        <a:pt x="78" y="53"/>
                      </a:lnTo>
                      <a:lnTo>
                        <a:pt x="80" y="46"/>
                      </a:lnTo>
                      <a:lnTo>
                        <a:pt x="84" y="38"/>
                      </a:lnTo>
                      <a:lnTo>
                        <a:pt x="88" y="32"/>
                      </a:lnTo>
                      <a:lnTo>
                        <a:pt x="92" y="25"/>
                      </a:lnTo>
                      <a:lnTo>
                        <a:pt x="95" y="21"/>
                      </a:lnTo>
                      <a:lnTo>
                        <a:pt x="97" y="17"/>
                      </a:lnTo>
                      <a:lnTo>
                        <a:pt x="101" y="13"/>
                      </a:lnTo>
                      <a:lnTo>
                        <a:pt x="103" y="9"/>
                      </a:lnTo>
                      <a:lnTo>
                        <a:pt x="107" y="7"/>
                      </a:lnTo>
                      <a:lnTo>
                        <a:pt x="109" y="4"/>
                      </a:lnTo>
                      <a:lnTo>
                        <a:pt x="114" y="2"/>
                      </a:lnTo>
                      <a:lnTo>
                        <a:pt x="118" y="0"/>
                      </a:lnTo>
                      <a:lnTo>
                        <a:pt x="120" y="0"/>
                      </a:lnTo>
                      <a:lnTo>
                        <a:pt x="124" y="0"/>
                      </a:lnTo>
                      <a:lnTo>
                        <a:pt x="126" y="0"/>
                      </a:lnTo>
                      <a:lnTo>
                        <a:pt x="130" y="2"/>
                      </a:lnTo>
                      <a:lnTo>
                        <a:pt x="133" y="4"/>
                      </a:lnTo>
                      <a:lnTo>
                        <a:pt x="137" y="9"/>
                      </a:lnTo>
                      <a:lnTo>
                        <a:pt x="137" y="11"/>
                      </a:lnTo>
                      <a:lnTo>
                        <a:pt x="139" y="13"/>
                      </a:lnTo>
                      <a:lnTo>
                        <a:pt x="139" y="17"/>
                      </a:lnTo>
                      <a:lnTo>
                        <a:pt x="139" y="19"/>
                      </a:lnTo>
                      <a:lnTo>
                        <a:pt x="137" y="21"/>
                      </a:lnTo>
                      <a:lnTo>
                        <a:pt x="135" y="23"/>
                      </a:lnTo>
                      <a:lnTo>
                        <a:pt x="135" y="25"/>
                      </a:lnTo>
                      <a:lnTo>
                        <a:pt x="137" y="30"/>
                      </a:lnTo>
                      <a:lnTo>
                        <a:pt x="137" y="30"/>
                      </a:lnTo>
                      <a:lnTo>
                        <a:pt x="139" y="32"/>
                      </a:lnTo>
                      <a:lnTo>
                        <a:pt x="143" y="32"/>
                      </a:lnTo>
                      <a:lnTo>
                        <a:pt x="145" y="34"/>
                      </a:lnTo>
                      <a:lnTo>
                        <a:pt x="147" y="34"/>
                      </a:lnTo>
                      <a:lnTo>
                        <a:pt x="149" y="36"/>
                      </a:lnTo>
                      <a:lnTo>
                        <a:pt x="152" y="38"/>
                      </a:lnTo>
                      <a:lnTo>
                        <a:pt x="154" y="42"/>
                      </a:lnTo>
                      <a:lnTo>
                        <a:pt x="156" y="44"/>
                      </a:lnTo>
                      <a:lnTo>
                        <a:pt x="158" y="49"/>
                      </a:lnTo>
                      <a:lnTo>
                        <a:pt x="158" y="51"/>
                      </a:lnTo>
                      <a:lnTo>
                        <a:pt x="162" y="55"/>
                      </a:lnTo>
                      <a:lnTo>
                        <a:pt x="164" y="57"/>
                      </a:lnTo>
                      <a:lnTo>
                        <a:pt x="164" y="59"/>
                      </a:lnTo>
                    </a:path>
                  </a:pathLst>
                </a:custGeom>
                <a:grp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  <p:sp>
              <p:nvSpPr>
                <p:cNvPr id="36" name="Freeform 7">
                  <a:extLst>
                    <a:ext uri="{FF2B5EF4-FFF2-40B4-BE49-F238E27FC236}">
                      <a16:creationId xmlns:a16="http://schemas.microsoft.com/office/drawing/2014/main" id="{58860D3C-3345-4B78-8E9B-7DF92B2D4E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83" y="1618"/>
                  <a:ext cx="663" cy="1031"/>
                </a:xfrm>
                <a:custGeom>
                  <a:avLst/>
                  <a:gdLst>
                    <a:gd name="T0" fmla="*/ 616 w 663"/>
                    <a:gd name="T1" fmla="*/ 850 h 1031"/>
                    <a:gd name="T2" fmla="*/ 538 w 663"/>
                    <a:gd name="T3" fmla="*/ 850 h 1031"/>
                    <a:gd name="T4" fmla="*/ 483 w 663"/>
                    <a:gd name="T5" fmla="*/ 808 h 1031"/>
                    <a:gd name="T6" fmla="*/ 437 w 663"/>
                    <a:gd name="T7" fmla="*/ 806 h 1031"/>
                    <a:gd name="T8" fmla="*/ 418 w 663"/>
                    <a:gd name="T9" fmla="*/ 785 h 1031"/>
                    <a:gd name="T10" fmla="*/ 462 w 663"/>
                    <a:gd name="T11" fmla="*/ 740 h 1031"/>
                    <a:gd name="T12" fmla="*/ 483 w 663"/>
                    <a:gd name="T13" fmla="*/ 709 h 1031"/>
                    <a:gd name="T14" fmla="*/ 454 w 663"/>
                    <a:gd name="T15" fmla="*/ 686 h 1031"/>
                    <a:gd name="T16" fmla="*/ 464 w 663"/>
                    <a:gd name="T17" fmla="*/ 667 h 1031"/>
                    <a:gd name="T18" fmla="*/ 469 w 663"/>
                    <a:gd name="T19" fmla="*/ 639 h 1031"/>
                    <a:gd name="T20" fmla="*/ 477 w 663"/>
                    <a:gd name="T21" fmla="*/ 602 h 1031"/>
                    <a:gd name="T22" fmla="*/ 456 w 663"/>
                    <a:gd name="T23" fmla="*/ 541 h 1031"/>
                    <a:gd name="T24" fmla="*/ 435 w 663"/>
                    <a:gd name="T25" fmla="*/ 499 h 1031"/>
                    <a:gd name="T26" fmla="*/ 443 w 663"/>
                    <a:gd name="T27" fmla="*/ 440 h 1031"/>
                    <a:gd name="T28" fmla="*/ 490 w 663"/>
                    <a:gd name="T29" fmla="*/ 431 h 1031"/>
                    <a:gd name="T30" fmla="*/ 519 w 663"/>
                    <a:gd name="T31" fmla="*/ 454 h 1031"/>
                    <a:gd name="T32" fmla="*/ 572 w 663"/>
                    <a:gd name="T33" fmla="*/ 438 h 1031"/>
                    <a:gd name="T34" fmla="*/ 610 w 663"/>
                    <a:gd name="T35" fmla="*/ 389 h 1031"/>
                    <a:gd name="T36" fmla="*/ 652 w 663"/>
                    <a:gd name="T37" fmla="*/ 362 h 1031"/>
                    <a:gd name="T38" fmla="*/ 644 w 663"/>
                    <a:gd name="T39" fmla="*/ 309 h 1031"/>
                    <a:gd name="T40" fmla="*/ 595 w 663"/>
                    <a:gd name="T41" fmla="*/ 284 h 1031"/>
                    <a:gd name="T42" fmla="*/ 564 w 663"/>
                    <a:gd name="T43" fmla="*/ 292 h 1031"/>
                    <a:gd name="T44" fmla="*/ 528 w 663"/>
                    <a:gd name="T45" fmla="*/ 295 h 1031"/>
                    <a:gd name="T46" fmla="*/ 505 w 663"/>
                    <a:gd name="T47" fmla="*/ 238 h 1031"/>
                    <a:gd name="T48" fmla="*/ 511 w 663"/>
                    <a:gd name="T49" fmla="*/ 164 h 1031"/>
                    <a:gd name="T50" fmla="*/ 481 w 663"/>
                    <a:gd name="T51" fmla="*/ 107 h 1031"/>
                    <a:gd name="T52" fmla="*/ 454 w 663"/>
                    <a:gd name="T53" fmla="*/ 53 h 1031"/>
                    <a:gd name="T54" fmla="*/ 399 w 663"/>
                    <a:gd name="T55" fmla="*/ 42 h 1031"/>
                    <a:gd name="T56" fmla="*/ 359 w 663"/>
                    <a:gd name="T57" fmla="*/ 86 h 1031"/>
                    <a:gd name="T58" fmla="*/ 268 w 663"/>
                    <a:gd name="T59" fmla="*/ 78 h 1031"/>
                    <a:gd name="T60" fmla="*/ 260 w 663"/>
                    <a:gd name="T61" fmla="*/ 17 h 1031"/>
                    <a:gd name="T62" fmla="*/ 203 w 663"/>
                    <a:gd name="T63" fmla="*/ 6 h 1031"/>
                    <a:gd name="T64" fmla="*/ 192 w 663"/>
                    <a:gd name="T65" fmla="*/ 74 h 1031"/>
                    <a:gd name="T66" fmla="*/ 158 w 663"/>
                    <a:gd name="T67" fmla="*/ 208 h 1031"/>
                    <a:gd name="T68" fmla="*/ 129 w 663"/>
                    <a:gd name="T69" fmla="*/ 311 h 1031"/>
                    <a:gd name="T70" fmla="*/ 116 w 663"/>
                    <a:gd name="T71" fmla="*/ 398 h 1031"/>
                    <a:gd name="T72" fmla="*/ 108 w 663"/>
                    <a:gd name="T73" fmla="*/ 488 h 1031"/>
                    <a:gd name="T74" fmla="*/ 87 w 663"/>
                    <a:gd name="T75" fmla="*/ 597 h 1031"/>
                    <a:gd name="T76" fmla="*/ 70 w 663"/>
                    <a:gd name="T77" fmla="*/ 650 h 1031"/>
                    <a:gd name="T78" fmla="*/ 45 w 663"/>
                    <a:gd name="T79" fmla="*/ 732 h 1031"/>
                    <a:gd name="T80" fmla="*/ 4 w 663"/>
                    <a:gd name="T81" fmla="*/ 829 h 1031"/>
                    <a:gd name="T82" fmla="*/ 72 w 663"/>
                    <a:gd name="T83" fmla="*/ 843 h 1031"/>
                    <a:gd name="T84" fmla="*/ 70 w 663"/>
                    <a:gd name="T85" fmla="*/ 890 h 1031"/>
                    <a:gd name="T86" fmla="*/ 61 w 663"/>
                    <a:gd name="T87" fmla="*/ 942 h 1031"/>
                    <a:gd name="T88" fmla="*/ 26 w 663"/>
                    <a:gd name="T89" fmla="*/ 978 h 1031"/>
                    <a:gd name="T90" fmla="*/ 42 w 663"/>
                    <a:gd name="T91" fmla="*/ 999 h 1031"/>
                    <a:gd name="T92" fmla="*/ 80 w 663"/>
                    <a:gd name="T93" fmla="*/ 976 h 1031"/>
                    <a:gd name="T94" fmla="*/ 150 w 663"/>
                    <a:gd name="T95" fmla="*/ 955 h 1031"/>
                    <a:gd name="T96" fmla="*/ 186 w 663"/>
                    <a:gd name="T97" fmla="*/ 976 h 1031"/>
                    <a:gd name="T98" fmla="*/ 234 w 663"/>
                    <a:gd name="T99" fmla="*/ 972 h 1031"/>
                    <a:gd name="T100" fmla="*/ 296 w 663"/>
                    <a:gd name="T101" fmla="*/ 938 h 1031"/>
                    <a:gd name="T102" fmla="*/ 361 w 663"/>
                    <a:gd name="T103" fmla="*/ 909 h 1031"/>
                    <a:gd name="T104" fmla="*/ 410 w 663"/>
                    <a:gd name="T105" fmla="*/ 883 h 1031"/>
                    <a:gd name="T106" fmla="*/ 450 w 663"/>
                    <a:gd name="T107" fmla="*/ 885 h 1031"/>
                    <a:gd name="T108" fmla="*/ 448 w 663"/>
                    <a:gd name="T109" fmla="*/ 906 h 1031"/>
                    <a:gd name="T110" fmla="*/ 464 w 663"/>
                    <a:gd name="T111" fmla="*/ 946 h 1031"/>
                    <a:gd name="T112" fmla="*/ 473 w 663"/>
                    <a:gd name="T113" fmla="*/ 976 h 1031"/>
                    <a:gd name="T114" fmla="*/ 528 w 663"/>
                    <a:gd name="T115" fmla="*/ 982 h 1031"/>
                    <a:gd name="T116" fmla="*/ 536 w 663"/>
                    <a:gd name="T117" fmla="*/ 1005 h 1031"/>
                    <a:gd name="T118" fmla="*/ 570 w 663"/>
                    <a:gd name="T119" fmla="*/ 1024 h 1031"/>
                    <a:gd name="T120" fmla="*/ 612 w 663"/>
                    <a:gd name="T121" fmla="*/ 953 h 1031"/>
                    <a:gd name="T122" fmla="*/ 659 w 663"/>
                    <a:gd name="T123" fmla="*/ 890 h 10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663" h="1031">
                      <a:moveTo>
                        <a:pt x="661" y="888"/>
                      </a:moveTo>
                      <a:lnTo>
                        <a:pt x="661" y="883"/>
                      </a:lnTo>
                      <a:lnTo>
                        <a:pt x="661" y="879"/>
                      </a:lnTo>
                      <a:lnTo>
                        <a:pt x="661" y="875"/>
                      </a:lnTo>
                      <a:lnTo>
                        <a:pt x="659" y="873"/>
                      </a:lnTo>
                      <a:lnTo>
                        <a:pt x="657" y="869"/>
                      </a:lnTo>
                      <a:lnTo>
                        <a:pt x="654" y="867"/>
                      </a:lnTo>
                      <a:lnTo>
                        <a:pt x="652" y="864"/>
                      </a:lnTo>
                      <a:lnTo>
                        <a:pt x="650" y="862"/>
                      </a:lnTo>
                      <a:lnTo>
                        <a:pt x="646" y="858"/>
                      </a:lnTo>
                      <a:lnTo>
                        <a:pt x="642" y="856"/>
                      </a:lnTo>
                      <a:lnTo>
                        <a:pt x="638" y="854"/>
                      </a:lnTo>
                      <a:lnTo>
                        <a:pt x="633" y="852"/>
                      </a:lnTo>
                      <a:lnTo>
                        <a:pt x="627" y="850"/>
                      </a:lnTo>
                      <a:lnTo>
                        <a:pt x="623" y="850"/>
                      </a:lnTo>
                      <a:lnTo>
                        <a:pt x="616" y="850"/>
                      </a:lnTo>
                      <a:lnTo>
                        <a:pt x="612" y="850"/>
                      </a:lnTo>
                      <a:lnTo>
                        <a:pt x="604" y="848"/>
                      </a:lnTo>
                      <a:lnTo>
                        <a:pt x="597" y="848"/>
                      </a:lnTo>
                      <a:lnTo>
                        <a:pt x="593" y="850"/>
                      </a:lnTo>
                      <a:lnTo>
                        <a:pt x="587" y="850"/>
                      </a:lnTo>
                      <a:lnTo>
                        <a:pt x="581" y="850"/>
                      </a:lnTo>
                      <a:lnTo>
                        <a:pt x="576" y="850"/>
                      </a:lnTo>
                      <a:lnTo>
                        <a:pt x="572" y="850"/>
                      </a:lnTo>
                      <a:lnTo>
                        <a:pt x="568" y="852"/>
                      </a:lnTo>
                      <a:lnTo>
                        <a:pt x="564" y="854"/>
                      </a:lnTo>
                      <a:lnTo>
                        <a:pt x="559" y="854"/>
                      </a:lnTo>
                      <a:lnTo>
                        <a:pt x="553" y="854"/>
                      </a:lnTo>
                      <a:lnTo>
                        <a:pt x="549" y="854"/>
                      </a:lnTo>
                      <a:lnTo>
                        <a:pt x="547" y="854"/>
                      </a:lnTo>
                      <a:lnTo>
                        <a:pt x="543" y="852"/>
                      </a:lnTo>
                      <a:lnTo>
                        <a:pt x="538" y="850"/>
                      </a:lnTo>
                      <a:lnTo>
                        <a:pt x="536" y="850"/>
                      </a:lnTo>
                      <a:lnTo>
                        <a:pt x="532" y="846"/>
                      </a:lnTo>
                      <a:lnTo>
                        <a:pt x="528" y="843"/>
                      </a:lnTo>
                      <a:lnTo>
                        <a:pt x="526" y="839"/>
                      </a:lnTo>
                      <a:lnTo>
                        <a:pt x="521" y="837"/>
                      </a:lnTo>
                      <a:lnTo>
                        <a:pt x="517" y="833"/>
                      </a:lnTo>
                      <a:lnTo>
                        <a:pt x="515" y="829"/>
                      </a:lnTo>
                      <a:lnTo>
                        <a:pt x="511" y="824"/>
                      </a:lnTo>
                      <a:lnTo>
                        <a:pt x="507" y="820"/>
                      </a:lnTo>
                      <a:lnTo>
                        <a:pt x="505" y="818"/>
                      </a:lnTo>
                      <a:lnTo>
                        <a:pt x="502" y="816"/>
                      </a:lnTo>
                      <a:lnTo>
                        <a:pt x="498" y="812"/>
                      </a:lnTo>
                      <a:lnTo>
                        <a:pt x="496" y="810"/>
                      </a:lnTo>
                      <a:lnTo>
                        <a:pt x="492" y="808"/>
                      </a:lnTo>
                      <a:lnTo>
                        <a:pt x="488" y="808"/>
                      </a:lnTo>
                      <a:lnTo>
                        <a:pt x="483" y="808"/>
                      </a:lnTo>
                      <a:lnTo>
                        <a:pt x="479" y="808"/>
                      </a:lnTo>
                      <a:lnTo>
                        <a:pt x="475" y="808"/>
                      </a:lnTo>
                      <a:lnTo>
                        <a:pt x="471" y="808"/>
                      </a:lnTo>
                      <a:lnTo>
                        <a:pt x="467" y="810"/>
                      </a:lnTo>
                      <a:lnTo>
                        <a:pt x="464" y="812"/>
                      </a:lnTo>
                      <a:lnTo>
                        <a:pt x="462" y="814"/>
                      </a:lnTo>
                      <a:lnTo>
                        <a:pt x="460" y="814"/>
                      </a:lnTo>
                      <a:lnTo>
                        <a:pt x="458" y="816"/>
                      </a:lnTo>
                      <a:lnTo>
                        <a:pt x="456" y="816"/>
                      </a:lnTo>
                      <a:lnTo>
                        <a:pt x="454" y="816"/>
                      </a:lnTo>
                      <a:lnTo>
                        <a:pt x="452" y="816"/>
                      </a:lnTo>
                      <a:lnTo>
                        <a:pt x="448" y="816"/>
                      </a:lnTo>
                      <a:lnTo>
                        <a:pt x="443" y="816"/>
                      </a:lnTo>
                      <a:lnTo>
                        <a:pt x="441" y="812"/>
                      </a:lnTo>
                      <a:lnTo>
                        <a:pt x="439" y="810"/>
                      </a:lnTo>
                      <a:lnTo>
                        <a:pt x="437" y="806"/>
                      </a:lnTo>
                      <a:lnTo>
                        <a:pt x="435" y="803"/>
                      </a:lnTo>
                      <a:lnTo>
                        <a:pt x="431" y="803"/>
                      </a:lnTo>
                      <a:lnTo>
                        <a:pt x="427" y="801"/>
                      </a:lnTo>
                      <a:lnTo>
                        <a:pt x="424" y="801"/>
                      </a:lnTo>
                      <a:lnTo>
                        <a:pt x="418" y="799"/>
                      </a:lnTo>
                      <a:lnTo>
                        <a:pt x="414" y="797"/>
                      </a:lnTo>
                      <a:lnTo>
                        <a:pt x="410" y="797"/>
                      </a:lnTo>
                      <a:lnTo>
                        <a:pt x="408" y="793"/>
                      </a:lnTo>
                      <a:lnTo>
                        <a:pt x="403" y="789"/>
                      </a:lnTo>
                      <a:lnTo>
                        <a:pt x="401" y="785"/>
                      </a:lnTo>
                      <a:lnTo>
                        <a:pt x="401" y="782"/>
                      </a:lnTo>
                      <a:lnTo>
                        <a:pt x="399" y="782"/>
                      </a:lnTo>
                      <a:lnTo>
                        <a:pt x="401" y="782"/>
                      </a:lnTo>
                      <a:lnTo>
                        <a:pt x="408" y="785"/>
                      </a:lnTo>
                      <a:lnTo>
                        <a:pt x="414" y="785"/>
                      </a:lnTo>
                      <a:lnTo>
                        <a:pt x="418" y="785"/>
                      </a:lnTo>
                      <a:lnTo>
                        <a:pt x="422" y="785"/>
                      </a:lnTo>
                      <a:lnTo>
                        <a:pt x="424" y="782"/>
                      </a:lnTo>
                      <a:lnTo>
                        <a:pt x="427" y="778"/>
                      </a:lnTo>
                      <a:lnTo>
                        <a:pt x="429" y="776"/>
                      </a:lnTo>
                      <a:lnTo>
                        <a:pt x="431" y="774"/>
                      </a:lnTo>
                      <a:lnTo>
                        <a:pt x="435" y="770"/>
                      </a:lnTo>
                      <a:lnTo>
                        <a:pt x="439" y="763"/>
                      </a:lnTo>
                      <a:lnTo>
                        <a:pt x="441" y="761"/>
                      </a:lnTo>
                      <a:lnTo>
                        <a:pt x="443" y="757"/>
                      </a:lnTo>
                      <a:lnTo>
                        <a:pt x="446" y="751"/>
                      </a:lnTo>
                      <a:lnTo>
                        <a:pt x="448" y="747"/>
                      </a:lnTo>
                      <a:lnTo>
                        <a:pt x="450" y="745"/>
                      </a:lnTo>
                      <a:lnTo>
                        <a:pt x="452" y="742"/>
                      </a:lnTo>
                      <a:lnTo>
                        <a:pt x="456" y="740"/>
                      </a:lnTo>
                      <a:lnTo>
                        <a:pt x="460" y="740"/>
                      </a:lnTo>
                      <a:lnTo>
                        <a:pt x="462" y="740"/>
                      </a:lnTo>
                      <a:lnTo>
                        <a:pt x="467" y="738"/>
                      </a:lnTo>
                      <a:lnTo>
                        <a:pt x="471" y="738"/>
                      </a:lnTo>
                      <a:lnTo>
                        <a:pt x="473" y="736"/>
                      </a:lnTo>
                      <a:lnTo>
                        <a:pt x="473" y="734"/>
                      </a:lnTo>
                      <a:lnTo>
                        <a:pt x="473" y="730"/>
                      </a:lnTo>
                      <a:lnTo>
                        <a:pt x="473" y="728"/>
                      </a:lnTo>
                      <a:lnTo>
                        <a:pt x="473" y="726"/>
                      </a:lnTo>
                      <a:lnTo>
                        <a:pt x="473" y="724"/>
                      </a:lnTo>
                      <a:lnTo>
                        <a:pt x="475" y="719"/>
                      </a:lnTo>
                      <a:lnTo>
                        <a:pt x="477" y="717"/>
                      </a:lnTo>
                      <a:lnTo>
                        <a:pt x="479" y="713"/>
                      </a:lnTo>
                      <a:lnTo>
                        <a:pt x="479" y="713"/>
                      </a:lnTo>
                      <a:lnTo>
                        <a:pt x="481" y="713"/>
                      </a:lnTo>
                      <a:lnTo>
                        <a:pt x="481" y="711"/>
                      </a:lnTo>
                      <a:lnTo>
                        <a:pt x="481" y="711"/>
                      </a:lnTo>
                      <a:lnTo>
                        <a:pt x="483" y="709"/>
                      </a:lnTo>
                      <a:lnTo>
                        <a:pt x="483" y="709"/>
                      </a:lnTo>
                      <a:lnTo>
                        <a:pt x="483" y="709"/>
                      </a:lnTo>
                      <a:lnTo>
                        <a:pt x="481" y="707"/>
                      </a:lnTo>
                      <a:lnTo>
                        <a:pt x="481" y="707"/>
                      </a:lnTo>
                      <a:lnTo>
                        <a:pt x="481" y="705"/>
                      </a:lnTo>
                      <a:lnTo>
                        <a:pt x="479" y="705"/>
                      </a:lnTo>
                      <a:lnTo>
                        <a:pt x="477" y="705"/>
                      </a:lnTo>
                      <a:lnTo>
                        <a:pt x="473" y="703"/>
                      </a:lnTo>
                      <a:lnTo>
                        <a:pt x="471" y="703"/>
                      </a:lnTo>
                      <a:lnTo>
                        <a:pt x="467" y="703"/>
                      </a:lnTo>
                      <a:lnTo>
                        <a:pt x="464" y="700"/>
                      </a:lnTo>
                      <a:lnTo>
                        <a:pt x="462" y="696"/>
                      </a:lnTo>
                      <a:lnTo>
                        <a:pt x="460" y="694"/>
                      </a:lnTo>
                      <a:lnTo>
                        <a:pt x="458" y="692"/>
                      </a:lnTo>
                      <a:lnTo>
                        <a:pt x="456" y="688"/>
                      </a:lnTo>
                      <a:lnTo>
                        <a:pt x="454" y="686"/>
                      </a:lnTo>
                      <a:lnTo>
                        <a:pt x="452" y="681"/>
                      </a:lnTo>
                      <a:lnTo>
                        <a:pt x="450" y="679"/>
                      </a:lnTo>
                      <a:lnTo>
                        <a:pt x="450" y="677"/>
                      </a:lnTo>
                      <a:lnTo>
                        <a:pt x="448" y="673"/>
                      </a:lnTo>
                      <a:lnTo>
                        <a:pt x="448" y="671"/>
                      </a:lnTo>
                      <a:lnTo>
                        <a:pt x="448" y="671"/>
                      </a:lnTo>
                      <a:lnTo>
                        <a:pt x="450" y="669"/>
                      </a:lnTo>
                      <a:lnTo>
                        <a:pt x="452" y="667"/>
                      </a:lnTo>
                      <a:lnTo>
                        <a:pt x="452" y="667"/>
                      </a:lnTo>
                      <a:lnTo>
                        <a:pt x="452" y="667"/>
                      </a:lnTo>
                      <a:lnTo>
                        <a:pt x="456" y="667"/>
                      </a:lnTo>
                      <a:lnTo>
                        <a:pt x="458" y="667"/>
                      </a:lnTo>
                      <a:lnTo>
                        <a:pt x="460" y="667"/>
                      </a:lnTo>
                      <a:lnTo>
                        <a:pt x="462" y="667"/>
                      </a:lnTo>
                      <a:lnTo>
                        <a:pt x="462" y="667"/>
                      </a:lnTo>
                      <a:lnTo>
                        <a:pt x="464" y="667"/>
                      </a:lnTo>
                      <a:lnTo>
                        <a:pt x="467" y="665"/>
                      </a:lnTo>
                      <a:lnTo>
                        <a:pt x="467" y="665"/>
                      </a:lnTo>
                      <a:lnTo>
                        <a:pt x="467" y="663"/>
                      </a:lnTo>
                      <a:lnTo>
                        <a:pt x="469" y="663"/>
                      </a:lnTo>
                      <a:lnTo>
                        <a:pt x="469" y="660"/>
                      </a:lnTo>
                      <a:lnTo>
                        <a:pt x="471" y="660"/>
                      </a:lnTo>
                      <a:lnTo>
                        <a:pt x="471" y="658"/>
                      </a:lnTo>
                      <a:lnTo>
                        <a:pt x="469" y="656"/>
                      </a:lnTo>
                      <a:lnTo>
                        <a:pt x="467" y="654"/>
                      </a:lnTo>
                      <a:lnTo>
                        <a:pt x="467" y="652"/>
                      </a:lnTo>
                      <a:lnTo>
                        <a:pt x="464" y="652"/>
                      </a:lnTo>
                      <a:lnTo>
                        <a:pt x="464" y="648"/>
                      </a:lnTo>
                      <a:lnTo>
                        <a:pt x="464" y="646"/>
                      </a:lnTo>
                      <a:lnTo>
                        <a:pt x="464" y="644"/>
                      </a:lnTo>
                      <a:lnTo>
                        <a:pt x="467" y="642"/>
                      </a:lnTo>
                      <a:lnTo>
                        <a:pt x="469" y="639"/>
                      </a:lnTo>
                      <a:lnTo>
                        <a:pt x="471" y="635"/>
                      </a:lnTo>
                      <a:lnTo>
                        <a:pt x="473" y="633"/>
                      </a:lnTo>
                      <a:lnTo>
                        <a:pt x="475" y="629"/>
                      </a:lnTo>
                      <a:lnTo>
                        <a:pt x="477" y="625"/>
                      </a:lnTo>
                      <a:lnTo>
                        <a:pt x="477" y="625"/>
                      </a:lnTo>
                      <a:lnTo>
                        <a:pt x="479" y="625"/>
                      </a:lnTo>
                      <a:lnTo>
                        <a:pt x="481" y="623"/>
                      </a:lnTo>
                      <a:lnTo>
                        <a:pt x="481" y="620"/>
                      </a:lnTo>
                      <a:lnTo>
                        <a:pt x="483" y="620"/>
                      </a:lnTo>
                      <a:lnTo>
                        <a:pt x="483" y="618"/>
                      </a:lnTo>
                      <a:lnTo>
                        <a:pt x="483" y="616"/>
                      </a:lnTo>
                      <a:lnTo>
                        <a:pt x="483" y="612"/>
                      </a:lnTo>
                      <a:lnTo>
                        <a:pt x="481" y="608"/>
                      </a:lnTo>
                      <a:lnTo>
                        <a:pt x="481" y="606"/>
                      </a:lnTo>
                      <a:lnTo>
                        <a:pt x="479" y="604"/>
                      </a:lnTo>
                      <a:lnTo>
                        <a:pt x="477" y="602"/>
                      </a:lnTo>
                      <a:lnTo>
                        <a:pt x="473" y="597"/>
                      </a:lnTo>
                      <a:lnTo>
                        <a:pt x="471" y="595"/>
                      </a:lnTo>
                      <a:lnTo>
                        <a:pt x="471" y="593"/>
                      </a:lnTo>
                      <a:lnTo>
                        <a:pt x="469" y="589"/>
                      </a:lnTo>
                      <a:lnTo>
                        <a:pt x="467" y="585"/>
                      </a:lnTo>
                      <a:lnTo>
                        <a:pt x="467" y="581"/>
                      </a:lnTo>
                      <a:lnTo>
                        <a:pt x="464" y="576"/>
                      </a:lnTo>
                      <a:lnTo>
                        <a:pt x="464" y="570"/>
                      </a:lnTo>
                      <a:lnTo>
                        <a:pt x="464" y="568"/>
                      </a:lnTo>
                      <a:lnTo>
                        <a:pt x="462" y="562"/>
                      </a:lnTo>
                      <a:lnTo>
                        <a:pt x="462" y="557"/>
                      </a:lnTo>
                      <a:lnTo>
                        <a:pt x="462" y="553"/>
                      </a:lnTo>
                      <a:lnTo>
                        <a:pt x="460" y="549"/>
                      </a:lnTo>
                      <a:lnTo>
                        <a:pt x="460" y="545"/>
                      </a:lnTo>
                      <a:lnTo>
                        <a:pt x="458" y="543"/>
                      </a:lnTo>
                      <a:lnTo>
                        <a:pt x="456" y="541"/>
                      </a:lnTo>
                      <a:lnTo>
                        <a:pt x="452" y="538"/>
                      </a:lnTo>
                      <a:lnTo>
                        <a:pt x="450" y="538"/>
                      </a:lnTo>
                      <a:lnTo>
                        <a:pt x="448" y="536"/>
                      </a:lnTo>
                      <a:lnTo>
                        <a:pt x="446" y="534"/>
                      </a:lnTo>
                      <a:lnTo>
                        <a:pt x="446" y="534"/>
                      </a:lnTo>
                      <a:lnTo>
                        <a:pt x="446" y="532"/>
                      </a:lnTo>
                      <a:lnTo>
                        <a:pt x="443" y="530"/>
                      </a:lnTo>
                      <a:lnTo>
                        <a:pt x="443" y="528"/>
                      </a:lnTo>
                      <a:lnTo>
                        <a:pt x="443" y="524"/>
                      </a:lnTo>
                      <a:lnTo>
                        <a:pt x="443" y="522"/>
                      </a:lnTo>
                      <a:lnTo>
                        <a:pt x="443" y="517"/>
                      </a:lnTo>
                      <a:lnTo>
                        <a:pt x="441" y="515"/>
                      </a:lnTo>
                      <a:lnTo>
                        <a:pt x="441" y="511"/>
                      </a:lnTo>
                      <a:lnTo>
                        <a:pt x="439" y="507"/>
                      </a:lnTo>
                      <a:lnTo>
                        <a:pt x="437" y="503"/>
                      </a:lnTo>
                      <a:lnTo>
                        <a:pt x="435" y="499"/>
                      </a:lnTo>
                      <a:lnTo>
                        <a:pt x="433" y="492"/>
                      </a:lnTo>
                      <a:lnTo>
                        <a:pt x="431" y="486"/>
                      </a:lnTo>
                      <a:lnTo>
                        <a:pt x="429" y="480"/>
                      </a:lnTo>
                      <a:lnTo>
                        <a:pt x="427" y="477"/>
                      </a:lnTo>
                      <a:lnTo>
                        <a:pt x="427" y="473"/>
                      </a:lnTo>
                      <a:lnTo>
                        <a:pt x="424" y="469"/>
                      </a:lnTo>
                      <a:lnTo>
                        <a:pt x="424" y="465"/>
                      </a:lnTo>
                      <a:lnTo>
                        <a:pt x="424" y="463"/>
                      </a:lnTo>
                      <a:lnTo>
                        <a:pt x="427" y="461"/>
                      </a:lnTo>
                      <a:lnTo>
                        <a:pt x="431" y="459"/>
                      </a:lnTo>
                      <a:lnTo>
                        <a:pt x="433" y="456"/>
                      </a:lnTo>
                      <a:lnTo>
                        <a:pt x="437" y="454"/>
                      </a:lnTo>
                      <a:lnTo>
                        <a:pt x="437" y="450"/>
                      </a:lnTo>
                      <a:lnTo>
                        <a:pt x="439" y="446"/>
                      </a:lnTo>
                      <a:lnTo>
                        <a:pt x="441" y="442"/>
                      </a:lnTo>
                      <a:lnTo>
                        <a:pt x="443" y="440"/>
                      </a:lnTo>
                      <a:lnTo>
                        <a:pt x="448" y="438"/>
                      </a:lnTo>
                      <a:lnTo>
                        <a:pt x="450" y="435"/>
                      </a:lnTo>
                      <a:lnTo>
                        <a:pt x="454" y="433"/>
                      </a:lnTo>
                      <a:lnTo>
                        <a:pt x="456" y="433"/>
                      </a:lnTo>
                      <a:lnTo>
                        <a:pt x="458" y="435"/>
                      </a:lnTo>
                      <a:lnTo>
                        <a:pt x="460" y="435"/>
                      </a:lnTo>
                      <a:lnTo>
                        <a:pt x="462" y="438"/>
                      </a:lnTo>
                      <a:lnTo>
                        <a:pt x="464" y="438"/>
                      </a:lnTo>
                      <a:lnTo>
                        <a:pt x="471" y="438"/>
                      </a:lnTo>
                      <a:lnTo>
                        <a:pt x="475" y="438"/>
                      </a:lnTo>
                      <a:lnTo>
                        <a:pt x="477" y="438"/>
                      </a:lnTo>
                      <a:lnTo>
                        <a:pt x="479" y="435"/>
                      </a:lnTo>
                      <a:lnTo>
                        <a:pt x="481" y="433"/>
                      </a:lnTo>
                      <a:lnTo>
                        <a:pt x="486" y="431"/>
                      </a:lnTo>
                      <a:lnTo>
                        <a:pt x="488" y="431"/>
                      </a:lnTo>
                      <a:lnTo>
                        <a:pt x="490" y="431"/>
                      </a:lnTo>
                      <a:lnTo>
                        <a:pt x="494" y="435"/>
                      </a:lnTo>
                      <a:lnTo>
                        <a:pt x="496" y="438"/>
                      </a:lnTo>
                      <a:lnTo>
                        <a:pt x="498" y="440"/>
                      </a:lnTo>
                      <a:lnTo>
                        <a:pt x="498" y="440"/>
                      </a:lnTo>
                      <a:lnTo>
                        <a:pt x="500" y="442"/>
                      </a:lnTo>
                      <a:lnTo>
                        <a:pt x="502" y="442"/>
                      </a:lnTo>
                      <a:lnTo>
                        <a:pt x="502" y="442"/>
                      </a:lnTo>
                      <a:lnTo>
                        <a:pt x="507" y="442"/>
                      </a:lnTo>
                      <a:lnTo>
                        <a:pt x="509" y="442"/>
                      </a:lnTo>
                      <a:lnTo>
                        <a:pt x="513" y="442"/>
                      </a:lnTo>
                      <a:lnTo>
                        <a:pt x="515" y="444"/>
                      </a:lnTo>
                      <a:lnTo>
                        <a:pt x="517" y="444"/>
                      </a:lnTo>
                      <a:lnTo>
                        <a:pt x="519" y="446"/>
                      </a:lnTo>
                      <a:lnTo>
                        <a:pt x="519" y="450"/>
                      </a:lnTo>
                      <a:lnTo>
                        <a:pt x="519" y="452"/>
                      </a:lnTo>
                      <a:lnTo>
                        <a:pt x="519" y="454"/>
                      </a:lnTo>
                      <a:lnTo>
                        <a:pt x="521" y="456"/>
                      </a:lnTo>
                      <a:lnTo>
                        <a:pt x="524" y="459"/>
                      </a:lnTo>
                      <a:lnTo>
                        <a:pt x="528" y="461"/>
                      </a:lnTo>
                      <a:lnTo>
                        <a:pt x="532" y="463"/>
                      </a:lnTo>
                      <a:lnTo>
                        <a:pt x="536" y="463"/>
                      </a:lnTo>
                      <a:lnTo>
                        <a:pt x="538" y="461"/>
                      </a:lnTo>
                      <a:lnTo>
                        <a:pt x="543" y="459"/>
                      </a:lnTo>
                      <a:lnTo>
                        <a:pt x="547" y="456"/>
                      </a:lnTo>
                      <a:lnTo>
                        <a:pt x="549" y="454"/>
                      </a:lnTo>
                      <a:lnTo>
                        <a:pt x="551" y="450"/>
                      </a:lnTo>
                      <a:lnTo>
                        <a:pt x="555" y="446"/>
                      </a:lnTo>
                      <a:lnTo>
                        <a:pt x="557" y="442"/>
                      </a:lnTo>
                      <a:lnTo>
                        <a:pt x="562" y="440"/>
                      </a:lnTo>
                      <a:lnTo>
                        <a:pt x="564" y="438"/>
                      </a:lnTo>
                      <a:lnTo>
                        <a:pt x="568" y="438"/>
                      </a:lnTo>
                      <a:lnTo>
                        <a:pt x="572" y="438"/>
                      </a:lnTo>
                      <a:lnTo>
                        <a:pt x="574" y="438"/>
                      </a:lnTo>
                      <a:lnTo>
                        <a:pt x="576" y="438"/>
                      </a:lnTo>
                      <a:lnTo>
                        <a:pt x="581" y="433"/>
                      </a:lnTo>
                      <a:lnTo>
                        <a:pt x="583" y="431"/>
                      </a:lnTo>
                      <a:lnTo>
                        <a:pt x="587" y="427"/>
                      </a:lnTo>
                      <a:lnTo>
                        <a:pt x="589" y="427"/>
                      </a:lnTo>
                      <a:lnTo>
                        <a:pt x="593" y="423"/>
                      </a:lnTo>
                      <a:lnTo>
                        <a:pt x="595" y="421"/>
                      </a:lnTo>
                      <a:lnTo>
                        <a:pt x="600" y="419"/>
                      </a:lnTo>
                      <a:lnTo>
                        <a:pt x="602" y="417"/>
                      </a:lnTo>
                      <a:lnTo>
                        <a:pt x="604" y="412"/>
                      </a:lnTo>
                      <a:lnTo>
                        <a:pt x="606" y="408"/>
                      </a:lnTo>
                      <a:lnTo>
                        <a:pt x="608" y="404"/>
                      </a:lnTo>
                      <a:lnTo>
                        <a:pt x="610" y="400"/>
                      </a:lnTo>
                      <a:lnTo>
                        <a:pt x="610" y="393"/>
                      </a:lnTo>
                      <a:lnTo>
                        <a:pt x="610" y="389"/>
                      </a:lnTo>
                      <a:lnTo>
                        <a:pt x="612" y="385"/>
                      </a:lnTo>
                      <a:lnTo>
                        <a:pt x="612" y="383"/>
                      </a:lnTo>
                      <a:lnTo>
                        <a:pt x="612" y="379"/>
                      </a:lnTo>
                      <a:lnTo>
                        <a:pt x="612" y="374"/>
                      </a:lnTo>
                      <a:lnTo>
                        <a:pt x="614" y="374"/>
                      </a:lnTo>
                      <a:lnTo>
                        <a:pt x="619" y="370"/>
                      </a:lnTo>
                      <a:lnTo>
                        <a:pt x="623" y="370"/>
                      </a:lnTo>
                      <a:lnTo>
                        <a:pt x="627" y="368"/>
                      </a:lnTo>
                      <a:lnTo>
                        <a:pt x="629" y="366"/>
                      </a:lnTo>
                      <a:lnTo>
                        <a:pt x="633" y="364"/>
                      </a:lnTo>
                      <a:lnTo>
                        <a:pt x="638" y="364"/>
                      </a:lnTo>
                      <a:lnTo>
                        <a:pt x="642" y="364"/>
                      </a:lnTo>
                      <a:lnTo>
                        <a:pt x="644" y="364"/>
                      </a:lnTo>
                      <a:lnTo>
                        <a:pt x="648" y="364"/>
                      </a:lnTo>
                      <a:lnTo>
                        <a:pt x="650" y="364"/>
                      </a:lnTo>
                      <a:lnTo>
                        <a:pt x="652" y="362"/>
                      </a:lnTo>
                      <a:lnTo>
                        <a:pt x="654" y="360"/>
                      </a:lnTo>
                      <a:lnTo>
                        <a:pt x="654" y="356"/>
                      </a:lnTo>
                      <a:lnTo>
                        <a:pt x="657" y="353"/>
                      </a:lnTo>
                      <a:lnTo>
                        <a:pt x="657" y="349"/>
                      </a:lnTo>
                      <a:lnTo>
                        <a:pt x="654" y="347"/>
                      </a:lnTo>
                      <a:lnTo>
                        <a:pt x="650" y="343"/>
                      </a:lnTo>
                      <a:lnTo>
                        <a:pt x="648" y="341"/>
                      </a:lnTo>
                      <a:lnTo>
                        <a:pt x="648" y="339"/>
                      </a:lnTo>
                      <a:lnTo>
                        <a:pt x="646" y="334"/>
                      </a:lnTo>
                      <a:lnTo>
                        <a:pt x="644" y="330"/>
                      </a:lnTo>
                      <a:lnTo>
                        <a:pt x="644" y="328"/>
                      </a:lnTo>
                      <a:lnTo>
                        <a:pt x="644" y="324"/>
                      </a:lnTo>
                      <a:lnTo>
                        <a:pt x="644" y="320"/>
                      </a:lnTo>
                      <a:lnTo>
                        <a:pt x="646" y="316"/>
                      </a:lnTo>
                      <a:lnTo>
                        <a:pt x="646" y="311"/>
                      </a:lnTo>
                      <a:lnTo>
                        <a:pt x="644" y="309"/>
                      </a:lnTo>
                      <a:lnTo>
                        <a:pt x="642" y="305"/>
                      </a:lnTo>
                      <a:lnTo>
                        <a:pt x="640" y="301"/>
                      </a:lnTo>
                      <a:lnTo>
                        <a:pt x="638" y="299"/>
                      </a:lnTo>
                      <a:lnTo>
                        <a:pt x="633" y="297"/>
                      </a:lnTo>
                      <a:lnTo>
                        <a:pt x="631" y="295"/>
                      </a:lnTo>
                      <a:lnTo>
                        <a:pt x="627" y="295"/>
                      </a:lnTo>
                      <a:lnTo>
                        <a:pt x="625" y="292"/>
                      </a:lnTo>
                      <a:lnTo>
                        <a:pt x="621" y="292"/>
                      </a:lnTo>
                      <a:lnTo>
                        <a:pt x="619" y="295"/>
                      </a:lnTo>
                      <a:lnTo>
                        <a:pt x="614" y="295"/>
                      </a:lnTo>
                      <a:lnTo>
                        <a:pt x="612" y="295"/>
                      </a:lnTo>
                      <a:lnTo>
                        <a:pt x="608" y="295"/>
                      </a:lnTo>
                      <a:lnTo>
                        <a:pt x="606" y="292"/>
                      </a:lnTo>
                      <a:lnTo>
                        <a:pt x="602" y="290"/>
                      </a:lnTo>
                      <a:lnTo>
                        <a:pt x="600" y="288"/>
                      </a:lnTo>
                      <a:lnTo>
                        <a:pt x="595" y="284"/>
                      </a:lnTo>
                      <a:lnTo>
                        <a:pt x="593" y="282"/>
                      </a:lnTo>
                      <a:lnTo>
                        <a:pt x="591" y="280"/>
                      </a:lnTo>
                      <a:lnTo>
                        <a:pt x="589" y="278"/>
                      </a:lnTo>
                      <a:lnTo>
                        <a:pt x="585" y="276"/>
                      </a:lnTo>
                      <a:lnTo>
                        <a:pt x="583" y="276"/>
                      </a:lnTo>
                      <a:lnTo>
                        <a:pt x="581" y="278"/>
                      </a:lnTo>
                      <a:lnTo>
                        <a:pt x="578" y="280"/>
                      </a:lnTo>
                      <a:lnTo>
                        <a:pt x="576" y="282"/>
                      </a:lnTo>
                      <a:lnTo>
                        <a:pt x="574" y="284"/>
                      </a:lnTo>
                      <a:lnTo>
                        <a:pt x="572" y="286"/>
                      </a:lnTo>
                      <a:lnTo>
                        <a:pt x="570" y="288"/>
                      </a:lnTo>
                      <a:lnTo>
                        <a:pt x="568" y="288"/>
                      </a:lnTo>
                      <a:lnTo>
                        <a:pt x="568" y="290"/>
                      </a:lnTo>
                      <a:lnTo>
                        <a:pt x="566" y="290"/>
                      </a:lnTo>
                      <a:lnTo>
                        <a:pt x="564" y="292"/>
                      </a:lnTo>
                      <a:lnTo>
                        <a:pt x="564" y="292"/>
                      </a:lnTo>
                      <a:lnTo>
                        <a:pt x="564" y="295"/>
                      </a:lnTo>
                      <a:lnTo>
                        <a:pt x="564" y="297"/>
                      </a:lnTo>
                      <a:lnTo>
                        <a:pt x="564" y="299"/>
                      </a:lnTo>
                      <a:lnTo>
                        <a:pt x="562" y="301"/>
                      </a:lnTo>
                      <a:lnTo>
                        <a:pt x="562" y="301"/>
                      </a:lnTo>
                      <a:lnTo>
                        <a:pt x="557" y="301"/>
                      </a:lnTo>
                      <a:lnTo>
                        <a:pt x="557" y="299"/>
                      </a:lnTo>
                      <a:lnTo>
                        <a:pt x="555" y="299"/>
                      </a:lnTo>
                      <a:lnTo>
                        <a:pt x="553" y="301"/>
                      </a:lnTo>
                      <a:lnTo>
                        <a:pt x="551" y="303"/>
                      </a:lnTo>
                      <a:lnTo>
                        <a:pt x="547" y="303"/>
                      </a:lnTo>
                      <a:lnTo>
                        <a:pt x="543" y="303"/>
                      </a:lnTo>
                      <a:lnTo>
                        <a:pt x="538" y="303"/>
                      </a:lnTo>
                      <a:lnTo>
                        <a:pt x="534" y="301"/>
                      </a:lnTo>
                      <a:lnTo>
                        <a:pt x="532" y="299"/>
                      </a:lnTo>
                      <a:lnTo>
                        <a:pt x="528" y="295"/>
                      </a:lnTo>
                      <a:lnTo>
                        <a:pt x="526" y="288"/>
                      </a:lnTo>
                      <a:lnTo>
                        <a:pt x="521" y="286"/>
                      </a:lnTo>
                      <a:lnTo>
                        <a:pt x="519" y="284"/>
                      </a:lnTo>
                      <a:lnTo>
                        <a:pt x="513" y="280"/>
                      </a:lnTo>
                      <a:lnTo>
                        <a:pt x="511" y="278"/>
                      </a:lnTo>
                      <a:lnTo>
                        <a:pt x="509" y="276"/>
                      </a:lnTo>
                      <a:lnTo>
                        <a:pt x="505" y="271"/>
                      </a:lnTo>
                      <a:lnTo>
                        <a:pt x="502" y="269"/>
                      </a:lnTo>
                      <a:lnTo>
                        <a:pt x="502" y="265"/>
                      </a:lnTo>
                      <a:lnTo>
                        <a:pt x="500" y="263"/>
                      </a:lnTo>
                      <a:lnTo>
                        <a:pt x="502" y="257"/>
                      </a:lnTo>
                      <a:lnTo>
                        <a:pt x="502" y="252"/>
                      </a:lnTo>
                      <a:lnTo>
                        <a:pt x="505" y="248"/>
                      </a:lnTo>
                      <a:lnTo>
                        <a:pt x="505" y="246"/>
                      </a:lnTo>
                      <a:lnTo>
                        <a:pt x="505" y="242"/>
                      </a:lnTo>
                      <a:lnTo>
                        <a:pt x="505" y="238"/>
                      </a:lnTo>
                      <a:lnTo>
                        <a:pt x="502" y="234"/>
                      </a:lnTo>
                      <a:lnTo>
                        <a:pt x="502" y="229"/>
                      </a:lnTo>
                      <a:lnTo>
                        <a:pt x="502" y="225"/>
                      </a:lnTo>
                      <a:lnTo>
                        <a:pt x="505" y="219"/>
                      </a:lnTo>
                      <a:lnTo>
                        <a:pt x="505" y="215"/>
                      </a:lnTo>
                      <a:lnTo>
                        <a:pt x="505" y="210"/>
                      </a:lnTo>
                      <a:lnTo>
                        <a:pt x="507" y="206"/>
                      </a:lnTo>
                      <a:lnTo>
                        <a:pt x="509" y="204"/>
                      </a:lnTo>
                      <a:lnTo>
                        <a:pt x="511" y="200"/>
                      </a:lnTo>
                      <a:lnTo>
                        <a:pt x="513" y="196"/>
                      </a:lnTo>
                      <a:lnTo>
                        <a:pt x="513" y="191"/>
                      </a:lnTo>
                      <a:lnTo>
                        <a:pt x="513" y="185"/>
                      </a:lnTo>
                      <a:lnTo>
                        <a:pt x="513" y="179"/>
                      </a:lnTo>
                      <a:lnTo>
                        <a:pt x="513" y="173"/>
                      </a:lnTo>
                      <a:lnTo>
                        <a:pt x="513" y="168"/>
                      </a:lnTo>
                      <a:lnTo>
                        <a:pt x="511" y="164"/>
                      </a:lnTo>
                      <a:lnTo>
                        <a:pt x="511" y="160"/>
                      </a:lnTo>
                      <a:lnTo>
                        <a:pt x="511" y="156"/>
                      </a:lnTo>
                      <a:lnTo>
                        <a:pt x="509" y="154"/>
                      </a:lnTo>
                      <a:lnTo>
                        <a:pt x="509" y="149"/>
                      </a:lnTo>
                      <a:lnTo>
                        <a:pt x="509" y="147"/>
                      </a:lnTo>
                      <a:lnTo>
                        <a:pt x="507" y="143"/>
                      </a:lnTo>
                      <a:lnTo>
                        <a:pt x="505" y="137"/>
                      </a:lnTo>
                      <a:lnTo>
                        <a:pt x="500" y="133"/>
                      </a:lnTo>
                      <a:lnTo>
                        <a:pt x="498" y="128"/>
                      </a:lnTo>
                      <a:lnTo>
                        <a:pt x="494" y="124"/>
                      </a:lnTo>
                      <a:lnTo>
                        <a:pt x="490" y="122"/>
                      </a:lnTo>
                      <a:lnTo>
                        <a:pt x="488" y="120"/>
                      </a:lnTo>
                      <a:lnTo>
                        <a:pt x="486" y="116"/>
                      </a:lnTo>
                      <a:lnTo>
                        <a:pt x="483" y="114"/>
                      </a:lnTo>
                      <a:lnTo>
                        <a:pt x="483" y="112"/>
                      </a:lnTo>
                      <a:lnTo>
                        <a:pt x="481" y="107"/>
                      </a:lnTo>
                      <a:lnTo>
                        <a:pt x="481" y="103"/>
                      </a:lnTo>
                      <a:lnTo>
                        <a:pt x="479" y="101"/>
                      </a:lnTo>
                      <a:lnTo>
                        <a:pt x="477" y="97"/>
                      </a:lnTo>
                      <a:lnTo>
                        <a:pt x="475" y="93"/>
                      </a:lnTo>
                      <a:lnTo>
                        <a:pt x="473" y="91"/>
                      </a:lnTo>
                      <a:lnTo>
                        <a:pt x="469" y="88"/>
                      </a:lnTo>
                      <a:lnTo>
                        <a:pt x="467" y="86"/>
                      </a:lnTo>
                      <a:lnTo>
                        <a:pt x="464" y="82"/>
                      </a:lnTo>
                      <a:lnTo>
                        <a:pt x="462" y="80"/>
                      </a:lnTo>
                      <a:lnTo>
                        <a:pt x="460" y="76"/>
                      </a:lnTo>
                      <a:lnTo>
                        <a:pt x="458" y="72"/>
                      </a:lnTo>
                      <a:lnTo>
                        <a:pt x="456" y="67"/>
                      </a:lnTo>
                      <a:lnTo>
                        <a:pt x="456" y="65"/>
                      </a:lnTo>
                      <a:lnTo>
                        <a:pt x="456" y="61"/>
                      </a:lnTo>
                      <a:lnTo>
                        <a:pt x="456" y="55"/>
                      </a:lnTo>
                      <a:lnTo>
                        <a:pt x="454" y="53"/>
                      </a:lnTo>
                      <a:lnTo>
                        <a:pt x="452" y="48"/>
                      </a:lnTo>
                      <a:lnTo>
                        <a:pt x="452" y="46"/>
                      </a:lnTo>
                      <a:lnTo>
                        <a:pt x="450" y="44"/>
                      </a:lnTo>
                      <a:lnTo>
                        <a:pt x="446" y="40"/>
                      </a:lnTo>
                      <a:lnTo>
                        <a:pt x="443" y="40"/>
                      </a:lnTo>
                      <a:lnTo>
                        <a:pt x="439" y="40"/>
                      </a:lnTo>
                      <a:lnTo>
                        <a:pt x="435" y="40"/>
                      </a:lnTo>
                      <a:lnTo>
                        <a:pt x="431" y="40"/>
                      </a:lnTo>
                      <a:lnTo>
                        <a:pt x="427" y="40"/>
                      </a:lnTo>
                      <a:lnTo>
                        <a:pt x="422" y="38"/>
                      </a:lnTo>
                      <a:lnTo>
                        <a:pt x="418" y="38"/>
                      </a:lnTo>
                      <a:lnTo>
                        <a:pt x="412" y="36"/>
                      </a:lnTo>
                      <a:lnTo>
                        <a:pt x="410" y="38"/>
                      </a:lnTo>
                      <a:lnTo>
                        <a:pt x="405" y="40"/>
                      </a:lnTo>
                      <a:lnTo>
                        <a:pt x="403" y="40"/>
                      </a:lnTo>
                      <a:lnTo>
                        <a:pt x="399" y="42"/>
                      </a:lnTo>
                      <a:lnTo>
                        <a:pt x="395" y="42"/>
                      </a:lnTo>
                      <a:lnTo>
                        <a:pt x="391" y="44"/>
                      </a:lnTo>
                      <a:lnTo>
                        <a:pt x="389" y="46"/>
                      </a:lnTo>
                      <a:lnTo>
                        <a:pt x="386" y="51"/>
                      </a:lnTo>
                      <a:lnTo>
                        <a:pt x="384" y="53"/>
                      </a:lnTo>
                      <a:lnTo>
                        <a:pt x="382" y="55"/>
                      </a:lnTo>
                      <a:lnTo>
                        <a:pt x="378" y="59"/>
                      </a:lnTo>
                      <a:lnTo>
                        <a:pt x="376" y="63"/>
                      </a:lnTo>
                      <a:lnTo>
                        <a:pt x="372" y="67"/>
                      </a:lnTo>
                      <a:lnTo>
                        <a:pt x="370" y="70"/>
                      </a:lnTo>
                      <a:lnTo>
                        <a:pt x="370" y="72"/>
                      </a:lnTo>
                      <a:lnTo>
                        <a:pt x="367" y="76"/>
                      </a:lnTo>
                      <a:lnTo>
                        <a:pt x="367" y="78"/>
                      </a:lnTo>
                      <a:lnTo>
                        <a:pt x="367" y="80"/>
                      </a:lnTo>
                      <a:lnTo>
                        <a:pt x="363" y="84"/>
                      </a:lnTo>
                      <a:lnTo>
                        <a:pt x="359" y="86"/>
                      </a:lnTo>
                      <a:lnTo>
                        <a:pt x="355" y="88"/>
                      </a:lnTo>
                      <a:lnTo>
                        <a:pt x="351" y="91"/>
                      </a:lnTo>
                      <a:lnTo>
                        <a:pt x="346" y="93"/>
                      </a:lnTo>
                      <a:lnTo>
                        <a:pt x="340" y="95"/>
                      </a:lnTo>
                      <a:lnTo>
                        <a:pt x="334" y="95"/>
                      </a:lnTo>
                      <a:lnTo>
                        <a:pt x="327" y="97"/>
                      </a:lnTo>
                      <a:lnTo>
                        <a:pt x="321" y="97"/>
                      </a:lnTo>
                      <a:lnTo>
                        <a:pt x="315" y="97"/>
                      </a:lnTo>
                      <a:lnTo>
                        <a:pt x="306" y="95"/>
                      </a:lnTo>
                      <a:lnTo>
                        <a:pt x="300" y="93"/>
                      </a:lnTo>
                      <a:lnTo>
                        <a:pt x="291" y="93"/>
                      </a:lnTo>
                      <a:lnTo>
                        <a:pt x="287" y="91"/>
                      </a:lnTo>
                      <a:lnTo>
                        <a:pt x="283" y="88"/>
                      </a:lnTo>
                      <a:lnTo>
                        <a:pt x="277" y="84"/>
                      </a:lnTo>
                      <a:lnTo>
                        <a:pt x="272" y="80"/>
                      </a:lnTo>
                      <a:lnTo>
                        <a:pt x="268" y="78"/>
                      </a:lnTo>
                      <a:lnTo>
                        <a:pt x="264" y="74"/>
                      </a:lnTo>
                      <a:lnTo>
                        <a:pt x="260" y="72"/>
                      </a:lnTo>
                      <a:lnTo>
                        <a:pt x="253" y="67"/>
                      </a:lnTo>
                      <a:lnTo>
                        <a:pt x="249" y="63"/>
                      </a:lnTo>
                      <a:lnTo>
                        <a:pt x="247" y="59"/>
                      </a:lnTo>
                      <a:lnTo>
                        <a:pt x="247" y="55"/>
                      </a:lnTo>
                      <a:lnTo>
                        <a:pt x="247" y="51"/>
                      </a:lnTo>
                      <a:lnTo>
                        <a:pt x="247" y="46"/>
                      </a:lnTo>
                      <a:lnTo>
                        <a:pt x="249" y="42"/>
                      </a:lnTo>
                      <a:lnTo>
                        <a:pt x="249" y="38"/>
                      </a:lnTo>
                      <a:lnTo>
                        <a:pt x="251" y="36"/>
                      </a:lnTo>
                      <a:lnTo>
                        <a:pt x="253" y="32"/>
                      </a:lnTo>
                      <a:lnTo>
                        <a:pt x="258" y="27"/>
                      </a:lnTo>
                      <a:lnTo>
                        <a:pt x="260" y="23"/>
                      </a:lnTo>
                      <a:lnTo>
                        <a:pt x="260" y="21"/>
                      </a:lnTo>
                      <a:lnTo>
                        <a:pt x="260" y="17"/>
                      </a:lnTo>
                      <a:lnTo>
                        <a:pt x="260" y="13"/>
                      </a:lnTo>
                      <a:lnTo>
                        <a:pt x="260" y="11"/>
                      </a:lnTo>
                      <a:lnTo>
                        <a:pt x="258" y="9"/>
                      </a:lnTo>
                      <a:lnTo>
                        <a:pt x="253" y="4"/>
                      </a:lnTo>
                      <a:lnTo>
                        <a:pt x="249" y="2"/>
                      </a:lnTo>
                      <a:lnTo>
                        <a:pt x="247" y="0"/>
                      </a:lnTo>
                      <a:lnTo>
                        <a:pt x="243" y="0"/>
                      </a:lnTo>
                      <a:lnTo>
                        <a:pt x="237" y="0"/>
                      </a:lnTo>
                      <a:lnTo>
                        <a:pt x="232" y="0"/>
                      </a:lnTo>
                      <a:lnTo>
                        <a:pt x="228" y="0"/>
                      </a:lnTo>
                      <a:lnTo>
                        <a:pt x="224" y="0"/>
                      </a:lnTo>
                      <a:lnTo>
                        <a:pt x="220" y="0"/>
                      </a:lnTo>
                      <a:lnTo>
                        <a:pt x="213" y="2"/>
                      </a:lnTo>
                      <a:lnTo>
                        <a:pt x="209" y="2"/>
                      </a:lnTo>
                      <a:lnTo>
                        <a:pt x="207" y="4"/>
                      </a:lnTo>
                      <a:lnTo>
                        <a:pt x="203" y="6"/>
                      </a:lnTo>
                      <a:lnTo>
                        <a:pt x="201" y="9"/>
                      </a:lnTo>
                      <a:lnTo>
                        <a:pt x="199" y="11"/>
                      </a:lnTo>
                      <a:lnTo>
                        <a:pt x="196" y="13"/>
                      </a:lnTo>
                      <a:lnTo>
                        <a:pt x="196" y="15"/>
                      </a:lnTo>
                      <a:lnTo>
                        <a:pt x="194" y="17"/>
                      </a:lnTo>
                      <a:lnTo>
                        <a:pt x="192" y="21"/>
                      </a:lnTo>
                      <a:lnTo>
                        <a:pt x="192" y="25"/>
                      </a:lnTo>
                      <a:lnTo>
                        <a:pt x="192" y="30"/>
                      </a:lnTo>
                      <a:lnTo>
                        <a:pt x="190" y="34"/>
                      </a:lnTo>
                      <a:lnTo>
                        <a:pt x="190" y="38"/>
                      </a:lnTo>
                      <a:lnTo>
                        <a:pt x="190" y="44"/>
                      </a:lnTo>
                      <a:lnTo>
                        <a:pt x="192" y="51"/>
                      </a:lnTo>
                      <a:lnTo>
                        <a:pt x="192" y="57"/>
                      </a:lnTo>
                      <a:lnTo>
                        <a:pt x="192" y="63"/>
                      </a:lnTo>
                      <a:lnTo>
                        <a:pt x="192" y="67"/>
                      </a:lnTo>
                      <a:lnTo>
                        <a:pt x="192" y="74"/>
                      </a:lnTo>
                      <a:lnTo>
                        <a:pt x="192" y="80"/>
                      </a:lnTo>
                      <a:lnTo>
                        <a:pt x="190" y="84"/>
                      </a:lnTo>
                      <a:lnTo>
                        <a:pt x="190" y="93"/>
                      </a:lnTo>
                      <a:lnTo>
                        <a:pt x="188" y="103"/>
                      </a:lnTo>
                      <a:lnTo>
                        <a:pt x="186" y="116"/>
                      </a:lnTo>
                      <a:lnTo>
                        <a:pt x="184" y="126"/>
                      </a:lnTo>
                      <a:lnTo>
                        <a:pt x="182" y="137"/>
                      </a:lnTo>
                      <a:lnTo>
                        <a:pt x="180" y="145"/>
                      </a:lnTo>
                      <a:lnTo>
                        <a:pt x="177" y="152"/>
                      </a:lnTo>
                      <a:lnTo>
                        <a:pt x="175" y="160"/>
                      </a:lnTo>
                      <a:lnTo>
                        <a:pt x="171" y="170"/>
                      </a:lnTo>
                      <a:lnTo>
                        <a:pt x="169" y="179"/>
                      </a:lnTo>
                      <a:lnTo>
                        <a:pt x="167" y="189"/>
                      </a:lnTo>
                      <a:lnTo>
                        <a:pt x="165" y="196"/>
                      </a:lnTo>
                      <a:lnTo>
                        <a:pt x="163" y="202"/>
                      </a:lnTo>
                      <a:lnTo>
                        <a:pt x="158" y="208"/>
                      </a:lnTo>
                      <a:lnTo>
                        <a:pt x="156" y="215"/>
                      </a:lnTo>
                      <a:lnTo>
                        <a:pt x="152" y="223"/>
                      </a:lnTo>
                      <a:lnTo>
                        <a:pt x="150" y="229"/>
                      </a:lnTo>
                      <a:lnTo>
                        <a:pt x="148" y="236"/>
                      </a:lnTo>
                      <a:lnTo>
                        <a:pt x="146" y="240"/>
                      </a:lnTo>
                      <a:lnTo>
                        <a:pt x="142" y="246"/>
                      </a:lnTo>
                      <a:lnTo>
                        <a:pt x="139" y="252"/>
                      </a:lnTo>
                      <a:lnTo>
                        <a:pt x="137" y="259"/>
                      </a:lnTo>
                      <a:lnTo>
                        <a:pt x="135" y="265"/>
                      </a:lnTo>
                      <a:lnTo>
                        <a:pt x="135" y="271"/>
                      </a:lnTo>
                      <a:lnTo>
                        <a:pt x="133" y="278"/>
                      </a:lnTo>
                      <a:lnTo>
                        <a:pt x="133" y="286"/>
                      </a:lnTo>
                      <a:lnTo>
                        <a:pt x="131" y="292"/>
                      </a:lnTo>
                      <a:lnTo>
                        <a:pt x="131" y="299"/>
                      </a:lnTo>
                      <a:lnTo>
                        <a:pt x="131" y="305"/>
                      </a:lnTo>
                      <a:lnTo>
                        <a:pt x="129" y="311"/>
                      </a:lnTo>
                      <a:lnTo>
                        <a:pt x="129" y="318"/>
                      </a:lnTo>
                      <a:lnTo>
                        <a:pt x="127" y="324"/>
                      </a:lnTo>
                      <a:lnTo>
                        <a:pt x="127" y="328"/>
                      </a:lnTo>
                      <a:lnTo>
                        <a:pt x="125" y="334"/>
                      </a:lnTo>
                      <a:lnTo>
                        <a:pt x="125" y="339"/>
                      </a:lnTo>
                      <a:lnTo>
                        <a:pt x="123" y="345"/>
                      </a:lnTo>
                      <a:lnTo>
                        <a:pt x="123" y="347"/>
                      </a:lnTo>
                      <a:lnTo>
                        <a:pt x="121" y="351"/>
                      </a:lnTo>
                      <a:lnTo>
                        <a:pt x="116" y="356"/>
                      </a:lnTo>
                      <a:lnTo>
                        <a:pt x="116" y="360"/>
                      </a:lnTo>
                      <a:lnTo>
                        <a:pt x="116" y="366"/>
                      </a:lnTo>
                      <a:lnTo>
                        <a:pt x="116" y="372"/>
                      </a:lnTo>
                      <a:lnTo>
                        <a:pt x="116" y="379"/>
                      </a:lnTo>
                      <a:lnTo>
                        <a:pt x="116" y="387"/>
                      </a:lnTo>
                      <a:lnTo>
                        <a:pt x="116" y="393"/>
                      </a:lnTo>
                      <a:lnTo>
                        <a:pt x="116" y="398"/>
                      </a:lnTo>
                      <a:lnTo>
                        <a:pt x="116" y="404"/>
                      </a:lnTo>
                      <a:lnTo>
                        <a:pt x="116" y="410"/>
                      </a:lnTo>
                      <a:lnTo>
                        <a:pt x="116" y="417"/>
                      </a:lnTo>
                      <a:lnTo>
                        <a:pt x="116" y="423"/>
                      </a:lnTo>
                      <a:lnTo>
                        <a:pt x="114" y="427"/>
                      </a:lnTo>
                      <a:lnTo>
                        <a:pt x="112" y="433"/>
                      </a:lnTo>
                      <a:lnTo>
                        <a:pt x="110" y="440"/>
                      </a:lnTo>
                      <a:lnTo>
                        <a:pt x="110" y="444"/>
                      </a:lnTo>
                      <a:lnTo>
                        <a:pt x="110" y="450"/>
                      </a:lnTo>
                      <a:lnTo>
                        <a:pt x="110" y="454"/>
                      </a:lnTo>
                      <a:lnTo>
                        <a:pt x="110" y="461"/>
                      </a:lnTo>
                      <a:lnTo>
                        <a:pt x="110" y="467"/>
                      </a:lnTo>
                      <a:lnTo>
                        <a:pt x="110" y="471"/>
                      </a:lnTo>
                      <a:lnTo>
                        <a:pt x="110" y="475"/>
                      </a:lnTo>
                      <a:lnTo>
                        <a:pt x="108" y="482"/>
                      </a:lnTo>
                      <a:lnTo>
                        <a:pt x="108" y="488"/>
                      </a:lnTo>
                      <a:lnTo>
                        <a:pt x="106" y="492"/>
                      </a:lnTo>
                      <a:lnTo>
                        <a:pt x="106" y="499"/>
                      </a:lnTo>
                      <a:lnTo>
                        <a:pt x="104" y="507"/>
                      </a:lnTo>
                      <a:lnTo>
                        <a:pt x="102" y="515"/>
                      </a:lnTo>
                      <a:lnTo>
                        <a:pt x="99" y="526"/>
                      </a:lnTo>
                      <a:lnTo>
                        <a:pt x="97" y="536"/>
                      </a:lnTo>
                      <a:lnTo>
                        <a:pt x="95" y="545"/>
                      </a:lnTo>
                      <a:lnTo>
                        <a:pt x="93" y="549"/>
                      </a:lnTo>
                      <a:lnTo>
                        <a:pt x="91" y="555"/>
                      </a:lnTo>
                      <a:lnTo>
                        <a:pt x="89" y="562"/>
                      </a:lnTo>
                      <a:lnTo>
                        <a:pt x="87" y="568"/>
                      </a:lnTo>
                      <a:lnTo>
                        <a:pt x="87" y="572"/>
                      </a:lnTo>
                      <a:lnTo>
                        <a:pt x="87" y="578"/>
                      </a:lnTo>
                      <a:lnTo>
                        <a:pt x="87" y="585"/>
                      </a:lnTo>
                      <a:lnTo>
                        <a:pt x="87" y="591"/>
                      </a:lnTo>
                      <a:lnTo>
                        <a:pt x="87" y="597"/>
                      </a:lnTo>
                      <a:lnTo>
                        <a:pt x="87" y="602"/>
                      </a:lnTo>
                      <a:lnTo>
                        <a:pt x="87" y="606"/>
                      </a:lnTo>
                      <a:lnTo>
                        <a:pt x="87" y="612"/>
                      </a:lnTo>
                      <a:lnTo>
                        <a:pt x="87" y="616"/>
                      </a:lnTo>
                      <a:lnTo>
                        <a:pt x="87" y="620"/>
                      </a:lnTo>
                      <a:lnTo>
                        <a:pt x="85" y="625"/>
                      </a:lnTo>
                      <a:lnTo>
                        <a:pt x="80" y="627"/>
                      </a:lnTo>
                      <a:lnTo>
                        <a:pt x="78" y="631"/>
                      </a:lnTo>
                      <a:lnTo>
                        <a:pt x="76" y="635"/>
                      </a:lnTo>
                      <a:lnTo>
                        <a:pt x="74" y="637"/>
                      </a:lnTo>
                      <a:lnTo>
                        <a:pt x="74" y="642"/>
                      </a:lnTo>
                      <a:lnTo>
                        <a:pt x="74" y="646"/>
                      </a:lnTo>
                      <a:lnTo>
                        <a:pt x="74" y="646"/>
                      </a:lnTo>
                      <a:lnTo>
                        <a:pt x="72" y="648"/>
                      </a:lnTo>
                      <a:lnTo>
                        <a:pt x="72" y="648"/>
                      </a:lnTo>
                      <a:lnTo>
                        <a:pt x="70" y="650"/>
                      </a:lnTo>
                      <a:lnTo>
                        <a:pt x="70" y="652"/>
                      </a:lnTo>
                      <a:lnTo>
                        <a:pt x="68" y="652"/>
                      </a:lnTo>
                      <a:lnTo>
                        <a:pt x="66" y="656"/>
                      </a:lnTo>
                      <a:lnTo>
                        <a:pt x="64" y="660"/>
                      </a:lnTo>
                      <a:lnTo>
                        <a:pt x="61" y="665"/>
                      </a:lnTo>
                      <a:lnTo>
                        <a:pt x="61" y="669"/>
                      </a:lnTo>
                      <a:lnTo>
                        <a:pt x="59" y="675"/>
                      </a:lnTo>
                      <a:lnTo>
                        <a:pt x="59" y="679"/>
                      </a:lnTo>
                      <a:lnTo>
                        <a:pt x="57" y="686"/>
                      </a:lnTo>
                      <a:lnTo>
                        <a:pt x="55" y="692"/>
                      </a:lnTo>
                      <a:lnTo>
                        <a:pt x="53" y="698"/>
                      </a:lnTo>
                      <a:lnTo>
                        <a:pt x="51" y="705"/>
                      </a:lnTo>
                      <a:lnTo>
                        <a:pt x="49" y="711"/>
                      </a:lnTo>
                      <a:lnTo>
                        <a:pt x="49" y="719"/>
                      </a:lnTo>
                      <a:lnTo>
                        <a:pt x="47" y="726"/>
                      </a:lnTo>
                      <a:lnTo>
                        <a:pt x="45" y="732"/>
                      </a:lnTo>
                      <a:lnTo>
                        <a:pt x="42" y="738"/>
                      </a:lnTo>
                      <a:lnTo>
                        <a:pt x="40" y="747"/>
                      </a:lnTo>
                      <a:lnTo>
                        <a:pt x="36" y="755"/>
                      </a:lnTo>
                      <a:lnTo>
                        <a:pt x="34" y="763"/>
                      </a:lnTo>
                      <a:lnTo>
                        <a:pt x="32" y="770"/>
                      </a:lnTo>
                      <a:lnTo>
                        <a:pt x="30" y="774"/>
                      </a:lnTo>
                      <a:lnTo>
                        <a:pt x="26" y="780"/>
                      </a:lnTo>
                      <a:lnTo>
                        <a:pt x="23" y="787"/>
                      </a:lnTo>
                      <a:lnTo>
                        <a:pt x="19" y="793"/>
                      </a:lnTo>
                      <a:lnTo>
                        <a:pt x="17" y="799"/>
                      </a:lnTo>
                      <a:lnTo>
                        <a:pt x="13" y="803"/>
                      </a:lnTo>
                      <a:lnTo>
                        <a:pt x="9" y="812"/>
                      </a:lnTo>
                      <a:lnTo>
                        <a:pt x="4" y="818"/>
                      </a:lnTo>
                      <a:lnTo>
                        <a:pt x="0" y="827"/>
                      </a:lnTo>
                      <a:lnTo>
                        <a:pt x="2" y="827"/>
                      </a:lnTo>
                      <a:lnTo>
                        <a:pt x="4" y="829"/>
                      </a:lnTo>
                      <a:lnTo>
                        <a:pt x="7" y="829"/>
                      </a:lnTo>
                      <a:lnTo>
                        <a:pt x="7" y="829"/>
                      </a:lnTo>
                      <a:lnTo>
                        <a:pt x="11" y="833"/>
                      </a:lnTo>
                      <a:lnTo>
                        <a:pt x="15" y="835"/>
                      </a:lnTo>
                      <a:lnTo>
                        <a:pt x="21" y="839"/>
                      </a:lnTo>
                      <a:lnTo>
                        <a:pt x="28" y="841"/>
                      </a:lnTo>
                      <a:lnTo>
                        <a:pt x="32" y="843"/>
                      </a:lnTo>
                      <a:lnTo>
                        <a:pt x="36" y="843"/>
                      </a:lnTo>
                      <a:lnTo>
                        <a:pt x="42" y="846"/>
                      </a:lnTo>
                      <a:lnTo>
                        <a:pt x="49" y="848"/>
                      </a:lnTo>
                      <a:lnTo>
                        <a:pt x="55" y="848"/>
                      </a:lnTo>
                      <a:lnTo>
                        <a:pt x="57" y="848"/>
                      </a:lnTo>
                      <a:lnTo>
                        <a:pt x="61" y="846"/>
                      </a:lnTo>
                      <a:lnTo>
                        <a:pt x="66" y="846"/>
                      </a:lnTo>
                      <a:lnTo>
                        <a:pt x="68" y="846"/>
                      </a:lnTo>
                      <a:lnTo>
                        <a:pt x="72" y="843"/>
                      </a:lnTo>
                      <a:lnTo>
                        <a:pt x="76" y="843"/>
                      </a:lnTo>
                      <a:lnTo>
                        <a:pt x="78" y="843"/>
                      </a:lnTo>
                      <a:lnTo>
                        <a:pt x="83" y="843"/>
                      </a:lnTo>
                      <a:lnTo>
                        <a:pt x="85" y="843"/>
                      </a:lnTo>
                      <a:lnTo>
                        <a:pt x="87" y="846"/>
                      </a:lnTo>
                      <a:lnTo>
                        <a:pt x="89" y="848"/>
                      </a:lnTo>
                      <a:lnTo>
                        <a:pt x="91" y="854"/>
                      </a:lnTo>
                      <a:lnTo>
                        <a:pt x="91" y="858"/>
                      </a:lnTo>
                      <a:lnTo>
                        <a:pt x="91" y="864"/>
                      </a:lnTo>
                      <a:lnTo>
                        <a:pt x="89" y="869"/>
                      </a:lnTo>
                      <a:lnTo>
                        <a:pt x="87" y="873"/>
                      </a:lnTo>
                      <a:lnTo>
                        <a:pt x="85" y="877"/>
                      </a:lnTo>
                      <a:lnTo>
                        <a:pt x="80" y="881"/>
                      </a:lnTo>
                      <a:lnTo>
                        <a:pt x="78" y="883"/>
                      </a:lnTo>
                      <a:lnTo>
                        <a:pt x="74" y="888"/>
                      </a:lnTo>
                      <a:lnTo>
                        <a:pt x="70" y="890"/>
                      </a:lnTo>
                      <a:lnTo>
                        <a:pt x="64" y="892"/>
                      </a:lnTo>
                      <a:lnTo>
                        <a:pt x="59" y="894"/>
                      </a:lnTo>
                      <a:lnTo>
                        <a:pt x="57" y="898"/>
                      </a:lnTo>
                      <a:lnTo>
                        <a:pt x="55" y="902"/>
                      </a:lnTo>
                      <a:lnTo>
                        <a:pt x="55" y="906"/>
                      </a:lnTo>
                      <a:lnTo>
                        <a:pt x="53" y="911"/>
                      </a:lnTo>
                      <a:lnTo>
                        <a:pt x="55" y="915"/>
                      </a:lnTo>
                      <a:lnTo>
                        <a:pt x="57" y="917"/>
                      </a:lnTo>
                      <a:lnTo>
                        <a:pt x="61" y="919"/>
                      </a:lnTo>
                      <a:lnTo>
                        <a:pt x="64" y="923"/>
                      </a:lnTo>
                      <a:lnTo>
                        <a:pt x="64" y="925"/>
                      </a:lnTo>
                      <a:lnTo>
                        <a:pt x="66" y="930"/>
                      </a:lnTo>
                      <a:lnTo>
                        <a:pt x="66" y="932"/>
                      </a:lnTo>
                      <a:lnTo>
                        <a:pt x="64" y="936"/>
                      </a:lnTo>
                      <a:lnTo>
                        <a:pt x="64" y="938"/>
                      </a:lnTo>
                      <a:lnTo>
                        <a:pt x="61" y="942"/>
                      </a:lnTo>
                      <a:lnTo>
                        <a:pt x="59" y="944"/>
                      </a:lnTo>
                      <a:lnTo>
                        <a:pt x="57" y="946"/>
                      </a:lnTo>
                      <a:lnTo>
                        <a:pt x="55" y="949"/>
                      </a:lnTo>
                      <a:lnTo>
                        <a:pt x="53" y="953"/>
                      </a:lnTo>
                      <a:lnTo>
                        <a:pt x="53" y="955"/>
                      </a:lnTo>
                      <a:lnTo>
                        <a:pt x="53" y="959"/>
                      </a:lnTo>
                      <a:lnTo>
                        <a:pt x="53" y="961"/>
                      </a:lnTo>
                      <a:lnTo>
                        <a:pt x="53" y="965"/>
                      </a:lnTo>
                      <a:lnTo>
                        <a:pt x="51" y="967"/>
                      </a:lnTo>
                      <a:lnTo>
                        <a:pt x="49" y="970"/>
                      </a:lnTo>
                      <a:lnTo>
                        <a:pt x="47" y="972"/>
                      </a:lnTo>
                      <a:lnTo>
                        <a:pt x="42" y="974"/>
                      </a:lnTo>
                      <a:lnTo>
                        <a:pt x="38" y="976"/>
                      </a:lnTo>
                      <a:lnTo>
                        <a:pt x="32" y="976"/>
                      </a:lnTo>
                      <a:lnTo>
                        <a:pt x="30" y="978"/>
                      </a:lnTo>
                      <a:lnTo>
                        <a:pt x="26" y="978"/>
                      </a:lnTo>
                      <a:lnTo>
                        <a:pt x="21" y="980"/>
                      </a:lnTo>
                      <a:lnTo>
                        <a:pt x="19" y="982"/>
                      </a:lnTo>
                      <a:lnTo>
                        <a:pt x="17" y="984"/>
                      </a:lnTo>
                      <a:lnTo>
                        <a:pt x="15" y="989"/>
                      </a:lnTo>
                      <a:lnTo>
                        <a:pt x="13" y="991"/>
                      </a:lnTo>
                      <a:lnTo>
                        <a:pt x="13" y="995"/>
                      </a:lnTo>
                      <a:lnTo>
                        <a:pt x="13" y="997"/>
                      </a:lnTo>
                      <a:lnTo>
                        <a:pt x="15" y="999"/>
                      </a:lnTo>
                      <a:lnTo>
                        <a:pt x="17" y="1001"/>
                      </a:lnTo>
                      <a:lnTo>
                        <a:pt x="21" y="1003"/>
                      </a:lnTo>
                      <a:lnTo>
                        <a:pt x="23" y="1003"/>
                      </a:lnTo>
                      <a:lnTo>
                        <a:pt x="28" y="1003"/>
                      </a:lnTo>
                      <a:lnTo>
                        <a:pt x="32" y="1003"/>
                      </a:lnTo>
                      <a:lnTo>
                        <a:pt x="36" y="1003"/>
                      </a:lnTo>
                      <a:lnTo>
                        <a:pt x="40" y="1001"/>
                      </a:lnTo>
                      <a:lnTo>
                        <a:pt x="42" y="999"/>
                      </a:lnTo>
                      <a:lnTo>
                        <a:pt x="42" y="997"/>
                      </a:lnTo>
                      <a:lnTo>
                        <a:pt x="45" y="993"/>
                      </a:lnTo>
                      <a:lnTo>
                        <a:pt x="49" y="991"/>
                      </a:lnTo>
                      <a:lnTo>
                        <a:pt x="51" y="986"/>
                      </a:lnTo>
                      <a:lnTo>
                        <a:pt x="55" y="984"/>
                      </a:lnTo>
                      <a:lnTo>
                        <a:pt x="57" y="984"/>
                      </a:lnTo>
                      <a:lnTo>
                        <a:pt x="59" y="984"/>
                      </a:lnTo>
                      <a:lnTo>
                        <a:pt x="61" y="984"/>
                      </a:lnTo>
                      <a:lnTo>
                        <a:pt x="66" y="984"/>
                      </a:lnTo>
                      <a:lnTo>
                        <a:pt x="70" y="982"/>
                      </a:lnTo>
                      <a:lnTo>
                        <a:pt x="74" y="980"/>
                      </a:lnTo>
                      <a:lnTo>
                        <a:pt x="74" y="980"/>
                      </a:lnTo>
                      <a:lnTo>
                        <a:pt x="76" y="978"/>
                      </a:lnTo>
                      <a:lnTo>
                        <a:pt x="78" y="978"/>
                      </a:lnTo>
                      <a:lnTo>
                        <a:pt x="78" y="976"/>
                      </a:lnTo>
                      <a:lnTo>
                        <a:pt x="80" y="976"/>
                      </a:lnTo>
                      <a:lnTo>
                        <a:pt x="83" y="976"/>
                      </a:lnTo>
                      <a:lnTo>
                        <a:pt x="89" y="976"/>
                      </a:lnTo>
                      <a:lnTo>
                        <a:pt x="93" y="976"/>
                      </a:lnTo>
                      <a:lnTo>
                        <a:pt x="97" y="976"/>
                      </a:lnTo>
                      <a:lnTo>
                        <a:pt x="102" y="976"/>
                      </a:lnTo>
                      <a:lnTo>
                        <a:pt x="106" y="974"/>
                      </a:lnTo>
                      <a:lnTo>
                        <a:pt x="110" y="972"/>
                      </a:lnTo>
                      <a:lnTo>
                        <a:pt x="114" y="972"/>
                      </a:lnTo>
                      <a:lnTo>
                        <a:pt x="121" y="970"/>
                      </a:lnTo>
                      <a:lnTo>
                        <a:pt x="127" y="970"/>
                      </a:lnTo>
                      <a:lnTo>
                        <a:pt x="131" y="967"/>
                      </a:lnTo>
                      <a:lnTo>
                        <a:pt x="135" y="965"/>
                      </a:lnTo>
                      <a:lnTo>
                        <a:pt x="139" y="963"/>
                      </a:lnTo>
                      <a:lnTo>
                        <a:pt x="144" y="959"/>
                      </a:lnTo>
                      <a:lnTo>
                        <a:pt x="146" y="957"/>
                      </a:lnTo>
                      <a:lnTo>
                        <a:pt x="150" y="955"/>
                      </a:lnTo>
                      <a:lnTo>
                        <a:pt x="152" y="953"/>
                      </a:lnTo>
                      <a:lnTo>
                        <a:pt x="154" y="953"/>
                      </a:lnTo>
                      <a:lnTo>
                        <a:pt x="158" y="951"/>
                      </a:lnTo>
                      <a:lnTo>
                        <a:pt x="163" y="951"/>
                      </a:lnTo>
                      <a:lnTo>
                        <a:pt x="167" y="951"/>
                      </a:lnTo>
                      <a:lnTo>
                        <a:pt x="171" y="953"/>
                      </a:lnTo>
                      <a:lnTo>
                        <a:pt x="175" y="953"/>
                      </a:lnTo>
                      <a:lnTo>
                        <a:pt x="180" y="953"/>
                      </a:lnTo>
                      <a:lnTo>
                        <a:pt x="184" y="955"/>
                      </a:lnTo>
                      <a:lnTo>
                        <a:pt x="186" y="957"/>
                      </a:lnTo>
                      <a:lnTo>
                        <a:pt x="186" y="959"/>
                      </a:lnTo>
                      <a:lnTo>
                        <a:pt x="184" y="963"/>
                      </a:lnTo>
                      <a:lnTo>
                        <a:pt x="184" y="965"/>
                      </a:lnTo>
                      <a:lnTo>
                        <a:pt x="184" y="967"/>
                      </a:lnTo>
                      <a:lnTo>
                        <a:pt x="184" y="972"/>
                      </a:lnTo>
                      <a:lnTo>
                        <a:pt x="186" y="976"/>
                      </a:lnTo>
                      <a:lnTo>
                        <a:pt x="188" y="980"/>
                      </a:lnTo>
                      <a:lnTo>
                        <a:pt x="190" y="982"/>
                      </a:lnTo>
                      <a:lnTo>
                        <a:pt x="192" y="982"/>
                      </a:lnTo>
                      <a:lnTo>
                        <a:pt x="196" y="982"/>
                      </a:lnTo>
                      <a:lnTo>
                        <a:pt x="199" y="980"/>
                      </a:lnTo>
                      <a:lnTo>
                        <a:pt x="203" y="978"/>
                      </a:lnTo>
                      <a:lnTo>
                        <a:pt x="205" y="976"/>
                      </a:lnTo>
                      <a:lnTo>
                        <a:pt x="209" y="974"/>
                      </a:lnTo>
                      <a:lnTo>
                        <a:pt x="213" y="972"/>
                      </a:lnTo>
                      <a:lnTo>
                        <a:pt x="215" y="970"/>
                      </a:lnTo>
                      <a:lnTo>
                        <a:pt x="220" y="970"/>
                      </a:lnTo>
                      <a:lnTo>
                        <a:pt x="222" y="972"/>
                      </a:lnTo>
                      <a:lnTo>
                        <a:pt x="226" y="972"/>
                      </a:lnTo>
                      <a:lnTo>
                        <a:pt x="230" y="972"/>
                      </a:lnTo>
                      <a:lnTo>
                        <a:pt x="230" y="972"/>
                      </a:lnTo>
                      <a:lnTo>
                        <a:pt x="234" y="972"/>
                      </a:lnTo>
                      <a:lnTo>
                        <a:pt x="237" y="970"/>
                      </a:lnTo>
                      <a:lnTo>
                        <a:pt x="241" y="967"/>
                      </a:lnTo>
                      <a:lnTo>
                        <a:pt x="243" y="967"/>
                      </a:lnTo>
                      <a:lnTo>
                        <a:pt x="247" y="965"/>
                      </a:lnTo>
                      <a:lnTo>
                        <a:pt x="253" y="963"/>
                      </a:lnTo>
                      <a:lnTo>
                        <a:pt x="258" y="961"/>
                      </a:lnTo>
                      <a:lnTo>
                        <a:pt x="262" y="961"/>
                      </a:lnTo>
                      <a:lnTo>
                        <a:pt x="266" y="959"/>
                      </a:lnTo>
                      <a:lnTo>
                        <a:pt x="270" y="957"/>
                      </a:lnTo>
                      <a:lnTo>
                        <a:pt x="275" y="955"/>
                      </a:lnTo>
                      <a:lnTo>
                        <a:pt x="279" y="953"/>
                      </a:lnTo>
                      <a:lnTo>
                        <a:pt x="283" y="951"/>
                      </a:lnTo>
                      <a:lnTo>
                        <a:pt x="287" y="946"/>
                      </a:lnTo>
                      <a:lnTo>
                        <a:pt x="289" y="944"/>
                      </a:lnTo>
                      <a:lnTo>
                        <a:pt x="291" y="942"/>
                      </a:lnTo>
                      <a:lnTo>
                        <a:pt x="296" y="938"/>
                      </a:lnTo>
                      <a:lnTo>
                        <a:pt x="298" y="934"/>
                      </a:lnTo>
                      <a:lnTo>
                        <a:pt x="302" y="932"/>
                      </a:lnTo>
                      <a:lnTo>
                        <a:pt x="306" y="930"/>
                      </a:lnTo>
                      <a:lnTo>
                        <a:pt x="308" y="928"/>
                      </a:lnTo>
                      <a:lnTo>
                        <a:pt x="313" y="928"/>
                      </a:lnTo>
                      <a:lnTo>
                        <a:pt x="319" y="928"/>
                      </a:lnTo>
                      <a:lnTo>
                        <a:pt x="323" y="928"/>
                      </a:lnTo>
                      <a:lnTo>
                        <a:pt x="327" y="928"/>
                      </a:lnTo>
                      <a:lnTo>
                        <a:pt x="332" y="928"/>
                      </a:lnTo>
                      <a:lnTo>
                        <a:pt x="338" y="925"/>
                      </a:lnTo>
                      <a:lnTo>
                        <a:pt x="342" y="923"/>
                      </a:lnTo>
                      <a:lnTo>
                        <a:pt x="346" y="921"/>
                      </a:lnTo>
                      <a:lnTo>
                        <a:pt x="348" y="919"/>
                      </a:lnTo>
                      <a:lnTo>
                        <a:pt x="355" y="915"/>
                      </a:lnTo>
                      <a:lnTo>
                        <a:pt x="357" y="911"/>
                      </a:lnTo>
                      <a:lnTo>
                        <a:pt x="361" y="909"/>
                      </a:lnTo>
                      <a:lnTo>
                        <a:pt x="361" y="904"/>
                      </a:lnTo>
                      <a:lnTo>
                        <a:pt x="361" y="902"/>
                      </a:lnTo>
                      <a:lnTo>
                        <a:pt x="361" y="898"/>
                      </a:lnTo>
                      <a:lnTo>
                        <a:pt x="361" y="896"/>
                      </a:lnTo>
                      <a:lnTo>
                        <a:pt x="365" y="894"/>
                      </a:lnTo>
                      <a:lnTo>
                        <a:pt x="367" y="892"/>
                      </a:lnTo>
                      <a:lnTo>
                        <a:pt x="372" y="892"/>
                      </a:lnTo>
                      <a:lnTo>
                        <a:pt x="374" y="890"/>
                      </a:lnTo>
                      <a:lnTo>
                        <a:pt x="380" y="888"/>
                      </a:lnTo>
                      <a:lnTo>
                        <a:pt x="382" y="888"/>
                      </a:lnTo>
                      <a:lnTo>
                        <a:pt x="389" y="885"/>
                      </a:lnTo>
                      <a:lnTo>
                        <a:pt x="393" y="885"/>
                      </a:lnTo>
                      <a:lnTo>
                        <a:pt x="399" y="885"/>
                      </a:lnTo>
                      <a:lnTo>
                        <a:pt x="403" y="885"/>
                      </a:lnTo>
                      <a:lnTo>
                        <a:pt x="405" y="883"/>
                      </a:lnTo>
                      <a:lnTo>
                        <a:pt x="410" y="883"/>
                      </a:lnTo>
                      <a:lnTo>
                        <a:pt x="412" y="883"/>
                      </a:lnTo>
                      <a:lnTo>
                        <a:pt x="416" y="885"/>
                      </a:lnTo>
                      <a:lnTo>
                        <a:pt x="416" y="888"/>
                      </a:lnTo>
                      <a:lnTo>
                        <a:pt x="416" y="890"/>
                      </a:lnTo>
                      <a:lnTo>
                        <a:pt x="416" y="892"/>
                      </a:lnTo>
                      <a:lnTo>
                        <a:pt x="418" y="894"/>
                      </a:lnTo>
                      <a:lnTo>
                        <a:pt x="420" y="894"/>
                      </a:lnTo>
                      <a:lnTo>
                        <a:pt x="422" y="894"/>
                      </a:lnTo>
                      <a:lnTo>
                        <a:pt x="424" y="894"/>
                      </a:lnTo>
                      <a:lnTo>
                        <a:pt x="427" y="894"/>
                      </a:lnTo>
                      <a:lnTo>
                        <a:pt x="431" y="892"/>
                      </a:lnTo>
                      <a:lnTo>
                        <a:pt x="433" y="890"/>
                      </a:lnTo>
                      <a:lnTo>
                        <a:pt x="437" y="888"/>
                      </a:lnTo>
                      <a:lnTo>
                        <a:pt x="441" y="888"/>
                      </a:lnTo>
                      <a:lnTo>
                        <a:pt x="446" y="885"/>
                      </a:lnTo>
                      <a:lnTo>
                        <a:pt x="450" y="885"/>
                      </a:lnTo>
                      <a:lnTo>
                        <a:pt x="452" y="885"/>
                      </a:lnTo>
                      <a:lnTo>
                        <a:pt x="454" y="885"/>
                      </a:lnTo>
                      <a:lnTo>
                        <a:pt x="458" y="885"/>
                      </a:lnTo>
                      <a:lnTo>
                        <a:pt x="460" y="885"/>
                      </a:lnTo>
                      <a:lnTo>
                        <a:pt x="462" y="888"/>
                      </a:lnTo>
                      <a:lnTo>
                        <a:pt x="464" y="890"/>
                      </a:lnTo>
                      <a:lnTo>
                        <a:pt x="464" y="892"/>
                      </a:lnTo>
                      <a:lnTo>
                        <a:pt x="464" y="894"/>
                      </a:lnTo>
                      <a:lnTo>
                        <a:pt x="462" y="896"/>
                      </a:lnTo>
                      <a:lnTo>
                        <a:pt x="462" y="900"/>
                      </a:lnTo>
                      <a:lnTo>
                        <a:pt x="460" y="902"/>
                      </a:lnTo>
                      <a:lnTo>
                        <a:pt x="458" y="902"/>
                      </a:lnTo>
                      <a:lnTo>
                        <a:pt x="454" y="904"/>
                      </a:lnTo>
                      <a:lnTo>
                        <a:pt x="452" y="904"/>
                      </a:lnTo>
                      <a:lnTo>
                        <a:pt x="450" y="904"/>
                      </a:lnTo>
                      <a:lnTo>
                        <a:pt x="448" y="906"/>
                      </a:lnTo>
                      <a:lnTo>
                        <a:pt x="448" y="911"/>
                      </a:lnTo>
                      <a:lnTo>
                        <a:pt x="448" y="913"/>
                      </a:lnTo>
                      <a:lnTo>
                        <a:pt x="448" y="915"/>
                      </a:lnTo>
                      <a:lnTo>
                        <a:pt x="450" y="919"/>
                      </a:lnTo>
                      <a:lnTo>
                        <a:pt x="452" y="921"/>
                      </a:lnTo>
                      <a:lnTo>
                        <a:pt x="452" y="923"/>
                      </a:lnTo>
                      <a:lnTo>
                        <a:pt x="456" y="925"/>
                      </a:lnTo>
                      <a:lnTo>
                        <a:pt x="460" y="928"/>
                      </a:lnTo>
                      <a:lnTo>
                        <a:pt x="464" y="930"/>
                      </a:lnTo>
                      <a:lnTo>
                        <a:pt x="467" y="934"/>
                      </a:lnTo>
                      <a:lnTo>
                        <a:pt x="467" y="936"/>
                      </a:lnTo>
                      <a:lnTo>
                        <a:pt x="467" y="938"/>
                      </a:lnTo>
                      <a:lnTo>
                        <a:pt x="467" y="942"/>
                      </a:lnTo>
                      <a:lnTo>
                        <a:pt x="464" y="944"/>
                      </a:lnTo>
                      <a:lnTo>
                        <a:pt x="464" y="946"/>
                      </a:lnTo>
                      <a:lnTo>
                        <a:pt x="464" y="946"/>
                      </a:lnTo>
                      <a:lnTo>
                        <a:pt x="462" y="949"/>
                      </a:lnTo>
                      <a:lnTo>
                        <a:pt x="462" y="949"/>
                      </a:lnTo>
                      <a:lnTo>
                        <a:pt x="462" y="951"/>
                      </a:lnTo>
                      <a:lnTo>
                        <a:pt x="460" y="951"/>
                      </a:lnTo>
                      <a:lnTo>
                        <a:pt x="462" y="955"/>
                      </a:lnTo>
                      <a:lnTo>
                        <a:pt x="462" y="957"/>
                      </a:lnTo>
                      <a:lnTo>
                        <a:pt x="462" y="961"/>
                      </a:lnTo>
                      <a:lnTo>
                        <a:pt x="464" y="963"/>
                      </a:lnTo>
                      <a:lnTo>
                        <a:pt x="467" y="967"/>
                      </a:lnTo>
                      <a:lnTo>
                        <a:pt x="469" y="972"/>
                      </a:lnTo>
                      <a:lnTo>
                        <a:pt x="469" y="972"/>
                      </a:lnTo>
                      <a:lnTo>
                        <a:pt x="471" y="974"/>
                      </a:lnTo>
                      <a:lnTo>
                        <a:pt x="471" y="976"/>
                      </a:lnTo>
                      <a:lnTo>
                        <a:pt x="471" y="976"/>
                      </a:lnTo>
                      <a:lnTo>
                        <a:pt x="471" y="976"/>
                      </a:lnTo>
                      <a:lnTo>
                        <a:pt x="473" y="976"/>
                      </a:lnTo>
                      <a:lnTo>
                        <a:pt x="475" y="976"/>
                      </a:lnTo>
                      <a:lnTo>
                        <a:pt x="479" y="976"/>
                      </a:lnTo>
                      <a:lnTo>
                        <a:pt x="481" y="976"/>
                      </a:lnTo>
                      <a:lnTo>
                        <a:pt x="483" y="978"/>
                      </a:lnTo>
                      <a:lnTo>
                        <a:pt x="486" y="978"/>
                      </a:lnTo>
                      <a:lnTo>
                        <a:pt x="490" y="980"/>
                      </a:lnTo>
                      <a:lnTo>
                        <a:pt x="492" y="980"/>
                      </a:lnTo>
                      <a:lnTo>
                        <a:pt x="496" y="980"/>
                      </a:lnTo>
                      <a:lnTo>
                        <a:pt x="500" y="980"/>
                      </a:lnTo>
                      <a:lnTo>
                        <a:pt x="507" y="978"/>
                      </a:lnTo>
                      <a:lnTo>
                        <a:pt x="511" y="976"/>
                      </a:lnTo>
                      <a:lnTo>
                        <a:pt x="513" y="978"/>
                      </a:lnTo>
                      <a:lnTo>
                        <a:pt x="517" y="978"/>
                      </a:lnTo>
                      <a:lnTo>
                        <a:pt x="521" y="980"/>
                      </a:lnTo>
                      <a:lnTo>
                        <a:pt x="524" y="980"/>
                      </a:lnTo>
                      <a:lnTo>
                        <a:pt x="528" y="982"/>
                      </a:lnTo>
                      <a:lnTo>
                        <a:pt x="532" y="982"/>
                      </a:lnTo>
                      <a:lnTo>
                        <a:pt x="534" y="984"/>
                      </a:lnTo>
                      <a:lnTo>
                        <a:pt x="536" y="986"/>
                      </a:lnTo>
                      <a:lnTo>
                        <a:pt x="540" y="989"/>
                      </a:lnTo>
                      <a:lnTo>
                        <a:pt x="543" y="993"/>
                      </a:lnTo>
                      <a:lnTo>
                        <a:pt x="543" y="995"/>
                      </a:lnTo>
                      <a:lnTo>
                        <a:pt x="543" y="997"/>
                      </a:lnTo>
                      <a:lnTo>
                        <a:pt x="543" y="1001"/>
                      </a:lnTo>
                      <a:lnTo>
                        <a:pt x="543" y="1003"/>
                      </a:lnTo>
                      <a:lnTo>
                        <a:pt x="543" y="1005"/>
                      </a:lnTo>
                      <a:lnTo>
                        <a:pt x="540" y="1005"/>
                      </a:lnTo>
                      <a:lnTo>
                        <a:pt x="540" y="1005"/>
                      </a:lnTo>
                      <a:lnTo>
                        <a:pt x="538" y="1005"/>
                      </a:lnTo>
                      <a:lnTo>
                        <a:pt x="538" y="1005"/>
                      </a:lnTo>
                      <a:lnTo>
                        <a:pt x="536" y="1005"/>
                      </a:lnTo>
                      <a:lnTo>
                        <a:pt x="536" y="1005"/>
                      </a:lnTo>
                      <a:lnTo>
                        <a:pt x="534" y="1007"/>
                      </a:lnTo>
                      <a:lnTo>
                        <a:pt x="532" y="1010"/>
                      </a:lnTo>
                      <a:lnTo>
                        <a:pt x="530" y="1014"/>
                      </a:lnTo>
                      <a:lnTo>
                        <a:pt x="528" y="1016"/>
                      </a:lnTo>
                      <a:lnTo>
                        <a:pt x="528" y="1018"/>
                      </a:lnTo>
                      <a:lnTo>
                        <a:pt x="530" y="1022"/>
                      </a:lnTo>
                      <a:lnTo>
                        <a:pt x="530" y="1024"/>
                      </a:lnTo>
                      <a:lnTo>
                        <a:pt x="532" y="1026"/>
                      </a:lnTo>
                      <a:lnTo>
                        <a:pt x="536" y="1028"/>
                      </a:lnTo>
                      <a:lnTo>
                        <a:pt x="540" y="1031"/>
                      </a:lnTo>
                      <a:lnTo>
                        <a:pt x="547" y="1031"/>
                      </a:lnTo>
                      <a:lnTo>
                        <a:pt x="551" y="1031"/>
                      </a:lnTo>
                      <a:lnTo>
                        <a:pt x="555" y="1031"/>
                      </a:lnTo>
                      <a:lnTo>
                        <a:pt x="562" y="1028"/>
                      </a:lnTo>
                      <a:lnTo>
                        <a:pt x="566" y="1026"/>
                      </a:lnTo>
                      <a:lnTo>
                        <a:pt x="570" y="1024"/>
                      </a:lnTo>
                      <a:lnTo>
                        <a:pt x="574" y="1022"/>
                      </a:lnTo>
                      <a:lnTo>
                        <a:pt x="578" y="1020"/>
                      </a:lnTo>
                      <a:lnTo>
                        <a:pt x="583" y="1016"/>
                      </a:lnTo>
                      <a:lnTo>
                        <a:pt x="587" y="1014"/>
                      </a:lnTo>
                      <a:lnTo>
                        <a:pt x="591" y="1010"/>
                      </a:lnTo>
                      <a:lnTo>
                        <a:pt x="593" y="1005"/>
                      </a:lnTo>
                      <a:lnTo>
                        <a:pt x="595" y="999"/>
                      </a:lnTo>
                      <a:lnTo>
                        <a:pt x="597" y="995"/>
                      </a:lnTo>
                      <a:lnTo>
                        <a:pt x="600" y="991"/>
                      </a:lnTo>
                      <a:lnTo>
                        <a:pt x="602" y="986"/>
                      </a:lnTo>
                      <a:lnTo>
                        <a:pt x="604" y="982"/>
                      </a:lnTo>
                      <a:lnTo>
                        <a:pt x="606" y="976"/>
                      </a:lnTo>
                      <a:lnTo>
                        <a:pt x="608" y="970"/>
                      </a:lnTo>
                      <a:lnTo>
                        <a:pt x="610" y="963"/>
                      </a:lnTo>
                      <a:lnTo>
                        <a:pt x="612" y="957"/>
                      </a:lnTo>
                      <a:lnTo>
                        <a:pt x="612" y="953"/>
                      </a:lnTo>
                      <a:lnTo>
                        <a:pt x="614" y="946"/>
                      </a:lnTo>
                      <a:lnTo>
                        <a:pt x="616" y="938"/>
                      </a:lnTo>
                      <a:lnTo>
                        <a:pt x="619" y="930"/>
                      </a:lnTo>
                      <a:lnTo>
                        <a:pt x="621" y="923"/>
                      </a:lnTo>
                      <a:lnTo>
                        <a:pt x="621" y="919"/>
                      </a:lnTo>
                      <a:lnTo>
                        <a:pt x="625" y="915"/>
                      </a:lnTo>
                      <a:lnTo>
                        <a:pt x="627" y="909"/>
                      </a:lnTo>
                      <a:lnTo>
                        <a:pt x="629" y="904"/>
                      </a:lnTo>
                      <a:lnTo>
                        <a:pt x="633" y="900"/>
                      </a:lnTo>
                      <a:lnTo>
                        <a:pt x="635" y="898"/>
                      </a:lnTo>
                      <a:lnTo>
                        <a:pt x="640" y="894"/>
                      </a:lnTo>
                      <a:lnTo>
                        <a:pt x="644" y="892"/>
                      </a:lnTo>
                      <a:lnTo>
                        <a:pt x="648" y="890"/>
                      </a:lnTo>
                      <a:lnTo>
                        <a:pt x="650" y="890"/>
                      </a:lnTo>
                      <a:lnTo>
                        <a:pt x="654" y="890"/>
                      </a:lnTo>
                      <a:lnTo>
                        <a:pt x="659" y="890"/>
                      </a:lnTo>
                      <a:lnTo>
                        <a:pt x="663" y="890"/>
                      </a:lnTo>
                      <a:lnTo>
                        <a:pt x="661" y="888"/>
                      </a:lnTo>
                      <a:close/>
                    </a:path>
                  </a:pathLst>
                </a:custGeom>
                <a:grp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/>
                </a:p>
              </p:txBody>
            </p:sp>
          </p:grpSp>
        </p:grpSp>
        <p:sp>
          <p:nvSpPr>
            <p:cNvPr id="31" name="Friesland">
              <a:extLst>
                <a:ext uri="{FF2B5EF4-FFF2-40B4-BE49-F238E27FC236}">
                  <a16:creationId xmlns:a16="http://schemas.microsoft.com/office/drawing/2014/main" id="{C8593C69-3DAF-4E32-871A-D3A193BDC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4646" y="1016609"/>
              <a:ext cx="1265017" cy="1169519"/>
            </a:xfrm>
            <a:custGeom>
              <a:avLst/>
              <a:gdLst>
                <a:gd name="T0" fmla="*/ 1792 w 2744"/>
                <a:gd name="T1" fmla="*/ 2370 h 2537"/>
                <a:gd name="T2" fmla="*/ 1668 w 2744"/>
                <a:gd name="T3" fmla="*/ 2467 h 2537"/>
                <a:gd name="T4" fmla="*/ 1533 w 2744"/>
                <a:gd name="T5" fmla="*/ 2385 h 2537"/>
                <a:gd name="T6" fmla="*/ 1409 w 2744"/>
                <a:gd name="T7" fmla="*/ 2441 h 2537"/>
                <a:gd name="T8" fmla="*/ 1292 w 2744"/>
                <a:gd name="T9" fmla="*/ 2536 h 2537"/>
                <a:gd name="T10" fmla="*/ 1168 w 2744"/>
                <a:gd name="T11" fmla="*/ 2516 h 2537"/>
                <a:gd name="T12" fmla="*/ 1081 w 2744"/>
                <a:gd name="T13" fmla="*/ 2502 h 2537"/>
                <a:gd name="T14" fmla="*/ 973 w 2744"/>
                <a:gd name="T15" fmla="*/ 2388 h 2537"/>
                <a:gd name="T16" fmla="*/ 926 w 2744"/>
                <a:gd name="T17" fmla="*/ 2375 h 2537"/>
                <a:gd name="T18" fmla="*/ 786 w 2744"/>
                <a:gd name="T19" fmla="*/ 2381 h 2537"/>
                <a:gd name="T20" fmla="*/ 694 w 2744"/>
                <a:gd name="T21" fmla="*/ 2334 h 2537"/>
                <a:gd name="T22" fmla="*/ 587 w 2744"/>
                <a:gd name="T23" fmla="*/ 2381 h 2537"/>
                <a:gd name="T24" fmla="*/ 400 w 2744"/>
                <a:gd name="T25" fmla="*/ 2367 h 2537"/>
                <a:gd name="T26" fmla="*/ 230 w 2744"/>
                <a:gd name="T27" fmla="*/ 2340 h 2537"/>
                <a:gd name="T28" fmla="*/ 47 w 2744"/>
                <a:gd name="T29" fmla="*/ 2281 h 2537"/>
                <a:gd name="T30" fmla="*/ 55 w 2744"/>
                <a:gd name="T31" fmla="*/ 2142 h 2537"/>
                <a:gd name="T32" fmla="*/ 135 w 2744"/>
                <a:gd name="T33" fmla="*/ 2017 h 2537"/>
                <a:gd name="T34" fmla="*/ 144 w 2744"/>
                <a:gd name="T35" fmla="*/ 1952 h 2537"/>
                <a:gd name="T36" fmla="*/ 125 w 2744"/>
                <a:gd name="T37" fmla="*/ 1796 h 2537"/>
                <a:gd name="T38" fmla="*/ 132 w 2744"/>
                <a:gd name="T39" fmla="*/ 1635 h 2537"/>
                <a:gd name="T40" fmla="*/ 62 w 2744"/>
                <a:gd name="T41" fmla="*/ 1529 h 2537"/>
                <a:gd name="T42" fmla="*/ 5 w 2744"/>
                <a:gd name="T43" fmla="*/ 1393 h 2537"/>
                <a:gd name="T44" fmla="*/ 101 w 2744"/>
                <a:gd name="T45" fmla="*/ 1490 h 2537"/>
                <a:gd name="T46" fmla="*/ 69 w 2744"/>
                <a:gd name="T47" fmla="*/ 1396 h 2537"/>
                <a:gd name="T48" fmla="*/ 136 w 2744"/>
                <a:gd name="T49" fmla="*/ 1217 h 2537"/>
                <a:gd name="T50" fmla="*/ 175 w 2744"/>
                <a:gd name="T51" fmla="*/ 942 h 2537"/>
                <a:gd name="T52" fmla="*/ 295 w 2744"/>
                <a:gd name="T53" fmla="*/ 740 h 2537"/>
                <a:gd name="T54" fmla="*/ 504 w 2744"/>
                <a:gd name="T55" fmla="*/ 608 h 2537"/>
                <a:gd name="T56" fmla="*/ 664 w 2744"/>
                <a:gd name="T57" fmla="*/ 458 h 2537"/>
                <a:gd name="T58" fmla="*/ 821 w 2744"/>
                <a:gd name="T59" fmla="*/ 411 h 2537"/>
                <a:gd name="T60" fmla="*/ 1036 w 2744"/>
                <a:gd name="T61" fmla="*/ 297 h 2537"/>
                <a:gd name="T62" fmla="*/ 1322 w 2744"/>
                <a:gd name="T63" fmla="*/ 139 h 2537"/>
                <a:gd name="T64" fmla="*/ 1633 w 2744"/>
                <a:gd name="T65" fmla="*/ 50 h 2537"/>
                <a:gd name="T66" fmla="*/ 1853 w 2744"/>
                <a:gd name="T67" fmla="*/ 18 h 2537"/>
                <a:gd name="T68" fmla="*/ 2010 w 2744"/>
                <a:gd name="T69" fmla="*/ 11 h 2537"/>
                <a:gd name="T70" fmla="*/ 2015 w 2744"/>
                <a:gd name="T71" fmla="*/ 62 h 2537"/>
                <a:gd name="T72" fmla="*/ 2021 w 2744"/>
                <a:gd name="T73" fmla="*/ 256 h 2537"/>
                <a:gd name="T74" fmla="*/ 2121 w 2744"/>
                <a:gd name="T75" fmla="*/ 331 h 2537"/>
                <a:gd name="T76" fmla="*/ 2077 w 2744"/>
                <a:gd name="T77" fmla="*/ 223 h 2537"/>
                <a:gd name="T78" fmla="*/ 2106 w 2744"/>
                <a:gd name="T79" fmla="*/ 238 h 2537"/>
                <a:gd name="T80" fmla="*/ 2140 w 2744"/>
                <a:gd name="T81" fmla="*/ 273 h 2537"/>
                <a:gd name="T82" fmla="*/ 2171 w 2744"/>
                <a:gd name="T83" fmla="*/ 254 h 2537"/>
                <a:gd name="T84" fmla="*/ 2207 w 2744"/>
                <a:gd name="T85" fmla="*/ 341 h 2537"/>
                <a:gd name="T86" fmla="*/ 2219 w 2744"/>
                <a:gd name="T87" fmla="*/ 282 h 2537"/>
                <a:gd name="T88" fmla="*/ 2338 w 2744"/>
                <a:gd name="T89" fmla="*/ 308 h 2537"/>
                <a:gd name="T90" fmla="*/ 2333 w 2744"/>
                <a:gd name="T91" fmla="*/ 461 h 2537"/>
                <a:gd name="T92" fmla="*/ 2240 w 2744"/>
                <a:gd name="T93" fmla="*/ 609 h 2537"/>
                <a:gd name="T94" fmla="*/ 2167 w 2744"/>
                <a:gd name="T95" fmla="*/ 749 h 2537"/>
                <a:gd name="T96" fmla="*/ 2144 w 2744"/>
                <a:gd name="T97" fmla="*/ 907 h 2537"/>
                <a:gd name="T98" fmla="*/ 2040 w 2744"/>
                <a:gd name="T99" fmla="*/ 1121 h 2537"/>
                <a:gd name="T100" fmla="*/ 2170 w 2744"/>
                <a:gd name="T101" fmla="*/ 1234 h 2537"/>
                <a:gd name="T102" fmla="*/ 2334 w 2744"/>
                <a:gd name="T103" fmla="*/ 1286 h 2537"/>
                <a:gd name="T104" fmla="*/ 2403 w 2744"/>
                <a:gd name="T105" fmla="*/ 1360 h 2537"/>
                <a:gd name="T106" fmla="*/ 2541 w 2744"/>
                <a:gd name="T107" fmla="*/ 1457 h 2537"/>
                <a:gd name="T108" fmla="*/ 2587 w 2744"/>
                <a:gd name="T109" fmla="*/ 1655 h 2537"/>
                <a:gd name="T110" fmla="*/ 2738 w 2744"/>
                <a:gd name="T111" fmla="*/ 1816 h 2537"/>
                <a:gd name="T112" fmla="*/ 2632 w 2744"/>
                <a:gd name="T113" fmla="*/ 2031 h 2537"/>
                <a:gd name="T114" fmla="*/ 2438 w 2744"/>
                <a:gd name="T115" fmla="*/ 2066 h 2537"/>
                <a:gd name="T116" fmla="*/ 2248 w 2744"/>
                <a:gd name="T117" fmla="*/ 2056 h 2537"/>
                <a:gd name="T118" fmla="*/ 2048 w 2744"/>
                <a:gd name="T119" fmla="*/ 2291 h 2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4" h="2537">
                  <a:moveTo>
                    <a:pt x="1970" y="2336"/>
                  </a:moveTo>
                  <a:lnTo>
                    <a:pt x="1957" y="2342"/>
                  </a:lnTo>
                  <a:lnTo>
                    <a:pt x="1939" y="2349"/>
                  </a:lnTo>
                  <a:lnTo>
                    <a:pt x="1923" y="2354"/>
                  </a:lnTo>
                  <a:lnTo>
                    <a:pt x="1909" y="2358"/>
                  </a:lnTo>
                  <a:lnTo>
                    <a:pt x="1899" y="2362"/>
                  </a:lnTo>
                  <a:lnTo>
                    <a:pt x="1885" y="2367"/>
                  </a:lnTo>
                  <a:lnTo>
                    <a:pt x="1874" y="2371"/>
                  </a:lnTo>
                  <a:lnTo>
                    <a:pt x="1860" y="2373"/>
                  </a:lnTo>
                  <a:lnTo>
                    <a:pt x="1843" y="2374"/>
                  </a:lnTo>
                  <a:lnTo>
                    <a:pt x="1829" y="2374"/>
                  </a:lnTo>
                  <a:lnTo>
                    <a:pt x="1818" y="2373"/>
                  </a:lnTo>
                  <a:lnTo>
                    <a:pt x="1806" y="2371"/>
                  </a:lnTo>
                  <a:lnTo>
                    <a:pt x="1792" y="2370"/>
                  </a:lnTo>
                  <a:lnTo>
                    <a:pt x="1783" y="2373"/>
                  </a:lnTo>
                  <a:lnTo>
                    <a:pt x="1776" y="2381"/>
                  </a:lnTo>
                  <a:lnTo>
                    <a:pt x="1771" y="2393"/>
                  </a:lnTo>
                  <a:lnTo>
                    <a:pt x="1767" y="2406"/>
                  </a:lnTo>
                  <a:lnTo>
                    <a:pt x="1764" y="2417"/>
                  </a:lnTo>
                  <a:lnTo>
                    <a:pt x="1758" y="2427"/>
                  </a:lnTo>
                  <a:lnTo>
                    <a:pt x="1752" y="2440"/>
                  </a:lnTo>
                  <a:lnTo>
                    <a:pt x="1745" y="2451"/>
                  </a:lnTo>
                  <a:lnTo>
                    <a:pt x="1738" y="2459"/>
                  </a:lnTo>
                  <a:lnTo>
                    <a:pt x="1726" y="2464"/>
                  </a:lnTo>
                  <a:lnTo>
                    <a:pt x="1710" y="2468"/>
                  </a:lnTo>
                  <a:lnTo>
                    <a:pt x="1694" y="2471"/>
                  </a:lnTo>
                  <a:lnTo>
                    <a:pt x="1680" y="2470"/>
                  </a:lnTo>
                  <a:lnTo>
                    <a:pt x="1668" y="2467"/>
                  </a:lnTo>
                  <a:lnTo>
                    <a:pt x="1655" y="2459"/>
                  </a:lnTo>
                  <a:lnTo>
                    <a:pt x="1641" y="2451"/>
                  </a:lnTo>
                  <a:lnTo>
                    <a:pt x="1629" y="2441"/>
                  </a:lnTo>
                  <a:lnTo>
                    <a:pt x="1618" y="2435"/>
                  </a:lnTo>
                  <a:lnTo>
                    <a:pt x="1609" y="2429"/>
                  </a:lnTo>
                  <a:lnTo>
                    <a:pt x="1597" y="2423"/>
                  </a:lnTo>
                  <a:lnTo>
                    <a:pt x="1586" y="2416"/>
                  </a:lnTo>
                  <a:lnTo>
                    <a:pt x="1577" y="2409"/>
                  </a:lnTo>
                  <a:lnTo>
                    <a:pt x="1568" y="2404"/>
                  </a:lnTo>
                  <a:lnTo>
                    <a:pt x="1559" y="2394"/>
                  </a:lnTo>
                  <a:lnTo>
                    <a:pt x="1550" y="2388"/>
                  </a:lnTo>
                  <a:lnTo>
                    <a:pt x="1540" y="2384"/>
                  </a:lnTo>
                  <a:lnTo>
                    <a:pt x="1537" y="2384"/>
                  </a:lnTo>
                  <a:lnTo>
                    <a:pt x="1533" y="2385"/>
                  </a:lnTo>
                  <a:lnTo>
                    <a:pt x="1529" y="2386"/>
                  </a:lnTo>
                  <a:lnTo>
                    <a:pt x="1527" y="2388"/>
                  </a:lnTo>
                  <a:lnTo>
                    <a:pt x="1524" y="2389"/>
                  </a:lnTo>
                  <a:lnTo>
                    <a:pt x="1515" y="2397"/>
                  </a:lnTo>
                  <a:lnTo>
                    <a:pt x="1504" y="2406"/>
                  </a:lnTo>
                  <a:lnTo>
                    <a:pt x="1494" y="2413"/>
                  </a:lnTo>
                  <a:lnTo>
                    <a:pt x="1485" y="2416"/>
                  </a:lnTo>
                  <a:lnTo>
                    <a:pt x="1474" y="2416"/>
                  </a:lnTo>
                  <a:lnTo>
                    <a:pt x="1462" y="2416"/>
                  </a:lnTo>
                  <a:lnTo>
                    <a:pt x="1454" y="2417"/>
                  </a:lnTo>
                  <a:lnTo>
                    <a:pt x="1440" y="2421"/>
                  </a:lnTo>
                  <a:lnTo>
                    <a:pt x="1427" y="2428"/>
                  </a:lnTo>
                  <a:lnTo>
                    <a:pt x="1416" y="2433"/>
                  </a:lnTo>
                  <a:lnTo>
                    <a:pt x="1409" y="2441"/>
                  </a:lnTo>
                  <a:lnTo>
                    <a:pt x="1404" y="2452"/>
                  </a:lnTo>
                  <a:lnTo>
                    <a:pt x="1399" y="2460"/>
                  </a:lnTo>
                  <a:lnTo>
                    <a:pt x="1392" y="2468"/>
                  </a:lnTo>
                  <a:lnTo>
                    <a:pt x="1384" y="2479"/>
                  </a:lnTo>
                  <a:lnTo>
                    <a:pt x="1376" y="2490"/>
                  </a:lnTo>
                  <a:lnTo>
                    <a:pt x="1369" y="2497"/>
                  </a:lnTo>
                  <a:lnTo>
                    <a:pt x="1361" y="2503"/>
                  </a:lnTo>
                  <a:lnTo>
                    <a:pt x="1350" y="2509"/>
                  </a:lnTo>
                  <a:lnTo>
                    <a:pt x="1342" y="2514"/>
                  </a:lnTo>
                  <a:lnTo>
                    <a:pt x="1333" y="2520"/>
                  </a:lnTo>
                  <a:lnTo>
                    <a:pt x="1321" y="2526"/>
                  </a:lnTo>
                  <a:lnTo>
                    <a:pt x="1311" y="2530"/>
                  </a:lnTo>
                  <a:lnTo>
                    <a:pt x="1303" y="2533"/>
                  </a:lnTo>
                  <a:lnTo>
                    <a:pt x="1292" y="2536"/>
                  </a:lnTo>
                  <a:lnTo>
                    <a:pt x="1283" y="2537"/>
                  </a:lnTo>
                  <a:lnTo>
                    <a:pt x="1275" y="2536"/>
                  </a:lnTo>
                  <a:lnTo>
                    <a:pt x="1265" y="2532"/>
                  </a:lnTo>
                  <a:lnTo>
                    <a:pt x="1256" y="2522"/>
                  </a:lnTo>
                  <a:lnTo>
                    <a:pt x="1248" y="2516"/>
                  </a:lnTo>
                  <a:lnTo>
                    <a:pt x="1240" y="2512"/>
                  </a:lnTo>
                  <a:lnTo>
                    <a:pt x="1230" y="2507"/>
                  </a:lnTo>
                  <a:lnTo>
                    <a:pt x="1219" y="2503"/>
                  </a:lnTo>
                  <a:lnTo>
                    <a:pt x="1211" y="2501"/>
                  </a:lnTo>
                  <a:lnTo>
                    <a:pt x="1199" y="2501"/>
                  </a:lnTo>
                  <a:lnTo>
                    <a:pt x="1184" y="2505"/>
                  </a:lnTo>
                  <a:lnTo>
                    <a:pt x="1174" y="2509"/>
                  </a:lnTo>
                  <a:lnTo>
                    <a:pt x="1171" y="2512"/>
                  </a:lnTo>
                  <a:lnTo>
                    <a:pt x="1168" y="2516"/>
                  </a:lnTo>
                  <a:lnTo>
                    <a:pt x="1166" y="2520"/>
                  </a:lnTo>
                  <a:lnTo>
                    <a:pt x="1163" y="2524"/>
                  </a:lnTo>
                  <a:lnTo>
                    <a:pt x="1160" y="2526"/>
                  </a:lnTo>
                  <a:lnTo>
                    <a:pt x="1152" y="2528"/>
                  </a:lnTo>
                  <a:lnTo>
                    <a:pt x="1141" y="2526"/>
                  </a:lnTo>
                  <a:lnTo>
                    <a:pt x="1131" y="2525"/>
                  </a:lnTo>
                  <a:lnTo>
                    <a:pt x="1122" y="2526"/>
                  </a:lnTo>
                  <a:lnTo>
                    <a:pt x="1118" y="2528"/>
                  </a:lnTo>
                  <a:lnTo>
                    <a:pt x="1114" y="2530"/>
                  </a:lnTo>
                  <a:lnTo>
                    <a:pt x="1112" y="2534"/>
                  </a:lnTo>
                  <a:lnTo>
                    <a:pt x="1109" y="2537"/>
                  </a:lnTo>
                  <a:lnTo>
                    <a:pt x="1097" y="2525"/>
                  </a:lnTo>
                  <a:lnTo>
                    <a:pt x="1087" y="2513"/>
                  </a:lnTo>
                  <a:lnTo>
                    <a:pt x="1081" y="2502"/>
                  </a:lnTo>
                  <a:lnTo>
                    <a:pt x="1075" y="2490"/>
                  </a:lnTo>
                  <a:lnTo>
                    <a:pt x="1071" y="2474"/>
                  </a:lnTo>
                  <a:lnTo>
                    <a:pt x="1067" y="2462"/>
                  </a:lnTo>
                  <a:lnTo>
                    <a:pt x="1062" y="2451"/>
                  </a:lnTo>
                  <a:lnTo>
                    <a:pt x="1054" y="2439"/>
                  </a:lnTo>
                  <a:lnTo>
                    <a:pt x="1046" y="2427"/>
                  </a:lnTo>
                  <a:lnTo>
                    <a:pt x="1039" y="2419"/>
                  </a:lnTo>
                  <a:lnTo>
                    <a:pt x="1029" y="2412"/>
                  </a:lnTo>
                  <a:lnTo>
                    <a:pt x="1019" y="2406"/>
                  </a:lnTo>
                  <a:lnTo>
                    <a:pt x="1008" y="2402"/>
                  </a:lnTo>
                  <a:lnTo>
                    <a:pt x="1000" y="2398"/>
                  </a:lnTo>
                  <a:lnTo>
                    <a:pt x="990" y="2394"/>
                  </a:lnTo>
                  <a:lnTo>
                    <a:pt x="981" y="2390"/>
                  </a:lnTo>
                  <a:lnTo>
                    <a:pt x="973" y="2388"/>
                  </a:lnTo>
                  <a:lnTo>
                    <a:pt x="963" y="2390"/>
                  </a:lnTo>
                  <a:lnTo>
                    <a:pt x="953" y="2393"/>
                  </a:lnTo>
                  <a:lnTo>
                    <a:pt x="943" y="2396"/>
                  </a:lnTo>
                  <a:lnTo>
                    <a:pt x="940" y="2396"/>
                  </a:lnTo>
                  <a:lnTo>
                    <a:pt x="936" y="2396"/>
                  </a:lnTo>
                  <a:lnTo>
                    <a:pt x="932" y="2397"/>
                  </a:lnTo>
                  <a:lnTo>
                    <a:pt x="928" y="2397"/>
                  </a:lnTo>
                  <a:lnTo>
                    <a:pt x="924" y="2396"/>
                  </a:lnTo>
                  <a:lnTo>
                    <a:pt x="926" y="2393"/>
                  </a:lnTo>
                  <a:lnTo>
                    <a:pt x="926" y="2389"/>
                  </a:lnTo>
                  <a:lnTo>
                    <a:pt x="926" y="2385"/>
                  </a:lnTo>
                  <a:lnTo>
                    <a:pt x="927" y="2382"/>
                  </a:lnTo>
                  <a:lnTo>
                    <a:pt x="926" y="2378"/>
                  </a:lnTo>
                  <a:lnTo>
                    <a:pt x="926" y="2375"/>
                  </a:lnTo>
                  <a:lnTo>
                    <a:pt x="920" y="2373"/>
                  </a:lnTo>
                  <a:lnTo>
                    <a:pt x="912" y="2371"/>
                  </a:lnTo>
                  <a:lnTo>
                    <a:pt x="904" y="2370"/>
                  </a:lnTo>
                  <a:lnTo>
                    <a:pt x="897" y="2370"/>
                  </a:lnTo>
                  <a:lnTo>
                    <a:pt x="885" y="2370"/>
                  </a:lnTo>
                  <a:lnTo>
                    <a:pt x="870" y="2371"/>
                  </a:lnTo>
                  <a:lnTo>
                    <a:pt x="856" y="2374"/>
                  </a:lnTo>
                  <a:lnTo>
                    <a:pt x="845" y="2377"/>
                  </a:lnTo>
                  <a:lnTo>
                    <a:pt x="835" y="2379"/>
                  </a:lnTo>
                  <a:lnTo>
                    <a:pt x="826" y="2382"/>
                  </a:lnTo>
                  <a:lnTo>
                    <a:pt x="815" y="2385"/>
                  </a:lnTo>
                  <a:lnTo>
                    <a:pt x="807" y="2386"/>
                  </a:lnTo>
                  <a:lnTo>
                    <a:pt x="798" y="2385"/>
                  </a:lnTo>
                  <a:lnTo>
                    <a:pt x="786" y="2381"/>
                  </a:lnTo>
                  <a:lnTo>
                    <a:pt x="775" y="2377"/>
                  </a:lnTo>
                  <a:lnTo>
                    <a:pt x="767" y="2371"/>
                  </a:lnTo>
                  <a:lnTo>
                    <a:pt x="763" y="2365"/>
                  </a:lnTo>
                  <a:lnTo>
                    <a:pt x="761" y="2354"/>
                  </a:lnTo>
                  <a:lnTo>
                    <a:pt x="760" y="2343"/>
                  </a:lnTo>
                  <a:lnTo>
                    <a:pt x="757" y="2335"/>
                  </a:lnTo>
                  <a:lnTo>
                    <a:pt x="753" y="2327"/>
                  </a:lnTo>
                  <a:lnTo>
                    <a:pt x="746" y="2319"/>
                  </a:lnTo>
                  <a:lnTo>
                    <a:pt x="740" y="2313"/>
                  </a:lnTo>
                  <a:lnTo>
                    <a:pt x="732" y="2312"/>
                  </a:lnTo>
                  <a:lnTo>
                    <a:pt x="721" y="2315"/>
                  </a:lnTo>
                  <a:lnTo>
                    <a:pt x="713" y="2319"/>
                  </a:lnTo>
                  <a:lnTo>
                    <a:pt x="703" y="2324"/>
                  </a:lnTo>
                  <a:lnTo>
                    <a:pt x="694" y="2334"/>
                  </a:lnTo>
                  <a:lnTo>
                    <a:pt x="686" y="2340"/>
                  </a:lnTo>
                  <a:lnTo>
                    <a:pt x="678" y="2346"/>
                  </a:lnTo>
                  <a:lnTo>
                    <a:pt x="668" y="2351"/>
                  </a:lnTo>
                  <a:lnTo>
                    <a:pt x="660" y="2354"/>
                  </a:lnTo>
                  <a:lnTo>
                    <a:pt x="651" y="2353"/>
                  </a:lnTo>
                  <a:lnTo>
                    <a:pt x="641" y="2349"/>
                  </a:lnTo>
                  <a:lnTo>
                    <a:pt x="632" y="2346"/>
                  </a:lnTo>
                  <a:lnTo>
                    <a:pt x="625" y="2343"/>
                  </a:lnTo>
                  <a:lnTo>
                    <a:pt x="616" y="2342"/>
                  </a:lnTo>
                  <a:lnTo>
                    <a:pt x="609" y="2343"/>
                  </a:lnTo>
                  <a:lnTo>
                    <a:pt x="602" y="2350"/>
                  </a:lnTo>
                  <a:lnTo>
                    <a:pt x="597" y="2361"/>
                  </a:lnTo>
                  <a:lnTo>
                    <a:pt x="593" y="2371"/>
                  </a:lnTo>
                  <a:lnTo>
                    <a:pt x="587" y="2381"/>
                  </a:lnTo>
                  <a:lnTo>
                    <a:pt x="581" y="2388"/>
                  </a:lnTo>
                  <a:lnTo>
                    <a:pt x="571" y="2396"/>
                  </a:lnTo>
                  <a:lnTo>
                    <a:pt x="562" y="2404"/>
                  </a:lnTo>
                  <a:lnTo>
                    <a:pt x="554" y="2408"/>
                  </a:lnTo>
                  <a:lnTo>
                    <a:pt x="539" y="2410"/>
                  </a:lnTo>
                  <a:lnTo>
                    <a:pt x="520" y="2412"/>
                  </a:lnTo>
                  <a:lnTo>
                    <a:pt x="503" y="2410"/>
                  </a:lnTo>
                  <a:lnTo>
                    <a:pt x="488" y="2409"/>
                  </a:lnTo>
                  <a:lnTo>
                    <a:pt x="472" y="2406"/>
                  </a:lnTo>
                  <a:lnTo>
                    <a:pt x="453" y="2404"/>
                  </a:lnTo>
                  <a:lnTo>
                    <a:pt x="438" y="2398"/>
                  </a:lnTo>
                  <a:lnTo>
                    <a:pt x="427" y="2390"/>
                  </a:lnTo>
                  <a:lnTo>
                    <a:pt x="414" y="2379"/>
                  </a:lnTo>
                  <a:lnTo>
                    <a:pt x="400" y="2367"/>
                  </a:lnTo>
                  <a:lnTo>
                    <a:pt x="388" y="2357"/>
                  </a:lnTo>
                  <a:lnTo>
                    <a:pt x="377" y="2349"/>
                  </a:lnTo>
                  <a:lnTo>
                    <a:pt x="366" y="2343"/>
                  </a:lnTo>
                  <a:lnTo>
                    <a:pt x="354" y="2338"/>
                  </a:lnTo>
                  <a:lnTo>
                    <a:pt x="341" y="2332"/>
                  </a:lnTo>
                  <a:lnTo>
                    <a:pt x="330" y="2330"/>
                  </a:lnTo>
                  <a:lnTo>
                    <a:pt x="318" y="2327"/>
                  </a:lnTo>
                  <a:lnTo>
                    <a:pt x="304" y="2324"/>
                  </a:lnTo>
                  <a:lnTo>
                    <a:pt x="290" y="2323"/>
                  </a:lnTo>
                  <a:lnTo>
                    <a:pt x="279" y="2323"/>
                  </a:lnTo>
                  <a:lnTo>
                    <a:pt x="267" y="2326"/>
                  </a:lnTo>
                  <a:lnTo>
                    <a:pt x="253" y="2331"/>
                  </a:lnTo>
                  <a:lnTo>
                    <a:pt x="241" y="2336"/>
                  </a:lnTo>
                  <a:lnTo>
                    <a:pt x="230" y="2340"/>
                  </a:lnTo>
                  <a:lnTo>
                    <a:pt x="218" y="2344"/>
                  </a:lnTo>
                  <a:lnTo>
                    <a:pt x="203" y="2349"/>
                  </a:lnTo>
                  <a:lnTo>
                    <a:pt x="191" y="2351"/>
                  </a:lnTo>
                  <a:lnTo>
                    <a:pt x="179" y="2351"/>
                  </a:lnTo>
                  <a:lnTo>
                    <a:pt x="164" y="2350"/>
                  </a:lnTo>
                  <a:lnTo>
                    <a:pt x="149" y="2349"/>
                  </a:lnTo>
                  <a:lnTo>
                    <a:pt x="139" y="2346"/>
                  </a:lnTo>
                  <a:lnTo>
                    <a:pt x="127" y="2340"/>
                  </a:lnTo>
                  <a:lnTo>
                    <a:pt x="113" y="2334"/>
                  </a:lnTo>
                  <a:lnTo>
                    <a:pt x="100" y="2327"/>
                  </a:lnTo>
                  <a:lnTo>
                    <a:pt x="90" y="2320"/>
                  </a:lnTo>
                  <a:lnTo>
                    <a:pt x="77" y="2309"/>
                  </a:lnTo>
                  <a:lnTo>
                    <a:pt x="62" y="2296"/>
                  </a:lnTo>
                  <a:lnTo>
                    <a:pt x="47" y="2281"/>
                  </a:lnTo>
                  <a:lnTo>
                    <a:pt x="34" y="2266"/>
                  </a:lnTo>
                  <a:lnTo>
                    <a:pt x="23" y="2253"/>
                  </a:lnTo>
                  <a:lnTo>
                    <a:pt x="17" y="2243"/>
                  </a:lnTo>
                  <a:lnTo>
                    <a:pt x="11" y="2231"/>
                  </a:lnTo>
                  <a:lnTo>
                    <a:pt x="5" y="2219"/>
                  </a:lnTo>
                  <a:lnTo>
                    <a:pt x="1" y="2208"/>
                  </a:lnTo>
                  <a:lnTo>
                    <a:pt x="0" y="2199"/>
                  </a:lnTo>
                  <a:lnTo>
                    <a:pt x="0" y="2186"/>
                  </a:lnTo>
                  <a:lnTo>
                    <a:pt x="1" y="2173"/>
                  </a:lnTo>
                  <a:lnTo>
                    <a:pt x="5" y="2164"/>
                  </a:lnTo>
                  <a:lnTo>
                    <a:pt x="15" y="2157"/>
                  </a:lnTo>
                  <a:lnTo>
                    <a:pt x="28" y="2150"/>
                  </a:lnTo>
                  <a:lnTo>
                    <a:pt x="43" y="2146"/>
                  </a:lnTo>
                  <a:lnTo>
                    <a:pt x="55" y="2142"/>
                  </a:lnTo>
                  <a:lnTo>
                    <a:pt x="67" y="2138"/>
                  </a:lnTo>
                  <a:lnTo>
                    <a:pt x="82" y="2133"/>
                  </a:lnTo>
                  <a:lnTo>
                    <a:pt x="96" y="2126"/>
                  </a:lnTo>
                  <a:lnTo>
                    <a:pt x="106" y="2121"/>
                  </a:lnTo>
                  <a:lnTo>
                    <a:pt x="114" y="2114"/>
                  </a:lnTo>
                  <a:lnTo>
                    <a:pt x="125" y="2106"/>
                  </a:lnTo>
                  <a:lnTo>
                    <a:pt x="133" y="2097"/>
                  </a:lnTo>
                  <a:lnTo>
                    <a:pt x="139" y="2087"/>
                  </a:lnTo>
                  <a:lnTo>
                    <a:pt x="141" y="2078"/>
                  </a:lnTo>
                  <a:lnTo>
                    <a:pt x="143" y="2064"/>
                  </a:lnTo>
                  <a:lnTo>
                    <a:pt x="143" y="2052"/>
                  </a:lnTo>
                  <a:lnTo>
                    <a:pt x="141" y="2041"/>
                  </a:lnTo>
                  <a:lnTo>
                    <a:pt x="139" y="2029"/>
                  </a:lnTo>
                  <a:lnTo>
                    <a:pt x="135" y="2017"/>
                  </a:lnTo>
                  <a:lnTo>
                    <a:pt x="131" y="2006"/>
                  </a:lnTo>
                  <a:lnTo>
                    <a:pt x="124" y="1996"/>
                  </a:lnTo>
                  <a:lnTo>
                    <a:pt x="113" y="1985"/>
                  </a:lnTo>
                  <a:lnTo>
                    <a:pt x="106" y="1975"/>
                  </a:lnTo>
                  <a:lnTo>
                    <a:pt x="104" y="1969"/>
                  </a:lnTo>
                  <a:lnTo>
                    <a:pt x="101" y="1959"/>
                  </a:lnTo>
                  <a:lnTo>
                    <a:pt x="100" y="1950"/>
                  </a:lnTo>
                  <a:lnTo>
                    <a:pt x="102" y="1944"/>
                  </a:lnTo>
                  <a:lnTo>
                    <a:pt x="108" y="1943"/>
                  </a:lnTo>
                  <a:lnTo>
                    <a:pt x="116" y="1946"/>
                  </a:lnTo>
                  <a:lnTo>
                    <a:pt x="124" y="1950"/>
                  </a:lnTo>
                  <a:lnTo>
                    <a:pt x="131" y="1952"/>
                  </a:lnTo>
                  <a:lnTo>
                    <a:pt x="136" y="1952"/>
                  </a:lnTo>
                  <a:lnTo>
                    <a:pt x="144" y="1952"/>
                  </a:lnTo>
                  <a:lnTo>
                    <a:pt x="151" y="1952"/>
                  </a:lnTo>
                  <a:lnTo>
                    <a:pt x="156" y="1950"/>
                  </a:lnTo>
                  <a:lnTo>
                    <a:pt x="158" y="1942"/>
                  </a:lnTo>
                  <a:lnTo>
                    <a:pt x="155" y="1932"/>
                  </a:lnTo>
                  <a:lnTo>
                    <a:pt x="152" y="1923"/>
                  </a:lnTo>
                  <a:lnTo>
                    <a:pt x="149" y="1915"/>
                  </a:lnTo>
                  <a:lnTo>
                    <a:pt x="149" y="1901"/>
                  </a:lnTo>
                  <a:lnTo>
                    <a:pt x="151" y="1886"/>
                  </a:lnTo>
                  <a:lnTo>
                    <a:pt x="152" y="1870"/>
                  </a:lnTo>
                  <a:lnTo>
                    <a:pt x="152" y="1858"/>
                  </a:lnTo>
                  <a:lnTo>
                    <a:pt x="147" y="1843"/>
                  </a:lnTo>
                  <a:lnTo>
                    <a:pt x="139" y="1827"/>
                  </a:lnTo>
                  <a:lnTo>
                    <a:pt x="132" y="1810"/>
                  </a:lnTo>
                  <a:lnTo>
                    <a:pt x="125" y="1796"/>
                  </a:lnTo>
                  <a:lnTo>
                    <a:pt x="122" y="1785"/>
                  </a:lnTo>
                  <a:lnTo>
                    <a:pt x="118" y="1772"/>
                  </a:lnTo>
                  <a:lnTo>
                    <a:pt x="114" y="1758"/>
                  </a:lnTo>
                  <a:lnTo>
                    <a:pt x="114" y="1748"/>
                  </a:lnTo>
                  <a:lnTo>
                    <a:pt x="114" y="1738"/>
                  </a:lnTo>
                  <a:lnTo>
                    <a:pt x="118" y="1727"/>
                  </a:lnTo>
                  <a:lnTo>
                    <a:pt x="121" y="1715"/>
                  </a:lnTo>
                  <a:lnTo>
                    <a:pt x="125" y="1707"/>
                  </a:lnTo>
                  <a:lnTo>
                    <a:pt x="128" y="1695"/>
                  </a:lnTo>
                  <a:lnTo>
                    <a:pt x="133" y="1682"/>
                  </a:lnTo>
                  <a:lnTo>
                    <a:pt x="137" y="1668"/>
                  </a:lnTo>
                  <a:lnTo>
                    <a:pt x="139" y="1657"/>
                  </a:lnTo>
                  <a:lnTo>
                    <a:pt x="137" y="1647"/>
                  </a:lnTo>
                  <a:lnTo>
                    <a:pt x="132" y="1635"/>
                  </a:lnTo>
                  <a:lnTo>
                    <a:pt x="127" y="1624"/>
                  </a:lnTo>
                  <a:lnTo>
                    <a:pt x="124" y="1622"/>
                  </a:lnTo>
                  <a:lnTo>
                    <a:pt x="120" y="1620"/>
                  </a:lnTo>
                  <a:lnTo>
                    <a:pt x="114" y="1617"/>
                  </a:lnTo>
                  <a:lnTo>
                    <a:pt x="110" y="1614"/>
                  </a:lnTo>
                  <a:lnTo>
                    <a:pt x="108" y="1613"/>
                  </a:lnTo>
                  <a:lnTo>
                    <a:pt x="104" y="1604"/>
                  </a:lnTo>
                  <a:lnTo>
                    <a:pt x="101" y="1593"/>
                  </a:lnTo>
                  <a:lnTo>
                    <a:pt x="98" y="1583"/>
                  </a:lnTo>
                  <a:lnTo>
                    <a:pt x="91" y="1575"/>
                  </a:lnTo>
                  <a:lnTo>
                    <a:pt x="83" y="1567"/>
                  </a:lnTo>
                  <a:lnTo>
                    <a:pt x="78" y="1559"/>
                  </a:lnTo>
                  <a:lnTo>
                    <a:pt x="70" y="1546"/>
                  </a:lnTo>
                  <a:lnTo>
                    <a:pt x="62" y="1529"/>
                  </a:lnTo>
                  <a:lnTo>
                    <a:pt x="55" y="1516"/>
                  </a:lnTo>
                  <a:lnTo>
                    <a:pt x="46" y="1504"/>
                  </a:lnTo>
                  <a:lnTo>
                    <a:pt x="35" y="1489"/>
                  </a:lnTo>
                  <a:lnTo>
                    <a:pt x="25" y="1474"/>
                  </a:lnTo>
                  <a:lnTo>
                    <a:pt x="17" y="1462"/>
                  </a:lnTo>
                  <a:lnTo>
                    <a:pt x="13" y="1451"/>
                  </a:lnTo>
                  <a:lnTo>
                    <a:pt x="9" y="1439"/>
                  </a:lnTo>
                  <a:lnTo>
                    <a:pt x="5" y="1427"/>
                  </a:lnTo>
                  <a:lnTo>
                    <a:pt x="3" y="1416"/>
                  </a:lnTo>
                  <a:lnTo>
                    <a:pt x="1" y="1411"/>
                  </a:lnTo>
                  <a:lnTo>
                    <a:pt x="1" y="1404"/>
                  </a:lnTo>
                  <a:lnTo>
                    <a:pt x="1" y="1397"/>
                  </a:lnTo>
                  <a:lnTo>
                    <a:pt x="4" y="1393"/>
                  </a:lnTo>
                  <a:lnTo>
                    <a:pt x="5" y="1393"/>
                  </a:lnTo>
                  <a:lnTo>
                    <a:pt x="8" y="1393"/>
                  </a:lnTo>
                  <a:lnTo>
                    <a:pt x="12" y="1395"/>
                  </a:lnTo>
                  <a:lnTo>
                    <a:pt x="15" y="1397"/>
                  </a:lnTo>
                  <a:lnTo>
                    <a:pt x="17" y="1399"/>
                  </a:lnTo>
                  <a:lnTo>
                    <a:pt x="21" y="1401"/>
                  </a:lnTo>
                  <a:lnTo>
                    <a:pt x="23" y="1403"/>
                  </a:lnTo>
                  <a:lnTo>
                    <a:pt x="34" y="1414"/>
                  </a:lnTo>
                  <a:lnTo>
                    <a:pt x="43" y="1426"/>
                  </a:lnTo>
                  <a:lnTo>
                    <a:pt x="52" y="1437"/>
                  </a:lnTo>
                  <a:lnTo>
                    <a:pt x="62" y="1447"/>
                  </a:lnTo>
                  <a:lnTo>
                    <a:pt x="73" y="1461"/>
                  </a:lnTo>
                  <a:lnTo>
                    <a:pt x="85" y="1474"/>
                  </a:lnTo>
                  <a:lnTo>
                    <a:pt x="96" y="1485"/>
                  </a:lnTo>
                  <a:lnTo>
                    <a:pt x="101" y="1490"/>
                  </a:lnTo>
                  <a:lnTo>
                    <a:pt x="108" y="1496"/>
                  </a:lnTo>
                  <a:lnTo>
                    <a:pt x="114" y="1500"/>
                  </a:lnTo>
                  <a:lnTo>
                    <a:pt x="120" y="1500"/>
                  </a:lnTo>
                  <a:lnTo>
                    <a:pt x="122" y="1496"/>
                  </a:lnTo>
                  <a:lnTo>
                    <a:pt x="124" y="1488"/>
                  </a:lnTo>
                  <a:lnTo>
                    <a:pt x="121" y="1480"/>
                  </a:lnTo>
                  <a:lnTo>
                    <a:pt x="120" y="1472"/>
                  </a:lnTo>
                  <a:lnTo>
                    <a:pt x="117" y="1465"/>
                  </a:lnTo>
                  <a:lnTo>
                    <a:pt x="112" y="1454"/>
                  </a:lnTo>
                  <a:lnTo>
                    <a:pt x="104" y="1442"/>
                  </a:lnTo>
                  <a:lnTo>
                    <a:pt x="97" y="1432"/>
                  </a:lnTo>
                  <a:lnTo>
                    <a:pt x="89" y="1422"/>
                  </a:lnTo>
                  <a:lnTo>
                    <a:pt x="78" y="1410"/>
                  </a:lnTo>
                  <a:lnTo>
                    <a:pt x="69" y="1396"/>
                  </a:lnTo>
                  <a:lnTo>
                    <a:pt x="63" y="1384"/>
                  </a:lnTo>
                  <a:lnTo>
                    <a:pt x="60" y="1373"/>
                  </a:lnTo>
                  <a:lnTo>
                    <a:pt x="60" y="1360"/>
                  </a:lnTo>
                  <a:lnTo>
                    <a:pt x="63" y="1345"/>
                  </a:lnTo>
                  <a:lnTo>
                    <a:pt x="66" y="1334"/>
                  </a:lnTo>
                  <a:lnTo>
                    <a:pt x="71" y="1321"/>
                  </a:lnTo>
                  <a:lnTo>
                    <a:pt x="82" y="1306"/>
                  </a:lnTo>
                  <a:lnTo>
                    <a:pt x="93" y="1290"/>
                  </a:lnTo>
                  <a:lnTo>
                    <a:pt x="102" y="1278"/>
                  </a:lnTo>
                  <a:lnTo>
                    <a:pt x="108" y="1268"/>
                  </a:lnTo>
                  <a:lnTo>
                    <a:pt x="116" y="1257"/>
                  </a:lnTo>
                  <a:lnTo>
                    <a:pt x="122" y="1245"/>
                  </a:lnTo>
                  <a:lnTo>
                    <a:pt x="128" y="1236"/>
                  </a:lnTo>
                  <a:lnTo>
                    <a:pt x="136" y="1217"/>
                  </a:lnTo>
                  <a:lnTo>
                    <a:pt x="144" y="1195"/>
                  </a:lnTo>
                  <a:lnTo>
                    <a:pt x="151" y="1172"/>
                  </a:lnTo>
                  <a:lnTo>
                    <a:pt x="156" y="1154"/>
                  </a:lnTo>
                  <a:lnTo>
                    <a:pt x="160" y="1137"/>
                  </a:lnTo>
                  <a:lnTo>
                    <a:pt x="164" y="1119"/>
                  </a:lnTo>
                  <a:lnTo>
                    <a:pt x="168" y="1098"/>
                  </a:lnTo>
                  <a:lnTo>
                    <a:pt x="172" y="1078"/>
                  </a:lnTo>
                  <a:lnTo>
                    <a:pt x="174" y="1062"/>
                  </a:lnTo>
                  <a:lnTo>
                    <a:pt x="175" y="1043"/>
                  </a:lnTo>
                  <a:lnTo>
                    <a:pt x="174" y="1019"/>
                  </a:lnTo>
                  <a:lnTo>
                    <a:pt x="174" y="996"/>
                  </a:lnTo>
                  <a:lnTo>
                    <a:pt x="174" y="977"/>
                  </a:lnTo>
                  <a:lnTo>
                    <a:pt x="175" y="961"/>
                  </a:lnTo>
                  <a:lnTo>
                    <a:pt x="175" y="942"/>
                  </a:lnTo>
                  <a:lnTo>
                    <a:pt x="176" y="923"/>
                  </a:lnTo>
                  <a:lnTo>
                    <a:pt x="180" y="907"/>
                  </a:lnTo>
                  <a:lnTo>
                    <a:pt x="186" y="894"/>
                  </a:lnTo>
                  <a:lnTo>
                    <a:pt x="195" y="877"/>
                  </a:lnTo>
                  <a:lnTo>
                    <a:pt x="206" y="861"/>
                  </a:lnTo>
                  <a:lnTo>
                    <a:pt x="217" y="846"/>
                  </a:lnTo>
                  <a:lnTo>
                    <a:pt x="225" y="834"/>
                  </a:lnTo>
                  <a:lnTo>
                    <a:pt x="233" y="822"/>
                  </a:lnTo>
                  <a:lnTo>
                    <a:pt x="242" y="810"/>
                  </a:lnTo>
                  <a:lnTo>
                    <a:pt x="253" y="797"/>
                  </a:lnTo>
                  <a:lnTo>
                    <a:pt x="261" y="786"/>
                  </a:lnTo>
                  <a:lnTo>
                    <a:pt x="271" y="772"/>
                  </a:lnTo>
                  <a:lnTo>
                    <a:pt x="283" y="755"/>
                  </a:lnTo>
                  <a:lnTo>
                    <a:pt x="295" y="740"/>
                  </a:lnTo>
                  <a:lnTo>
                    <a:pt x="307" y="728"/>
                  </a:lnTo>
                  <a:lnTo>
                    <a:pt x="322" y="720"/>
                  </a:lnTo>
                  <a:lnTo>
                    <a:pt x="342" y="712"/>
                  </a:lnTo>
                  <a:lnTo>
                    <a:pt x="362" y="704"/>
                  </a:lnTo>
                  <a:lnTo>
                    <a:pt x="379" y="697"/>
                  </a:lnTo>
                  <a:lnTo>
                    <a:pt x="391" y="690"/>
                  </a:lnTo>
                  <a:lnTo>
                    <a:pt x="407" y="681"/>
                  </a:lnTo>
                  <a:lnTo>
                    <a:pt x="423" y="671"/>
                  </a:lnTo>
                  <a:lnTo>
                    <a:pt x="438" y="661"/>
                  </a:lnTo>
                  <a:lnTo>
                    <a:pt x="450" y="652"/>
                  </a:lnTo>
                  <a:lnTo>
                    <a:pt x="462" y="643"/>
                  </a:lnTo>
                  <a:lnTo>
                    <a:pt x="476" y="632"/>
                  </a:lnTo>
                  <a:lnTo>
                    <a:pt x="490" y="620"/>
                  </a:lnTo>
                  <a:lnTo>
                    <a:pt x="504" y="608"/>
                  </a:lnTo>
                  <a:lnTo>
                    <a:pt x="513" y="597"/>
                  </a:lnTo>
                  <a:lnTo>
                    <a:pt x="524" y="581"/>
                  </a:lnTo>
                  <a:lnTo>
                    <a:pt x="534" y="561"/>
                  </a:lnTo>
                  <a:lnTo>
                    <a:pt x="544" y="541"/>
                  </a:lnTo>
                  <a:lnTo>
                    <a:pt x="554" y="525"/>
                  </a:lnTo>
                  <a:lnTo>
                    <a:pt x="562" y="514"/>
                  </a:lnTo>
                  <a:lnTo>
                    <a:pt x="571" y="502"/>
                  </a:lnTo>
                  <a:lnTo>
                    <a:pt x="583" y="489"/>
                  </a:lnTo>
                  <a:lnTo>
                    <a:pt x="594" y="481"/>
                  </a:lnTo>
                  <a:lnTo>
                    <a:pt x="605" y="475"/>
                  </a:lnTo>
                  <a:lnTo>
                    <a:pt x="621" y="469"/>
                  </a:lnTo>
                  <a:lnTo>
                    <a:pt x="637" y="465"/>
                  </a:lnTo>
                  <a:lnTo>
                    <a:pt x="651" y="461"/>
                  </a:lnTo>
                  <a:lnTo>
                    <a:pt x="664" y="458"/>
                  </a:lnTo>
                  <a:lnTo>
                    <a:pt x="682" y="454"/>
                  </a:lnTo>
                  <a:lnTo>
                    <a:pt x="699" y="452"/>
                  </a:lnTo>
                  <a:lnTo>
                    <a:pt x="713" y="450"/>
                  </a:lnTo>
                  <a:lnTo>
                    <a:pt x="722" y="450"/>
                  </a:lnTo>
                  <a:lnTo>
                    <a:pt x="733" y="452"/>
                  </a:lnTo>
                  <a:lnTo>
                    <a:pt x="742" y="453"/>
                  </a:lnTo>
                  <a:lnTo>
                    <a:pt x="752" y="453"/>
                  </a:lnTo>
                  <a:lnTo>
                    <a:pt x="761" y="450"/>
                  </a:lnTo>
                  <a:lnTo>
                    <a:pt x="771" y="445"/>
                  </a:lnTo>
                  <a:lnTo>
                    <a:pt x="780" y="441"/>
                  </a:lnTo>
                  <a:lnTo>
                    <a:pt x="788" y="434"/>
                  </a:lnTo>
                  <a:lnTo>
                    <a:pt x="799" y="426"/>
                  </a:lnTo>
                  <a:lnTo>
                    <a:pt x="808" y="419"/>
                  </a:lnTo>
                  <a:lnTo>
                    <a:pt x="821" y="411"/>
                  </a:lnTo>
                  <a:lnTo>
                    <a:pt x="834" y="403"/>
                  </a:lnTo>
                  <a:lnTo>
                    <a:pt x="849" y="395"/>
                  </a:lnTo>
                  <a:lnTo>
                    <a:pt x="861" y="388"/>
                  </a:lnTo>
                  <a:lnTo>
                    <a:pt x="874" y="382"/>
                  </a:lnTo>
                  <a:lnTo>
                    <a:pt x="889" y="372"/>
                  </a:lnTo>
                  <a:lnTo>
                    <a:pt x="907" y="363"/>
                  </a:lnTo>
                  <a:lnTo>
                    <a:pt x="922" y="355"/>
                  </a:lnTo>
                  <a:lnTo>
                    <a:pt x="935" y="347"/>
                  </a:lnTo>
                  <a:lnTo>
                    <a:pt x="950" y="340"/>
                  </a:lnTo>
                  <a:lnTo>
                    <a:pt x="967" y="331"/>
                  </a:lnTo>
                  <a:lnTo>
                    <a:pt x="986" y="322"/>
                  </a:lnTo>
                  <a:lnTo>
                    <a:pt x="1004" y="313"/>
                  </a:lnTo>
                  <a:lnTo>
                    <a:pt x="1019" y="306"/>
                  </a:lnTo>
                  <a:lnTo>
                    <a:pt x="1036" y="297"/>
                  </a:lnTo>
                  <a:lnTo>
                    <a:pt x="1056" y="285"/>
                  </a:lnTo>
                  <a:lnTo>
                    <a:pt x="1079" y="273"/>
                  </a:lnTo>
                  <a:lnTo>
                    <a:pt x="1100" y="260"/>
                  </a:lnTo>
                  <a:lnTo>
                    <a:pt x="1117" y="250"/>
                  </a:lnTo>
                  <a:lnTo>
                    <a:pt x="1133" y="240"/>
                  </a:lnTo>
                  <a:lnTo>
                    <a:pt x="1153" y="229"/>
                  </a:lnTo>
                  <a:lnTo>
                    <a:pt x="1174" y="217"/>
                  </a:lnTo>
                  <a:lnTo>
                    <a:pt x="1194" y="205"/>
                  </a:lnTo>
                  <a:lnTo>
                    <a:pt x="1210" y="196"/>
                  </a:lnTo>
                  <a:lnTo>
                    <a:pt x="1229" y="185"/>
                  </a:lnTo>
                  <a:lnTo>
                    <a:pt x="1253" y="173"/>
                  </a:lnTo>
                  <a:lnTo>
                    <a:pt x="1277" y="159"/>
                  </a:lnTo>
                  <a:lnTo>
                    <a:pt x="1302" y="149"/>
                  </a:lnTo>
                  <a:lnTo>
                    <a:pt x="1322" y="139"/>
                  </a:lnTo>
                  <a:lnTo>
                    <a:pt x="1341" y="131"/>
                  </a:lnTo>
                  <a:lnTo>
                    <a:pt x="1365" y="124"/>
                  </a:lnTo>
                  <a:lnTo>
                    <a:pt x="1388" y="116"/>
                  </a:lnTo>
                  <a:lnTo>
                    <a:pt x="1408" y="110"/>
                  </a:lnTo>
                  <a:lnTo>
                    <a:pt x="1427" y="103"/>
                  </a:lnTo>
                  <a:lnTo>
                    <a:pt x="1450" y="95"/>
                  </a:lnTo>
                  <a:lnTo>
                    <a:pt x="1474" y="87"/>
                  </a:lnTo>
                  <a:lnTo>
                    <a:pt x="1498" y="79"/>
                  </a:lnTo>
                  <a:lnTo>
                    <a:pt x="1519" y="72"/>
                  </a:lnTo>
                  <a:lnTo>
                    <a:pt x="1540" y="68"/>
                  </a:lnTo>
                  <a:lnTo>
                    <a:pt x="1567" y="62"/>
                  </a:lnTo>
                  <a:lnTo>
                    <a:pt x="1594" y="57"/>
                  </a:lnTo>
                  <a:lnTo>
                    <a:pt x="1617" y="53"/>
                  </a:lnTo>
                  <a:lnTo>
                    <a:pt x="1633" y="50"/>
                  </a:lnTo>
                  <a:lnTo>
                    <a:pt x="1655" y="45"/>
                  </a:lnTo>
                  <a:lnTo>
                    <a:pt x="1675" y="41"/>
                  </a:lnTo>
                  <a:lnTo>
                    <a:pt x="1691" y="37"/>
                  </a:lnTo>
                  <a:lnTo>
                    <a:pt x="1705" y="33"/>
                  </a:lnTo>
                  <a:lnTo>
                    <a:pt x="1721" y="27"/>
                  </a:lnTo>
                  <a:lnTo>
                    <a:pt x="1737" y="22"/>
                  </a:lnTo>
                  <a:lnTo>
                    <a:pt x="1750" y="19"/>
                  </a:lnTo>
                  <a:lnTo>
                    <a:pt x="1761" y="19"/>
                  </a:lnTo>
                  <a:lnTo>
                    <a:pt x="1776" y="19"/>
                  </a:lnTo>
                  <a:lnTo>
                    <a:pt x="1789" y="19"/>
                  </a:lnTo>
                  <a:lnTo>
                    <a:pt x="1802" y="21"/>
                  </a:lnTo>
                  <a:lnTo>
                    <a:pt x="1818" y="19"/>
                  </a:lnTo>
                  <a:lnTo>
                    <a:pt x="1837" y="19"/>
                  </a:lnTo>
                  <a:lnTo>
                    <a:pt x="1853" y="18"/>
                  </a:lnTo>
                  <a:lnTo>
                    <a:pt x="1865" y="17"/>
                  </a:lnTo>
                  <a:lnTo>
                    <a:pt x="1878" y="14"/>
                  </a:lnTo>
                  <a:lnTo>
                    <a:pt x="1891" y="13"/>
                  </a:lnTo>
                  <a:lnTo>
                    <a:pt x="1904" y="15"/>
                  </a:lnTo>
                  <a:lnTo>
                    <a:pt x="1919" y="18"/>
                  </a:lnTo>
                  <a:lnTo>
                    <a:pt x="1931" y="21"/>
                  </a:lnTo>
                  <a:lnTo>
                    <a:pt x="1942" y="25"/>
                  </a:lnTo>
                  <a:lnTo>
                    <a:pt x="1954" y="27"/>
                  </a:lnTo>
                  <a:lnTo>
                    <a:pt x="1963" y="29"/>
                  </a:lnTo>
                  <a:lnTo>
                    <a:pt x="1973" y="27"/>
                  </a:lnTo>
                  <a:lnTo>
                    <a:pt x="1984" y="25"/>
                  </a:lnTo>
                  <a:lnTo>
                    <a:pt x="1996" y="19"/>
                  </a:lnTo>
                  <a:lnTo>
                    <a:pt x="2004" y="15"/>
                  </a:lnTo>
                  <a:lnTo>
                    <a:pt x="2010" y="11"/>
                  </a:lnTo>
                  <a:lnTo>
                    <a:pt x="2019" y="5"/>
                  </a:lnTo>
                  <a:lnTo>
                    <a:pt x="2025" y="0"/>
                  </a:lnTo>
                  <a:lnTo>
                    <a:pt x="2035" y="2"/>
                  </a:lnTo>
                  <a:lnTo>
                    <a:pt x="2044" y="6"/>
                  </a:lnTo>
                  <a:lnTo>
                    <a:pt x="2050" y="13"/>
                  </a:lnTo>
                  <a:lnTo>
                    <a:pt x="2048" y="19"/>
                  </a:lnTo>
                  <a:lnTo>
                    <a:pt x="2043" y="27"/>
                  </a:lnTo>
                  <a:lnTo>
                    <a:pt x="2036" y="35"/>
                  </a:lnTo>
                  <a:lnTo>
                    <a:pt x="2031" y="42"/>
                  </a:lnTo>
                  <a:lnTo>
                    <a:pt x="2028" y="46"/>
                  </a:lnTo>
                  <a:lnTo>
                    <a:pt x="2024" y="50"/>
                  </a:lnTo>
                  <a:lnTo>
                    <a:pt x="2020" y="54"/>
                  </a:lnTo>
                  <a:lnTo>
                    <a:pt x="2017" y="58"/>
                  </a:lnTo>
                  <a:lnTo>
                    <a:pt x="2015" y="62"/>
                  </a:lnTo>
                  <a:lnTo>
                    <a:pt x="2012" y="76"/>
                  </a:lnTo>
                  <a:lnTo>
                    <a:pt x="2009" y="91"/>
                  </a:lnTo>
                  <a:lnTo>
                    <a:pt x="2009" y="104"/>
                  </a:lnTo>
                  <a:lnTo>
                    <a:pt x="2009" y="116"/>
                  </a:lnTo>
                  <a:lnTo>
                    <a:pt x="2010" y="131"/>
                  </a:lnTo>
                  <a:lnTo>
                    <a:pt x="2013" y="146"/>
                  </a:lnTo>
                  <a:lnTo>
                    <a:pt x="2015" y="158"/>
                  </a:lnTo>
                  <a:lnTo>
                    <a:pt x="2017" y="172"/>
                  </a:lnTo>
                  <a:lnTo>
                    <a:pt x="2020" y="188"/>
                  </a:lnTo>
                  <a:lnTo>
                    <a:pt x="2023" y="205"/>
                  </a:lnTo>
                  <a:lnTo>
                    <a:pt x="2025" y="219"/>
                  </a:lnTo>
                  <a:lnTo>
                    <a:pt x="2024" y="229"/>
                  </a:lnTo>
                  <a:lnTo>
                    <a:pt x="2023" y="243"/>
                  </a:lnTo>
                  <a:lnTo>
                    <a:pt x="2021" y="256"/>
                  </a:lnTo>
                  <a:lnTo>
                    <a:pt x="2021" y="270"/>
                  </a:lnTo>
                  <a:lnTo>
                    <a:pt x="2023" y="281"/>
                  </a:lnTo>
                  <a:lnTo>
                    <a:pt x="2029" y="291"/>
                  </a:lnTo>
                  <a:lnTo>
                    <a:pt x="2039" y="302"/>
                  </a:lnTo>
                  <a:lnTo>
                    <a:pt x="2050" y="312"/>
                  </a:lnTo>
                  <a:lnTo>
                    <a:pt x="2059" y="320"/>
                  </a:lnTo>
                  <a:lnTo>
                    <a:pt x="2071" y="325"/>
                  </a:lnTo>
                  <a:lnTo>
                    <a:pt x="2086" y="329"/>
                  </a:lnTo>
                  <a:lnTo>
                    <a:pt x="2099" y="333"/>
                  </a:lnTo>
                  <a:lnTo>
                    <a:pt x="2105" y="335"/>
                  </a:lnTo>
                  <a:lnTo>
                    <a:pt x="2110" y="336"/>
                  </a:lnTo>
                  <a:lnTo>
                    <a:pt x="2117" y="336"/>
                  </a:lnTo>
                  <a:lnTo>
                    <a:pt x="2121" y="335"/>
                  </a:lnTo>
                  <a:lnTo>
                    <a:pt x="2121" y="331"/>
                  </a:lnTo>
                  <a:lnTo>
                    <a:pt x="2120" y="324"/>
                  </a:lnTo>
                  <a:lnTo>
                    <a:pt x="2117" y="318"/>
                  </a:lnTo>
                  <a:lnTo>
                    <a:pt x="2114" y="313"/>
                  </a:lnTo>
                  <a:lnTo>
                    <a:pt x="2108" y="302"/>
                  </a:lnTo>
                  <a:lnTo>
                    <a:pt x="2099" y="289"/>
                  </a:lnTo>
                  <a:lnTo>
                    <a:pt x="2091" y="278"/>
                  </a:lnTo>
                  <a:lnTo>
                    <a:pt x="2086" y="270"/>
                  </a:lnTo>
                  <a:lnTo>
                    <a:pt x="2078" y="262"/>
                  </a:lnTo>
                  <a:lnTo>
                    <a:pt x="2074" y="254"/>
                  </a:lnTo>
                  <a:lnTo>
                    <a:pt x="2072" y="247"/>
                  </a:lnTo>
                  <a:lnTo>
                    <a:pt x="2071" y="239"/>
                  </a:lnTo>
                  <a:lnTo>
                    <a:pt x="2071" y="229"/>
                  </a:lnTo>
                  <a:lnTo>
                    <a:pt x="2074" y="224"/>
                  </a:lnTo>
                  <a:lnTo>
                    <a:pt x="2077" y="223"/>
                  </a:lnTo>
                  <a:lnTo>
                    <a:pt x="2079" y="223"/>
                  </a:lnTo>
                  <a:lnTo>
                    <a:pt x="2083" y="223"/>
                  </a:lnTo>
                  <a:lnTo>
                    <a:pt x="2086" y="223"/>
                  </a:lnTo>
                  <a:lnTo>
                    <a:pt x="2090" y="223"/>
                  </a:lnTo>
                  <a:lnTo>
                    <a:pt x="2093" y="221"/>
                  </a:lnTo>
                  <a:lnTo>
                    <a:pt x="2095" y="221"/>
                  </a:lnTo>
                  <a:lnTo>
                    <a:pt x="2099" y="221"/>
                  </a:lnTo>
                  <a:lnTo>
                    <a:pt x="2102" y="221"/>
                  </a:lnTo>
                  <a:lnTo>
                    <a:pt x="2105" y="223"/>
                  </a:lnTo>
                  <a:lnTo>
                    <a:pt x="2106" y="224"/>
                  </a:lnTo>
                  <a:lnTo>
                    <a:pt x="2106" y="227"/>
                  </a:lnTo>
                  <a:lnTo>
                    <a:pt x="2106" y="231"/>
                  </a:lnTo>
                  <a:lnTo>
                    <a:pt x="2106" y="235"/>
                  </a:lnTo>
                  <a:lnTo>
                    <a:pt x="2106" y="238"/>
                  </a:lnTo>
                  <a:lnTo>
                    <a:pt x="2106" y="240"/>
                  </a:lnTo>
                  <a:lnTo>
                    <a:pt x="2108" y="251"/>
                  </a:lnTo>
                  <a:lnTo>
                    <a:pt x="2110" y="262"/>
                  </a:lnTo>
                  <a:lnTo>
                    <a:pt x="2114" y="271"/>
                  </a:lnTo>
                  <a:lnTo>
                    <a:pt x="2117" y="274"/>
                  </a:lnTo>
                  <a:lnTo>
                    <a:pt x="2120" y="277"/>
                  </a:lnTo>
                  <a:lnTo>
                    <a:pt x="2122" y="279"/>
                  </a:lnTo>
                  <a:lnTo>
                    <a:pt x="2125" y="282"/>
                  </a:lnTo>
                  <a:lnTo>
                    <a:pt x="2128" y="282"/>
                  </a:lnTo>
                  <a:lnTo>
                    <a:pt x="2130" y="282"/>
                  </a:lnTo>
                  <a:lnTo>
                    <a:pt x="2134" y="281"/>
                  </a:lnTo>
                  <a:lnTo>
                    <a:pt x="2137" y="279"/>
                  </a:lnTo>
                  <a:lnTo>
                    <a:pt x="2139" y="278"/>
                  </a:lnTo>
                  <a:lnTo>
                    <a:pt x="2140" y="273"/>
                  </a:lnTo>
                  <a:lnTo>
                    <a:pt x="2137" y="265"/>
                  </a:lnTo>
                  <a:lnTo>
                    <a:pt x="2136" y="256"/>
                  </a:lnTo>
                  <a:lnTo>
                    <a:pt x="2136" y="250"/>
                  </a:lnTo>
                  <a:lnTo>
                    <a:pt x="2137" y="242"/>
                  </a:lnTo>
                  <a:lnTo>
                    <a:pt x="2143" y="232"/>
                  </a:lnTo>
                  <a:lnTo>
                    <a:pt x="2148" y="225"/>
                  </a:lnTo>
                  <a:lnTo>
                    <a:pt x="2151" y="224"/>
                  </a:lnTo>
                  <a:lnTo>
                    <a:pt x="2153" y="224"/>
                  </a:lnTo>
                  <a:lnTo>
                    <a:pt x="2156" y="224"/>
                  </a:lnTo>
                  <a:lnTo>
                    <a:pt x="2160" y="224"/>
                  </a:lnTo>
                  <a:lnTo>
                    <a:pt x="2163" y="225"/>
                  </a:lnTo>
                  <a:lnTo>
                    <a:pt x="2167" y="232"/>
                  </a:lnTo>
                  <a:lnTo>
                    <a:pt x="2170" y="243"/>
                  </a:lnTo>
                  <a:lnTo>
                    <a:pt x="2171" y="254"/>
                  </a:lnTo>
                  <a:lnTo>
                    <a:pt x="2174" y="263"/>
                  </a:lnTo>
                  <a:lnTo>
                    <a:pt x="2178" y="271"/>
                  </a:lnTo>
                  <a:lnTo>
                    <a:pt x="2184" y="282"/>
                  </a:lnTo>
                  <a:lnTo>
                    <a:pt x="2188" y="291"/>
                  </a:lnTo>
                  <a:lnTo>
                    <a:pt x="2188" y="298"/>
                  </a:lnTo>
                  <a:lnTo>
                    <a:pt x="2188" y="308"/>
                  </a:lnTo>
                  <a:lnTo>
                    <a:pt x="2190" y="317"/>
                  </a:lnTo>
                  <a:lnTo>
                    <a:pt x="2191" y="324"/>
                  </a:lnTo>
                  <a:lnTo>
                    <a:pt x="2192" y="326"/>
                  </a:lnTo>
                  <a:lnTo>
                    <a:pt x="2195" y="331"/>
                  </a:lnTo>
                  <a:lnTo>
                    <a:pt x="2198" y="333"/>
                  </a:lnTo>
                  <a:lnTo>
                    <a:pt x="2201" y="337"/>
                  </a:lnTo>
                  <a:lnTo>
                    <a:pt x="2203" y="340"/>
                  </a:lnTo>
                  <a:lnTo>
                    <a:pt x="2207" y="341"/>
                  </a:lnTo>
                  <a:lnTo>
                    <a:pt x="2210" y="341"/>
                  </a:lnTo>
                  <a:lnTo>
                    <a:pt x="2211" y="340"/>
                  </a:lnTo>
                  <a:lnTo>
                    <a:pt x="2214" y="337"/>
                  </a:lnTo>
                  <a:lnTo>
                    <a:pt x="2214" y="335"/>
                  </a:lnTo>
                  <a:lnTo>
                    <a:pt x="2215" y="331"/>
                  </a:lnTo>
                  <a:lnTo>
                    <a:pt x="2217" y="328"/>
                  </a:lnTo>
                  <a:lnTo>
                    <a:pt x="2215" y="320"/>
                  </a:lnTo>
                  <a:lnTo>
                    <a:pt x="2213" y="309"/>
                  </a:lnTo>
                  <a:lnTo>
                    <a:pt x="2211" y="301"/>
                  </a:lnTo>
                  <a:lnTo>
                    <a:pt x="2213" y="297"/>
                  </a:lnTo>
                  <a:lnTo>
                    <a:pt x="2214" y="293"/>
                  </a:lnTo>
                  <a:lnTo>
                    <a:pt x="2215" y="289"/>
                  </a:lnTo>
                  <a:lnTo>
                    <a:pt x="2218" y="285"/>
                  </a:lnTo>
                  <a:lnTo>
                    <a:pt x="2219" y="282"/>
                  </a:lnTo>
                  <a:lnTo>
                    <a:pt x="2222" y="281"/>
                  </a:lnTo>
                  <a:lnTo>
                    <a:pt x="2226" y="279"/>
                  </a:lnTo>
                  <a:lnTo>
                    <a:pt x="2230" y="278"/>
                  </a:lnTo>
                  <a:lnTo>
                    <a:pt x="2236" y="278"/>
                  </a:lnTo>
                  <a:lnTo>
                    <a:pt x="2238" y="277"/>
                  </a:lnTo>
                  <a:lnTo>
                    <a:pt x="2252" y="277"/>
                  </a:lnTo>
                  <a:lnTo>
                    <a:pt x="2268" y="277"/>
                  </a:lnTo>
                  <a:lnTo>
                    <a:pt x="2281" y="278"/>
                  </a:lnTo>
                  <a:lnTo>
                    <a:pt x="2289" y="279"/>
                  </a:lnTo>
                  <a:lnTo>
                    <a:pt x="2300" y="282"/>
                  </a:lnTo>
                  <a:lnTo>
                    <a:pt x="2308" y="285"/>
                  </a:lnTo>
                  <a:lnTo>
                    <a:pt x="2316" y="290"/>
                  </a:lnTo>
                  <a:lnTo>
                    <a:pt x="2327" y="298"/>
                  </a:lnTo>
                  <a:lnTo>
                    <a:pt x="2338" y="308"/>
                  </a:lnTo>
                  <a:lnTo>
                    <a:pt x="2337" y="313"/>
                  </a:lnTo>
                  <a:lnTo>
                    <a:pt x="2337" y="318"/>
                  </a:lnTo>
                  <a:lnTo>
                    <a:pt x="2337" y="322"/>
                  </a:lnTo>
                  <a:lnTo>
                    <a:pt x="2334" y="332"/>
                  </a:lnTo>
                  <a:lnTo>
                    <a:pt x="2331" y="344"/>
                  </a:lnTo>
                  <a:lnTo>
                    <a:pt x="2329" y="355"/>
                  </a:lnTo>
                  <a:lnTo>
                    <a:pt x="2327" y="364"/>
                  </a:lnTo>
                  <a:lnTo>
                    <a:pt x="2329" y="376"/>
                  </a:lnTo>
                  <a:lnTo>
                    <a:pt x="2331" y="391"/>
                  </a:lnTo>
                  <a:lnTo>
                    <a:pt x="2335" y="406"/>
                  </a:lnTo>
                  <a:lnTo>
                    <a:pt x="2338" y="419"/>
                  </a:lnTo>
                  <a:lnTo>
                    <a:pt x="2339" y="432"/>
                  </a:lnTo>
                  <a:lnTo>
                    <a:pt x="2337" y="445"/>
                  </a:lnTo>
                  <a:lnTo>
                    <a:pt x="2333" y="461"/>
                  </a:lnTo>
                  <a:lnTo>
                    <a:pt x="2329" y="473"/>
                  </a:lnTo>
                  <a:lnTo>
                    <a:pt x="2322" y="481"/>
                  </a:lnTo>
                  <a:lnTo>
                    <a:pt x="2314" y="491"/>
                  </a:lnTo>
                  <a:lnTo>
                    <a:pt x="2307" y="498"/>
                  </a:lnTo>
                  <a:lnTo>
                    <a:pt x="2298" y="503"/>
                  </a:lnTo>
                  <a:lnTo>
                    <a:pt x="2285" y="510"/>
                  </a:lnTo>
                  <a:lnTo>
                    <a:pt x="2277" y="516"/>
                  </a:lnTo>
                  <a:lnTo>
                    <a:pt x="2269" y="526"/>
                  </a:lnTo>
                  <a:lnTo>
                    <a:pt x="2263" y="539"/>
                  </a:lnTo>
                  <a:lnTo>
                    <a:pt x="2257" y="553"/>
                  </a:lnTo>
                  <a:lnTo>
                    <a:pt x="2253" y="564"/>
                  </a:lnTo>
                  <a:lnTo>
                    <a:pt x="2248" y="577"/>
                  </a:lnTo>
                  <a:lnTo>
                    <a:pt x="2244" y="593"/>
                  </a:lnTo>
                  <a:lnTo>
                    <a:pt x="2240" y="609"/>
                  </a:lnTo>
                  <a:lnTo>
                    <a:pt x="2236" y="623"/>
                  </a:lnTo>
                  <a:lnTo>
                    <a:pt x="2229" y="635"/>
                  </a:lnTo>
                  <a:lnTo>
                    <a:pt x="2222" y="651"/>
                  </a:lnTo>
                  <a:lnTo>
                    <a:pt x="2214" y="666"/>
                  </a:lnTo>
                  <a:lnTo>
                    <a:pt x="2207" y="677"/>
                  </a:lnTo>
                  <a:lnTo>
                    <a:pt x="2196" y="685"/>
                  </a:lnTo>
                  <a:lnTo>
                    <a:pt x="2182" y="692"/>
                  </a:lnTo>
                  <a:lnTo>
                    <a:pt x="2172" y="700"/>
                  </a:lnTo>
                  <a:lnTo>
                    <a:pt x="2167" y="706"/>
                  </a:lnTo>
                  <a:lnTo>
                    <a:pt x="2160" y="716"/>
                  </a:lnTo>
                  <a:lnTo>
                    <a:pt x="2156" y="725"/>
                  </a:lnTo>
                  <a:lnTo>
                    <a:pt x="2156" y="733"/>
                  </a:lnTo>
                  <a:lnTo>
                    <a:pt x="2159" y="741"/>
                  </a:lnTo>
                  <a:lnTo>
                    <a:pt x="2167" y="749"/>
                  </a:lnTo>
                  <a:lnTo>
                    <a:pt x="2176" y="759"/>
                  </a:lnTo>
                  <a:lnTo>
                    <a:pt x="2184" y="767"/>
                  </a:lnTo>
                  <a:lnTo>
                    <a:pt x="2190" y="775"/>
                  </a:lnTo>
                  <a:lnTo>
                    <a:pt x="2190" y="786"/>
                  </a:lnTo>
                  <a:lnTo>
                    <a:pt x="2188" y="801"/>
                  </a:lnTo>
                  <a:lnTo>
                    <a:pt x="2186" y="814"/>
                  </a:lnTo>
                  <a:lnTo>
                    <a:pt x="2184" y="826"/>
                  </a:lnTo>
                  <a:lnTo>
                    <a:pt x="2179" y="840"/>
                  </a:lnTo>
                  <a:lnTo>
                    <a:pt x="2174" y="855"/>
                  </a:lnTo>
                  <a:lnTo>
                    <a:pt x="2168" y="867"/>
                  </a:lnTo>
                  <a:lnTo>
                    <a:pt x="2163" y="876"/>
                  </a:lnTo>
                  <a:lnTo>
                    <a:pt x="2156" y="887"/>
                  </a:lnTo>
                  <a:lnTo>
                    <a:pt x="2149" y="898"/>
                  </a:lnTo>
                  <a:lnTo>
                    <a:pt x="2144" y="907"/>
                  </a:lnTo>
                  <a:lnTo>
                    <a:pt x="2136" y="921"/>
                  </a:lnTo>
                  <a:lnTo>
                    <a:pt x="2126" y="935"/>
                  </a:lnTo>
                  <a:lnTo>
                    <a:pt x="2120" y="949"/>
                  </a:lnTo>
                  <a:lnTo>
                    <a:pt x="2109" y="961"/>
                  </a:lnTo>
                  <a:lnTo>
                    <a:pt x="2097" y="974"/>
                  </a:lnTo>
                  <a:lnTo>
                    <a:pt x="2085" y="989"/>
                  </a:lnTo>
                  <a:lnTo>
                    <a:pt x="2075" y="1001"/>
                  </a:lnTo>
                  <a:lnTo>
                    <a:pt x="2067" y="1015"/>
                  </a:lnTo>
                  <a:lnTo>
                    <a:pt x="2058" y="1032"/>
                  </a:lnTo>
                  <a:lnTo>
                    <a:pt x="2050" y="1051"/>
                  </a:lnTo>
                  <a:lnTo>
                    <a:pt x="2046" y="1066"/>
                  </a:lnTo>
                  <a:lnTo>
                    <a:pt x="2043" y="1082"/>
                  </a:lnTo>
                  <a:lnTo>
                    <a:pt x="2040" y="1101"/>
                  </a:lnTo>
                  <a:lnTo>
                    <a:pt x="2040" y="1121"/>
                  </a:lnTo>
                  <a:lnTo>
                    <a:pt x="2043" y="1137"/>
                  </a:lnTo>
                  <a:lnTo>
                    <a:pt x="2046" y="1150"/>
                  </a:lnTo>
                  <a:lnTo>
                    <a:pt x="2052" y="1166"/>
                  </a:lnTo>
                  <a:lnTo>
                    <a:pt x="2059" y="1179"/>
                  </a:lnTo>
                  <a:lnTo>
                    <a:pt x="2067" y="1191"/>
                  </a:lnTo>
                  <a:lnTo>
                    <a:pt x="2074" y="1202"/>
                  </a:lnTo>
                  <a:lnTo>
                    <a:pt x="2083" y="1216"/>
                  </a:lnTo>
                  <a:lnTo>
                    <a:pt x="2094" y="1226"/>
                  </a:lnTo>
                  <a:lnTo>
                    <a:pt x="2105" y="1234"/>
                  </a:lnTo>
                  <a:lnTo>
                    <a:pt x="2116" y="1237"/>
                  </a:lnTo>
                  <a:lnTo>
                    <a:pt x="2129" y="1237"/>
                  </a:lnTo>
                  <a:lnTo>
                    <a:pt x="2144" y="1237"/>
                  </a:lnTo>
                  <a:lnTo>
                    <a:pt x="2157" y="1236"/>
                  </a:lnTo>
                  <a:lnTo>
                    <a:pt x="2170" y="1234"/>
                  </a:lnTo>
                  <a:lnTo>
                    <a:pt x="2179" y="1233"/>
                  </a:lnTo>
                  <a:lnTo>
                    <a:pt x="2192" y="1229"/>
                  </a:lnTo>
                  <a:lnTo>
                    <a:pt x="2203" y="1228"/>
                  </a:lnTo>
                  <a:lnTo>
                    <a:pt x="2215" y="1226"/>
                  </a:lnTo>
                  <a:lnTo>
                    <a:pt x="2230" y="1226"/>
                  </a:lnTo>
                  <a:lnTo>
                    <a:pt x="2245" y="1228"/>
                  </a:lnTo>
                  <a:lnTo>
                    <a:pt x="2258" y="1229"/>
                  </a:lnTo>
                  <a:lnTo>
                    <a:pt x="2271" y="1233"/>
                  </a:lnTo>
                  <a:lnTo>
                    <a:pt x="2284" y="1238"/>
                  </a:lnTo>
                  <a:lnTo>
                    <a:pt x="2296" y="1245"/>
                  </a:lnTo>
                  <a:lnTo>
                    <a:pt x="2304" y="1253"/>
                  </a:lnTo>
                  <a:lnTo>
                    <a:pt x="2315" y="1265"/>
                  </a:lnTo>
                  <a:lnTo>
                    <a:pt x="2324" y="1276"/>
                  </a:lnTo>
                  <a:lnTo>
                    <a:pt x="2334" y="1286"/>
                  </a:lnTo>
                  <a:lnTo>
                    <a:pt x="2343" y="1292"/>
                  </a:lnTo>
                  <a:lnTo>
                    <a:pt x="2357" y="1300"/>
                  </a:lnTo>
                  <a:lnTo>
                    <a:pt x="2370" y="1309"/>
                  </a:lnTo>
                  <a:lnTo>
                    <a:pt x="2382" y="1315"/>
                  </a:lnTo>
                  <a:lnTo>
                    <a:pt x="2385" y="1317"/>
                  </a:lnTo>
                  <a:lnTo>
                    <a:pt x="2389" y="1319"/>
                  </a:lnTo>
                  <a:lnTo>
                    <a:pt x="2395" y="1322"/>
                  </a:lnTo>
                  <a:lnTo>
                    <a:pt x="2399" y="1323"/>
                  </a:lnTo>
                  <a:lnTo>
                    <a:pt x="2401" y="1326"/>
                  </a:lnTo>
                  <a:lnTo>
                    <a:pt x="2401" y="1329"/>
                  </a:lnTo>
                  <a:lnTo>
                    <a:pt x="2403" y="1335"/>
                  </a:lnTo>
                  <a:lnTo>
                    <a:pt x="2401" y="1345"/>
                  </a:lnTo>
                  <a:lnTo>
                    <a:pt x="2401" y="1353"/>
                  </a:lnTo>
                  <a:lnTo>
                    <a:pt x="2403" y="1360"/>
                  </a:lnTo>
                  <a:lnTo>
                    <a:pt x="2408" y="1369"/>
                  </a:lnTo>
                  <a:lnTo>
                    <a:pt x="2417" y="1377"/>
                  </a:lnTo>
                  <a:lnTo>
                    <a:pt x="2426" y="1385"/>
                  </a:lnTo>
                  <a:lnTo>
                    <a:pt x="2435" y="1391"/>
                  </a:lnTo>
                  <a:lnTo>
                    <a:pt x="2446" y="1397"/>
                  </a:lnTo>
                  <a:lnTo>
                    <a:pt x="2459" y="1404"/>
                  </a:lnTo>
                  <a:lnTo>
                    <a:pt x="2473" y="1411"/>
                  </a:lnTo>
                  <a:lnTo>
                    <a:pt x="2485" y="1416"/>
                  </a:lnTo>
                  <a:lnTo>
                    <a:pt x="2497" y="1422"/>
                  </a:lnTo>
                  <a:lnTo>
                    <a:pt x="2512" y="1427"/>
                  </a:lnTo>
                  <a:lnTo>
                    <a:pt x="2524" y="1432"/>
                  </a:lnTo>
                  <a:lnTo>
                    <a:pt x="2531" y="1441"/>
                  </a:lnTo>
                  <a:lnTo>
                    <a:pt x="2537" y="1449"/>
                  </a:lnTo>
                  <a:lnTo>
                    <a:pt x="2541" y="1457"/>
                  </a:lnTo>
                  <a:lnTo>
                    <a:pt x="2540" y="1465"/>
                  </a:lnTo>
                  <a:lnTo>
                    <a:pt x="2539" y="1474"/>
                  </a:lnTo>
                  <a:lnTo>
                    <a:pt x="2535" y="1484"/>
                  </a:lnTo>
                  <a:lnTo>
                    <a:pt x="2533" y="1490"/>
                  </a:lnTo>
                  <a:lnTo>
                    <a:pt x="2532" y="1508"/>
                  </a:lnTo>
                  <a:lnTo>
                    <a:pt x="2529" y="1529"/>
                  </a:lnTo>
                  <a:lnTo>
                    <a:pt x="2529" y="1550"/>
                  </a:lnTo>
                  <a:lnTo>
                    <a:pt x="2531" y="1567"/>
                  </a:lnTo>
                  <a:lnTo>
                    <a:pt x="2533" y="1581"/>
                  </a:lnTo>
                  <a:lnTo>
                    <a:pt x="2537" y="1595"/>
                  </a:lnTo>
                  <a:lnTo>
                    <a:pt x="2544" y="1606"/>
                  </a:lnTo>
                  <a:lnTo>
                    <a:pt x="2555" y="1621"/>
                  </a:lnTo>
                  <a:lnTo>
                    <a:pt x="2570" y="1639"/>
                  </a:lnTo>
                  <a:lnTo>
                    <a:pt x="2587" y="1655"/>
                  </a:lnTo>
                  <a:lnTo>
                    <a:pt x="2605" y="1670"/>
                  </a:lnTo>
                  <a:lnTo>
                    <a:pt x="2618" y="1682"/>
                  </a:lnTo>
                  <a:lnTo>
                    <a:pt x="2630" y="1692"/>
                  </a:lnTo>
                  <a:lnTo>
                    <a:pt x="2644" y="1706"/>
                  </a:lnTo>
                  <a:lnTo>
                    <a:pt x="2659" y="1718"/>
                  </a:lnTo>
                  <a:lnTo>
                    <a:pt x="2671" y="1727"/>
                  </a:lnTo>
                  <a:lnTo>
                    <a:pt x="2683" y="1737"/>
                  </a:lnTo>
                  <a:lnTo>
                    <a:pt x="2699" y="1748"/>
                  </a:lnTo>
                  <a:lnTo>
                    <a:pt x="2714" y="1760"/>
                  </a:lnTo>
                  <a:lnTo>
                    <a:pt x="2726" y="1771"/>
                  </a:lnTo>
                  <a:lnTo>
                    <a:pt x="2730" y="1780"/>
                  </a:lnTo>
                  <a:lnTo>
                    <a:pt x="2734" y="1792"/>
                  </a:lnTo>
                  <a:lnTo>
                    <a:pt x="2737" y="1806"/>
                  </a:lnTo>
                  <a:lnTo>
                    <a:pt x="2738" y="1816"/>
                  </a:lnTo>
                  <a:lnTo>
                    <a:pt x="2741" y="1831"/>
                  </a:lnTo>
                  <a:lnTo>
                    <a:pt x="2742" y="1850"/>
                  </a:lnTo>
                  <a:lnTo>
                    <a:pt x="2744" y="1869"/>
                  </a:lnTo>
                  <a:lnTo>
                    <a:pt x="2742" y="1884"/>
                  </a:lnTo>
                  <a:lnTo>
                    <a:pt x="2738" y="1897"/>
                  </a:lnTo>
                  <a:lnTo>
                    <a:pt x="2730" y="1913"/>
                  </a:lnTo>
                  <a:lnTo>
                    <a:pt x="2722" y="1928"/>
                  </a:lnTo>
                  <a:lnTo>
                    <a:pt x="2714" y="1939"/>
                  </a:lnTo>
                  <a:lnTo>
                    <a:pt x="2703" y="1955"/>
                  </a:lnTo>
                  <a:lnTo>
                    <a:pt x="2690" y="1973"/>
                  </a:lnTo>
                  <a:lnTo>
                    <a:pt x="2674" y="1992"/>
                  </a:lnTo>
                  <a:lnTo>
                    <a:pt x="2659" y="2008"/>
                  </a:lnTo>
                  <a:lnTo>
                    <a:pt x="2645" y="2020"/>
                  </a:lnTo>
                  <a:lnTo>
                    <a:pt x="2632" y="2031"/>
                  </a:lnTo>
                  <a:lnTo>
                    <a:pt x="2614" y="2041"/>
                  </a:lnTo>
                  <a:lnTo>
                    <a:pt x="2594" y="2052"/>
                  </a:lnTo>
                  <a:lnTo>
                    <a:pt x="2576" y="2062"/>
                  </a:lnTo>
                  <a:lnTo>
                    <a:pt x="2560" y="2068"/>
                  </a:lnTo>
                  <a:lnTo>
                    <a:pt x="2550" y="2074"/>
                  </a:lnTo>
                  <a:lnTo>
                    <a:pt x="2536" y="2079"/>
                  </a:lnTo>
                  <a:lnTo>
                    <a:pt x="2523" y="2084"/>
                  </a:lnTo>
                  <a:lnTo>
                    <a:pt x="2510" y="2087"/>
                  </a:lnTo>
                  <a:lnTo>
                    <a:pt x="2498" y="2089"/>
                  </a:lnTo>
                  <a:lnTo>
                    <a:pt x="2484" y="2087"/>
                  </a:lnTo>
                  <a:lnTo>
                    <a:pt x="2471" y="2086"/>
                  </a:lnTo>
                  <a:lnTo>
                    <a:pt x="2461" y="2080"/>
                  </a:lnTo>
                  <a:lnTo>
                    <a:pt x="2450" y="2074"/>
                  </a:lnTo>
                  <a:lnTo>
                    <a:pt x="2438" y="2066"/>
                  </a:lnTo>
                  <a:lnTo>
                    <a:pt x="2430" y="2058"/>
                  </a:lnTo>
                  <a:lnTo>
                    <a:pt x="2417" y="2049"/>
                  </a:lnTo>
                  <a:lnTo>
                    <a:pt x="2405" y="2040"/>
                  </a:lnTo>
                  <a:lnTo>
                    <a:pt x="2392" y="2029"/>
                  </a:lnTo>
                  <a:lnTo>
                    <a:pt x="2381" y="2023"/>
                  </a:lnTo>
                  <a:lnTo>
                    <a:pt x="2368" y="2020"/>
                  </a:lnTo>
                  <a:lnTo>
                    <a:pt x="2353" y="2018"/>
                  </a:lnTo>
                  <a:lnTo>
                    <a:pt x="2338" y="2017"/>
                  </a:lnTo>
                  <a:lnTo>
                    <a:pt x="2326" y="2018"/>
                  </a:lnTo>
                  <a:lnTo>
                    <a:pt x="2310" y="2023"/>
                  </a:lnTo>
                  <a:lnTo>
                    <a:pt x="2292" y="2029"/>
                  </a:lnTo>
                  <a:lnTo>
                    <a:pt x="2276" y="2036"/>
                  </a:lnTo>
                  <a:lnTo>
                    <a:pt x="2263" y="2044"/>
                  </a:lnTo>
                  <a:lnTo>
                    <a:pt x="2248" y="2056"/>
                  </a:lnTo>
                  <a:lnTo>
                    <a:pt x="2232" y="2072"/>
                  </a:lnTo>
                  <a:lnTo>
                    <a:pt x="2215" y="2091"/>
                  </a:lnTo>
                  <a:lnTo>
                    <a:pt x="2201" y="2110"/>
                  </a:lnTo>
                  <a:lnTo>
                    <a:pt x="2188" y="2125"/>
                  </a:lnTo>
                  <a:lnTo>
                    <a:pt x="2179" y="2141"/>
                  </a:lnTo>
                  <a:lnTo>
                    <a:pt x="2170" y="2161"/>
                  </a:lnTo>
                  <a:lnTo>
                    <a:pt x="2159" y="2181"/>
                  </a:lnTo>
                  <a:lnTo>
                    <a:pt x="2149" y="2198"/>
                  </a:lnTo>
                  <a:lnTo>
                    <a:pt x="2136" y="2214"/>
                  </a:lnTo>
                  <a:lnTo>
                    <a:pt x="2118" y="2231"/>
                  </a:lnTo>
                  <a:lnTo>
                    <a:pt x="2099" y="2250"/>
                  </a:lnTo>
                  <a:lnTo>
                    <a:pt x="2081" y="2266"/>
                  </a:lnTo>
                  <a:lnTo>
                    <a:pt x="2064" y="2280"/>
                  </a:lnTo>
                  <a:lnTo>
                    <a:pt x="2048" y="2291"/>
                  </a:lnTo>
                  <a:lnTo>
                    <a:pt x="2029" y="2304"/>
                  </a:lnTo>
                  <a:lnTo>
                    <a:pt x="2008" y="2316"/>
                  </a:lnTo>
                  <a:lnTo>
                    <a:pt x="1988" y="2328"/>
                  </a:lnTo>
                  <a:lnTo>
                    <a:pt x="1971" y="2336"/>
                  </a:lnTo>
                  <a:lnTo>
                    <a:pt x="1970" y="2336"/>
                  </a:lnTo>
                  <a:close/>
                </a:path>
              </a:pathLst>
            </a:custGeom>
            <a:grpFill/>
            <a:ln w="6350" cap="flat">
              <a:solidFill>
                <a:schemeClr val="bg1">
                  <a:lumMod val="75000"/>
                </a:schemeClr>
              </a:solidFill>
              <a:prstDash val="solid"/>
              <a:miter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  <p:sp>
        <p:nvSpPr>
          <p:cNvPr id="60" name="GEMAAKT DOOR PPT SOLUTIONS">
            <a:hlinkClick r:id="rId2"/>
            <a:extLst>
              <a:ext uri="{FF2B5EF4-FFF2-40B4-BE49-F238E27FC236}">
                <a16:creationId xmlns:a16="http://schemas.microsoft.com/office/drawing/2014/main" id="{E70A4BF4-3BAB-4649-9414-F681B851AAF9}"/>
              </a:ext>
            </a:extLst>
          </p:cNvPr>
          <p:cNvSpPr/>
          <p:nvPr userDrawn="1"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3" name="Afbeelding 132">
            <a:extLst>
              <a:ext uri="{FF2B5EF4-FFF2-40B4-BE49-F238E27FC236}">
                <a16:creationId xmlns:a16="http://schemas.microsoft.com/office/drawing/2014/main" id="{E9C9513E-04D8-4912-A169-AB0462596A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523169" y="97239"/>
            <a:ext cx="3428615" cy="427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95332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 Solutions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1A3BA6A-B655-4CD8-8E6A-01ABB801133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bIns="1440000"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i="1"/>
            </a:lvl1pPr>
          </a:lstStyle>
          <a:p>
            <a:r>
              <a:rPr lang="nl-NL" noProof="0" dirty="0"/>
              <a:t>Klik op onderstaand icoon om een foto in te voegen. Voor extra hulp raadpleeg onze website: www.pptsolutions.nl 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1" y="8120745"/>
            <a:ext cx="1400105" cy="151790"/>
          </a:xfrm>
        </p:spPr>
        <p:txBody>
          <a:bodyPr/>
          <a:lstStyle/>
          <a:p>
            <a:fld id="{7B8E4BE8-5D85-4471-AB1C-C11365FD2CDD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0106" y="8120745"/>
            <a:ext cx="3622800" cy="151790"/>
          </a:xfrm>
        </p:spPr>
        <p:txBody>
          <a:bodyPr/>
          <a:lstStyle/>
          <a:p>
            <a:r>
              <a:rPr lang="nl-NL" noProof="0"/>
              <a:t>Dit is een voettekst: www.pptsolutions.nl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600" y="8136406"/>
            <a:ext cx="734400" cy="136129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B5DC5B-6873-43DB-ADC7-B15ACCE0DFDB}" type="slidenum">
              <a:rPr lang="nl-NL" noProof="0" smtClean="0"/>
              <a:pPr/>
              <a:t>‹nr.›</a:t>
            </a:fld>
            <a:endParaRPr lang="nl-NL" noProof="0"/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B169BE-D9E7-473F-97E3-2BFAB571F7A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2EC38E08-55EF-4F5F-8027-7310A7813F9D}"/>
                </a:ext>
              </a:extLst>
            </p:cNvPr>
            <p:cNvSpPr/>
            <p:nvPr userDrawn="1"/>
          </p:nvSpPr>
          <p:spPr>
            <a:xfrm>
              <a:off x="0" y="0"/>
              <a:ext cx="12192000" cy="64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D8DD2D10-F17C-4A00-9BA3-8D7C3246EC74}"/>
                </a:ext>
              </a:extLst>
            </p:cNvPr>
            <p:cNvSpPr/>
            <p:nvPr userDrawn="1"/>
          </p:nvSpPr>
          <p:spPr>
            <a:xfrm>
              <a:off x="0" y="0"/>
              <a:ext cx="648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5C04DD17-44F0-4FF3-9813-9A9C47D78F9B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1D27E87C-5ECA-489F-9145-5A88B2A352BD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8B324CB1-0B1B-48E2-B243-FB85385995E6}"/>
                </a:ext>
              </a:extLst>
            </p:cNvPr>
            <p:cNvSpPr/>
            <p:nvPr userDrawn="1"/>
          </p:nvSpPr>
          <p:spPr>
            <a:xfrm>
              <a:off x="0" y="5986208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36D4EF6-84FE-414E-B828-F3EF75FF55F6}"/>
                </a:ext>
              </a:extLst>
            </p:cNvPr>
            <p:cNvSpPr/>
            <p:nvPr userDrawn="1"/>
          </p:nvSpPr>
          <p:spPr>
            <a:xfrm>
              <a:off x="11543999" y="0"/>
              <a:ext cx="648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</p:grp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AF3D1B2C-A2A2-4F36-9132-6E1EF23F2EF1}"/>
              </a:ext>
            </a:extLst>
          </p:cNvPr>
          <p:cNvSpPr/>
          <p:nvPr userDrawn="1"/>
        </p:nvSpPr>
        <p:spPr>
          <a:xfrm>
            <a:off x="0" y="-572747"/>
            <a:ext cx="1057921" cy="3869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6000" rIns="7200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100% foto</a:t>
            </a:r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F39A55D-5787-463D-9E51-E8C0FBE358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9999" y="412144"/>
            <a:ext cx="2761507" cy="185756"/>
          </a:xfrm>
        </p:spPr>
        <p:txBody>
          <a:bodyPr wrap="none" lIns="0" tIns="0" rIns="72000" bIns="46800" anchor="t">
            <a:spAutoFit/>
          </a:bodyPr>
          <a:lstStyle>
            <a:lvl1pPr marL="0" indent="0" algn="l">
              <a:buNone/>
              <a:defRPr sz="1000" b="1" spc="5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PLAATS HIER JE (OPTIONELE) SUBTITEL</a:t>
            </a:r>
          </a:p>
        </p:txBody>
      </p:sp>
      <p:sp>
        <p:nvSpPr>
          <p:cNvPr id="28" name="Titel 27">
            <a:extLst>
              <a:ext uri="{FF2B5EF4-FFF2-40B4-BE49-F238E27FC236}">
                <a16:creationId xmlns:a16="http://schemas.microsoft.com/office/drawing/2014/main" id="{5BF07BCB-8D4E-4A7F-B195-77D542FB9A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/>
              <a:t>Slidetitel hier</a:t>
            </a:r>
          </a:p>
        </p:txBody>
      </p:sp>
      <p:sp>
        <p:nvSpPr>
          <p:cNvPr id="59" name="GEMAAKT DOOR PPT SOLUTIONS">
            <a:hlinkClick r:id="rId2"/>
            <a:extLst>
              <a:ext uri="{FF2B5EF4-FFF2-40B4-BE49-F238E27FC236}">
                <a16:creationId xmlns:a16="http://schemas.microsoft.com/office/drawing/2014/main" id="{8F9A4E3B-0148-4830-A599-F5B599B8889F}"/>
              </a:ext>
            </a:extLst>
          </p:cNvPr>
          <p:cNvSpPr/>
          <p:nvPr userDrawn="1"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5" name="Afbeelding 64">
            <a:extLst>
              <a:ext uri="{FF2B5EF4-FFF2-40B4-BE49-F238E27FC236}">
                <a16:creationId xmlns:a16="http://schemas.microsoft.com/office/drawing/2014/main" id="{0B851A52-682E-4ED0-B028-6BBF9D7B5FA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344785" y="0"/>
            <a:ext cx="32766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97252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 Solutions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jdelijke aanduiding voor afbeelding 17">
            <a:extLst>
              <a:ext uri="{FF2B5EF4-FFF2-40B4-BE49-F238E27FC236}">
                <a16:creationId xmlns:a16="http://schemas.microsoft.com/office/drawing/2014/main" id="{B7AB1A4F-215C-485A-A021-08257545EB8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6096000" cy="68024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bIns="1440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i="1"/>
            </a:lvl1pPr>
          </a:lstStyle>
          <a:p>
            <a:r>
              <a:rPr lang="nl-NL" noProof="0" dirty="0"/>
              <a:t>Klik op onderstaand icoon om een foto in te voegen. Voor extra hulp raadpleeg onze website: www.pptsolutions.nl 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9263" y="6319063"/>
            <a:ext cx="1383136" cy="151790"/>
          </a:xfrm>
        </p:spPr>
        <p:txBody>
          <a:bodyPr/>
          <a:lstStyle/>
          <a:p>
            <a:fld id="{338ED23E-B97E-437B-A8DB-0F6CE5530879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2399" y="6319063"/>
            <a:ext cx="4044519" cy="151790"/>
          </a:xfrm>
        </p:spPr>
        <p:txBody>
          <a:bodyPr/>
          <a:lstStyle/>
          <a:p>
            <a:r>
              <a:rPr lang="nl-NL" noProof="0"/>
              <a:t>Dit is een voettekst: www.pptsolutions.nl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600" y="6202358"/>
            <a:ext cx="734400" cy="3852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B5DC5B-6873-43DB-ADC7-B15ACCE0DFDB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AF3D1B2C-A2A2-4F36-9132-6E1EF23F2EF1}"/>
              </a:ext>
            </a:extLst>
          </p:cNvPr>
          <p:cNvSpPr/>
          <p:nvPr userDrawn="1"/>
        </p:nvSpPr>
        <p:spPr>
          <a:xfrm>
            <a:off x="0" y="-572747"/>
            <a:ext cx="2028950" cy="3869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6000" rIns="7200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Introductie (spreker)</a:t>
            </a:r>
          </a:p>
        </p:txBody>
      </p:sp>
      <p:sp>
        <p:nvSpPr>
          <p:cNvPr id="19" name="Tijdelijke aanduiding voor tekst 44">
            <a:extLst>
              <a:ext uri="{FF2B5EF4-FFF2-40B4-BE49-F238E27FC236}">
                <a16:creationId xmlns:a16="http://schemas.microsoft.com/office/drawing/2014/main" id="{8D1E0F8B-615B-49F1-9621-936E2DBF06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43999" y="1424525"/>
            <a:ext cx="1236584" cy="467408"/>
          </a:xfrm>
          <a:solidFill>
            <a:schemeClr val="accent2"/>
          </a:solidFill>
        </p:spPr>
        <p:txBody>
          <a:bodyPr wrap="none" lIns="144000" tIns="108000" rIns="144000" bIns="108000" anchor="b">
            <a:sp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FUNCTIE</a:t>
            </a:r>
          </a:p>
        </p:txBody>
      </p:sp>
      <p:sp>
        <p:nvSpPr>
          <p:cNvPr id="21" name="Tijdelijke aanduiding voor tekst 44">
            <a:extLst>
              <a:ext uri="{FF2B5EF4-FFF2-40B4-BE49-F238E27FC236}">
                <a16:creationId xmlns:a16="http://schemas.microsoft.com/office/drawing/2014/main" id="{8C2A8C75-04DD-4D78-82C9-914E42CB90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3999" y="2072743"/>
            <a:ext cx="4799998" cy="522650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John Doe</a:t>
            </a:r>
          </a:p>
        </p:txBody>
      </p:sp>
      <p:sp>
        <p:nvSpPr>
          <p:cNvPr id="23" name="Tijdelijke aanduiding voor tekst 44">
            <a:extLst>
              <a:ext uri="{FF2B5EF4-FFF2-40B4-BE49-F238E27FC236}">
                <a16:creationId xmlns:a16="http://schemas.microsoft.com/office/drawing/2014/main" id="{C745C53B-FFAD-4E9E-83AB-474FE89BE8E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43998" y="2682888"/>
            <a:ext cx="4799999" cy="634643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nl-NL" noProof="0"/>
              <a:t>0000 - HEDEN</a:t>
            </a:r>
          </a:p>
        </p:txBody>
      </p:sp>
      <p:pic>
        <p:nvPicPr>
          <p:cNvPr id="24" name="Afbeelding 34">
            <a:extLst>
              <a:ext uri="{FF2B5EF4-FFF2-40B4-BE49-F238E27FC236}">
                <a16:creationId xmlns:a16="http://schemas.microsoft.com/office/drawing/2014/main" id="{1384F218-D195-40E4-99B6-9A1C289A53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34908" y="5596661"/>
            <a:ext cx="390296" cy="390296"/>
          </a:xfrm>
          <a:prstGeom prst="rect">
            <a:avLst/>
          </a:prstGeom>
        </p:spPr>
      </p:pic>
      <p:pic>
        <p:nvPicPr>
          <p:cNvPr id="25" name="Afbeelding 47">
            <a:extLst>
              <a:ext uri="{FF2B5EF4-FFF2-40B4-BE49-F238E27FC236}">
                <a16:creationId xmlns:a16="http://schemas.microsoft.com/office/drawing/2014/main" id="{17237EEF-EF64-4F5E-887B-BB95CE4AC5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07976" y="5596661"/>
            <a:ext cx="390296" cy="390296"/>
          </a:xfrm>
          <a:prstGeom prst="rect">
            <a:avLst/>
          </a:prstGeom>
        </p:spPr>
      </p:pic>
      <p:pic>
        <p:nvPicPr>
          <p:cNvPr id="26" name="Afbeelding 48">
            <a:extLst>
              <a:ext uri="{FF2B5EF4-FFF2-40B4-BE49-F238E27FC236}">
                <a16:creationId xmlns:a16="http://schemas.microsoft.com/office/drawing/2014/main" id="{CF2ECBB5-2352-403C-91B8-A477DB91113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81044" y="5597646"/>
            <a:ext cx="390296" cy="390296"/>
          </a:xfrm>
          <a:prstGeom prst="rect">
            <a:avLst/>
          </a:prstGeom>
        </p:spPr>
      </p:pic>
      <p:sp>
        <p:nvSpPr>
          <p:cNvPr id="27" name="Tijdelijke aanduiding voor tekst 44">
            <a:extLst>
              <a:ext uri="{FF2B5EF4-FFF2-40B4-BE49-F238E27FC236}">
                <a16:creationId xmlns:a16="http://schemas.microsoft.com/office/drawing/2014/main" id="{C968AF54-A910-49AD-9018-B6ED4B83974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43997" y="3405026"/>
            <a:ext cx="4799997" cy="2066991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nl-NL" noProof="0"/>
              <a:t>Plaats hier je beschrijving</a:t>
            </a:r>
          </a:p>
        </p:txBody>
      </p:sp>
      <p:sp>
        <p:nvSpPr>
          <p:cNvPr id="63" name="GEMAAKT DOOR PPT SOLUTIONS">
            <a:hlinkClick r:id="rId8"/>
            <a:extLst>
              <a:ext uri="{FF2B5EF4-FFF2-40B4-BE49-F238E27FC236}">
                <a16:creationId xmlns:a16="http://schemas.microsoft.com/office/drawing/2014/main" id="{1D060A77-D71B-4141-AE5F-8E4E2338A94F}"/>
              </a:ext>
            </a:extLst>
          </p:cNvPr>
          <p:cNvSpPr/>
          <p:nvPr userDrawn="1"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80" name="Afbeelding 179">
            <a:extLst>
              <a:ext uri="{FF2B5EF4-FFF2-40B4-BE49-F238E27FC236}">
                <a16:creationId xmlns:a16="http://schemas.microsoft.com/office/drawing/2014/main" id="{6F74A4F6-625C-4B1A-B1A0-30A676A9B73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2344785" y="0"/>
            <a:ext cx="3276600" cy="5029200"/>
          </a:xfrm>
          <a:prstGeom prst="rect">
            <a:avLst/>
          </a:prstGeom>
        </p:spPr>
      </p:pic>
      <p:pic>
        <p:nvPicPr>
          <p:cNvPr id="181" name="Afbeelding 180">
            <a:extLst>
              <a:ext uri="{FF2B5EF4-FFF2-40B4-BE49-F238E27FC236}">
                <a16:creationId xmlns:a16="http://schemas.microsoft.com/office/drawing/2014/main" id="{2D0E5D9A-5CF8-4A85-8E85-512E929C8E6D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-3523169" y="97239"/>
            <a:ext cx="3428615" cy="427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43297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 Solutions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07586AB0-FEA1-4F20-BE90-88D5124646F8}"/>
              </a:ext>
            </a:extLst>
          </p:cNvPr>
          <p:cNvSpPr/>
          <p:nvPr userDrawn="1"/>
        </p:nvSpPr>
        <p:spPr>
          <a:xfrm>
            <a:off x="0" y="1"/>
            <a:ext cx="12192000" cy="6857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noProof="0"/>
          </a:p>
        </p:txBody>
      </p:sp>
      <p:sp>
        <p:nvSpPr>
          <p:cNvPr id="18" name="Tijdelijke aanduiding voor afbeelding 17">
            <a:extLst>
              <a:ext uri="{FF2B5EF4-FFF2-40B4-BE49-F238E27FC236}">
                <a16:creationId xmlns:a16="http://schemas.microsoft.com/office/drawing/2014/main" id="{B7AB1A4F-215C-485A-A021-08257545EB8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7999"/>
          </a:xfrm>
          <a:custGeom>
            <a:avLst/>
            <a:gdLst>
              <a:gd name="connsiteX0" fmla="*/ 0 w 6096000"/>
              <a:gd name="connsiteY0" fmla="*/ 0 h 6857999"/>
              <a:gd name="connsiteX1" fmla="*/ 6096000 w 6096000"/>
              <a:gd name="connsiteY1" fmla="*/ 0 h 6857999"/>
              <a:gd name="connsiteX2" fmla="*/ 6096000 w 6096000"/>
              <a:gd name="connsiteY2" fmla="*/ 2857500 h 6857999"/>
              <a:gd name="connsiteX3" fmla="*/ 5524500 w 6096000"/>
              <a:gd name="connsiteY3" fmla="*/ 3428999 h 6857999"/>
              <a:gd name="connsiteX4" fmla="*/ 6096000 w 6096000"/>
              <a:gd name="connsiteY4" fmla="*/ 4000498 h 6857999"/>
              <a:gd name="connsiteX5" fmla="*/ 6096000 w 6096000"/>
              <a:gd name="connsiteY5" fmla="*/ 6857999 h 6857999"/>
              <a:gd name="connsiteX6" fmla="*/ 0 w 6096000"/>
              <a:gd name="connsiteY6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0" h="6857999">
                <a:moveTo>
                  <a:pt x="0" y="0"/>
                </a:moveTo>
                <a:lnTo>
                  <a:pt x="6096000" y="0"/>
                </a:lnTo>
                <a:lnTo>
                  <a:pt x="6096000" y="2857500"/>
                </a:lnTo>
                <a:cubicBezTo>
                  <a:pt x="5780369" y="2857500"/>
                  <a:pt x="5524500" y="3113369"/>
                  <a:pt x="5524500" y="3428999"/>
                </a:cubicBezTo>
                <a:cubicBezTo>
                  <a:pt x="5524500" y="3744629"/>
                  <a:pt x="5780369" y="4000498"/>
                  <a:pt x="6096000" y="4000498"/>
                </a:cubicBezTo>
                <a:lnTo>
                  <a:pt x="609600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bIns="1440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i="1"/>
            </a:lvl1pPr>
          </a:lstStyle>
          <a:p>
            <a:r>
              <a:rPr lang="nl-NL" noProof="0" dirty="0"/>
              <a:t>Klik op onderstaand icoon om een foto in te voegen. Voor extra hulp raadpleeg onze website: www.pptsolutions.nl 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9263" y="6319063"/>
            <a:ext cx="1383136" cy="151790"/>
          </a:xfrm>
        </p:spPr>
        <p:txBody>
          <a:bodyPr/>
          <a:lstStyle/>
          <a:p>
            <a:fld id="{CCFEF739-8DD7-4EB0-BBFA-0AB9892EA65F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2399" y="6319063"/>
            <a:ext cx="4044519" cy="151790"/>
          </a:xfrm>
        </p:spPr>
        <p:txBody>
          <a:bodyPr/>
          <a:lstStyle/>
          <a:p>
            <a:r>
              <a:rPr lang="nl-NL" noProof="0"/>
              <a:t>Dit is een voettekst: www.pptsolutions.nl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192000" y="6202358"/>
            <a:ext cx="734400" cy="38520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B5DC5B-6873-43DB-ADC7-B15ACCE0DFDB}" type="slidenum">
              <a:rPr lang="nl-NL" noProof="0" smtClean="0"/>
              <a:pPr/>
              <a:t>‹nr.›</a:t>
            </a:fld>
            <a:endParaRPr lang="nl-NL" noProof="0"/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B169BE-D9E7-473F-97E3-2BFAB571F7A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2EC38E08-55EF-4F5F-8027-7310A7813F9D}"/>
                </a:ext>
              </a:extLst>
            </p:cNvPr>
            <p:cNvSpPr/>
            <p:nvPr userDrawn="1"/>
          </p:nvSpPr>
          <p:spPr>
            <a:xfrm>
              <a:off x="0" y="0"/>
              <a:ext cx="12192000" cy="64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D8DD2D10-F17C-4A00-9BA3-8D7C3246EC74}"/>
                </a:ext>
              </a:extLst>
            </p:cNvPr>
            <p:cNvSpPr/>
            <p:nvPr userDrawn="1"/>
          </p:nvSpPr>
          <p:spPr>
            <a:xfrm>
              <a:off x="0" y="0"/>
              <a:ext cx="648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5C04DD17-44F0-4FF3-9813-9A9C47D78F9B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1D27E87C-5ECA-489F-9145-5A88B2A352BD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8B324CB1-0B1B-48E2-B243-FB85385995E6}"/>
                </a:ext>
              </a:extLst>
            </p:cNvPr>
            <p:cNvSpPr/>
            <p:nvPr userDrawn="1"/>
          </p:nvSpPr>
          <p:spPr>
            <a:xfrm>
              <a:off x="0" y="5986208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36D4EF6-84FE-414E-B828-F3EF75FF55F6}"/>
                </a:ext>
              </a:extLst>
            </p:cNvPr>
            <p:cNvSpPr/>
            <p:nvPr userDrawn="1"/>
          </p:nvSpPr>
          <p:spPr>
            <a:xfrm>
              <a:off x="11543999" y="0"/>
              <a:ext cx="648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</p:grp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AF3D1B2C-A2A2-4F36-9132-6E1EF23F2EF1}"/>
              </a:ext>
            </a:extLst>
          </p:cNvPr>
          <p:cNvSpPr/>
          <p:nvPr userDrawn="1"/>
        </p:nvSpPr>
        <p:spPr>
          <a:xfrm>
            <a:off x="0" y="-572747"/>
            <a:ext cx="679457" cy="3869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6000" rIns="7200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Pauze</a:t>
            </a:r>
          </a:p>
        </p:txBody>
      </p:sp>
      <p:sp>
        <p:nvSpPr>
          <p:cNvPr id="20" name="Tijdelijke aanduiding voor tekst 44">
            <a:extLst>
              <a:ext uri="{FF2B5EF4-FFF2-40B4-BE49-F238E27FC236}">
                <a16:creationId xmlns:a16="http://schemas.microsoft.com/office/drawing/2014/main" id="{ED11C73D-8E29-4AB8-BA65-CED6E406AF6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89799" y="2465684"/>
            <a:ext cx="4308401" cy="1234800"/>
          </a:xfrm>
        </p:spPr>
        <p:txBody>
          <a:bodyPr anchor="b"/>
          <a:lstStyle>
            <a:lvl1pPr marL="0" indent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Plaats hier je tekst</a:t>
            </a:r>
          </a:p>
        </p:txBody>
      </p:sp>
      <p:sp>
        <p:nvSpPr>
          <p:cNvPr id="22" name="Tijdelijke aanduiding voor tekst 44">
            <a:extLst>
              <a:ext uri="{FF2B5EF4-FFF2-40B4-BE49-F238E27FC236}">
                <a16:creationId xmlns:a16="http://schemas.microsoft.com/office/drawing/2014/main" id="{10161532-1E2F-4883-9F39-453D5790881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989799" y="3700484"/>
            <a:ext cx="4308401" cy="1339363"/>
          </a:xfrm>
        </p:spPr>
        <p:txBody>
          <a:bodyPr/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 noProof="0"/>
              <a:t>Plaats hier je functie-</a:t>
            </a:r>
            <a:br>
              <a:rPr lang="nl-NL" noProof="0"/>
            </a:br>
            <a:r>
              <a:rPr lang="nl-NL" noProof="0"/>
              <a:t>titel of beschrijving</a:t>
            </a:r>
          </a:p>
        </p:txBody>
      </p:sp>
      <p:sp>
        <p:nvSpPr>
          <p:cNvPr id="60" name="GEMAAKT DOOR PPT SOLUTIONS">
            <a:hlinkClick r:id="rId2"/>
            <a:extLst>
              <a:ext uri="{FF2B5EF4-FFF2-40B4-BE49-F238E27FC236}">
                <a16:creationId xmlns:a16="http://schemas.microsoft.com/office/drawing/2014/main" id="{6A015D0A-4765-46A8-937C-B8DC3809DCF2}"/>
              </a:ext>
            </a:extLst>
          </p:cNvPr>
          <p:cNvSpPr/>
          <p:nvPr userDrawn="1"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6" name="Afbeelding 105">
            <a:extLst>
              <a:ext uri="{FF2B5EF4-FFF2-40B4-BE49-F238E27FC236}">
                <a16:creationId xmlns:a16="http://schemas.microsoft.com/office/drawing/2014/main" id="{F509797F-9DEB-4CA1-AEE7-B42D09331B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344785" y="0"/>
            <a:ext cx="32766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7750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 Solutions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9999" y="6319358"/>
            <a:ext cx="1380752" cy="151200"/>
          </a:xfrm>
        </p:spPr>
        <p:txBody>
          <a:bodyPr/>
          <a:lstStyle/>
          <a:p>
            <a:fld id="{AB7B3A8D-C59F-4538-973C-4A7B414400D3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752" y="6319063"/>
            <a:ext cx="3622800" cy="151790"/>
          </a:xfrm>
        </p:spPr>
        <p:txBody>
          <a:bodyPr/>
          <a:lstStyle/>
          <a:p>
            <a:r>
              <a:rPr lang="nl-NL" noProof="0"/>
              <a:t>Dit is een voettekst: www.pptsolutions.nl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600" y="6202358"/>
            <a:ext cx="734400" cy="3852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B5DC5B-6873-43DB-ADC7-B15ACCE0DFDB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AF3D1B2C-A2A2-4F36-9132-6E1EF23F2EF1}"/>
              </a:ext>
            </a:extLst>
          </p:cNvPr>
          <p:cNvSpPr/>
          <p:nvPr userDrawn="1"/>
        </p:nvSpPr>
        <p:spPr>
          <a:xfrm>
            <a:off x="0" y="-572747"/>
            <a:ext cx="2647673" cy="3869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6000" rIns="7200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Introductie (vier personen)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8FFF229-4E8A-4E49-97F8-255B6F80C4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999" y="412144"/>
            <a:ext cx="2761507" cy="185756"/>
          </a:xfrm>
        </p:spPr>
        <p:txBody>
          <a:bodyPr wrap="none" lIns="0" tIns="0" rIns="72000" bIns="46800" anchor="t">
            <a:spAutoFit/>
          </a:bodyPr>
          <a:lstStyle>
            <a:lvl1pPr marL="0" indent="0" algn="l">
              <a:buNone/>
              <a:defRPr sz="1000" b="1" spc="5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PLAATS HIER JE (OPTIONELE) SUBTITEL</a:t>
            </a:r>
          </a:p>
        </p:txBody>
      </p:sp>
      <p:sp>
        <p:nvSpPr>
          <p:cNvPr id="25" name="Titel 24">
            <a:extLst>
              <a:ext uri="{FF2B5EF4-FFF2-40B4-BE49-F238E27FC236}">
                <a16:creationId xmlns:a16="http://schemas.microsoft.com/office/drawing/2014/main" id="{C897A5BB-913E-4253-A016-4DC1CCB5E7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/>
              <a:t>Slidetitel hier</a:t>
            </a:r>
          </a:p>
        </p:txBody>
      </p:sp>
      <p:sp>
        <p:nvSpPr>
          <p:cNvPr id="35" name="Tijdelijke aanduiding voor afbeelding 2">
            <a:extLst>
              <a:ext uri="{FF2B5EF4-FFF2-40B4-BE49-F238E27FC236}">
                <a16:creationId xmlns:a16="http://schemas.microsoft.com/office/drawing/2014/main" id="{2443E06D-BFC2-47F4-8DB7-0D2D9A0F792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13327" y="1582844"/>
            <a:ext cx="2136390" cy="21360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bIns="720000"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000" i="1"/>
            </a:lvl1pPr>
          </a:lstStyle>
          <a:p>
            <a:r>
              <a:rPr lang="nl-NL" noProof="0" dirty="0"/>
              <a:t>Klik op onderstaand icoon om een foto in te voegen. Voor extra hulp raadpleeg onze website: www.pptsolutions.nl </a:t>
            </a:r>
          </a:p>
        </p:txBody>
      </p:sp>
      <p:sp>
        <p:nvSpPr>
          <p:cNvPr id="36" name="Tijdelijke aanduiding voor afbeelding 2">
            <a:extLst>
              <a:ext uri="{FF2B5EF4-FFF2-40B4-BE49-F238E27FC236}">
                <a16:creationId xmlns:a16="http://schemas.microsoft.com/office/drawing/2014/main" id="{58DE68D4-5A53-47EA-AE7E-8B105E6C633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720652" y="1582844"/>
            <a:ext cx="2136390" cy="21360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bIns="720000"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000" i="1"/>
            </a:lvl1pPr>
          </a:lstStyle>
          <a:p>
            <a:r>
              <a:rPr lang="nl-NL" noProof="0" dirty="0"/>
              <a:t>Klik op onderstaand icoon om een foto in te voegen. Voor extra hulp raadpleeg onze website: www.pptsolutions.nl </a:t>
            </a:r>
          </a:p>
        </p:txBody>
      </p:sp>
      <p:sp>
        <p:nvSpPr>
          <p:cNvPr id="37" name="Tijdelijke aanduiding voor afbeelding 2">
            <a:extLst>
              <a:ext uri="{FF2B5EF4-FFF2-40B4-BE49-F238E27FC236}">
                <a16:creationId xmlns:a16="http://schemas.microsoft.com/office/drawing/2014/main" id="{5C6ECFBA-074B-4813-A0C4-F47ADE7CD05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327977" y="1582844"/>
            <a:ext cx="2136390" cy="21360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bIns="720000"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000" i="1"/>
            </a:lvl1pPr>
          </a:lstStyle>
          <a:p>
            <a:r>
              <a:rPr lang="nl-NL" noProof="0" dirty="0"/>
              <a:t>Klik op onderstaand icoon om een foto in te voegen. Voor extra hulp raadpleeg onze website: www.pptsolutions.nl </a:t>
            </a:r>
          </a:p>
        </p:txBody>
      </p:sp>
      <p:sp>
        <p:nvSpPr>
          <p:cNvPr id="38" name="Tijdelijke aanduiding voor afbeelding 2">
            <a:extLst>
              <a:ext uri="{FF2B5EF4-FFF2-40B4-BE49-F238E27FC236}">
                <a16:creationId xmlns:a16="http://schemas.microsoft.com/office/drawing/2014/main" id="{029E775F-23EA-4A6D-9ED2-C125FD57754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35301" y="1582844"/>
            <a:ext cx="2136390" cy="21360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bIns="720000"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000" i="1"/>
            </a:lvl1pPr>
          </a:lstStyle>
          <a:p>
            <a:r>
              <a:rPr lang="nl-NL" noProof="0" dirty="0"/>
              <a:t>Klik op onderstaand icoon om een foto in te voegen. Voor extra hulp raadpleeg onze website: www.pptsolutions.nl </a:t>
            </a:r>
          </a:p>
        </p:txBody>
      </p:sp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E20CA066-4B2C-4253-B72D-A6383160ADE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11954" y="3927201"/>
            <a:ext cx="2136390" cy="332139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John Doe</a:t>
            </a:r>
          </a:p>
        </p:txBody>
      </p:sp>
      <p:sp>
        <p:nvSpPr>
          <p:cNvPr id="47" name="Tijdelijke aanduiding voor tekst 44">
            <a:extLst>
              <a:ext uri="{FF2B5EF4-FFF2-40B4-BE49-F238E27FC236}">
                <a16:creationId xmlns:a16="http://schemas.microsoft.com/office/drawing/2014/main" id="{89FABABE-680A-457E-B43D-8388C937CD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11954" y="4346422"/>
            <a:ext cx="2136390" cy="1235997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nl-NL" noProof="0"/>
              <a:t>Plaats hier je functie-</a:t>
            </a:r>
            <a:br>
              <a:rPr lang="nl-NL" noProof="0"/>
            </a:br>
            <a:r>
              <a:rPr lang="nl-NL" noProof="0"/>
              <a:t>titel of beschrijving</a:t>
            </a:r>
          </a:p>
        </p:txBody>
      </p:sp>
      <p:sp>
        <p:nvSpPr>
          <p:cNvPr id="48" name="Tijdelijke aanduiding voor tekst 44">
            <a:extLst>
              <a:ext uri="{FF2B5EF4-FFF2-40B4-BE49-F238E27FC236}">
                <a16:creationId xmlns:a16="http://schemas.microsoft.com/office/drawing/2014/main" id="{8C0DF6D0-38C3-44F4-ADFE-7282CA3FD36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20652" y="3927201"/>
            <a:ext cx="2136390" cy="332139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John Doe</a:t>
            </a:r>
          </a:p>
        </p:txBody>
      </p:sp>
      <p:sp>
        <p:nvSpPr>
          <p:cNvPr id="49" name="Tijdelijke aanduiding voor tekst 44">
            <a:extLst>
              <a:ext uri="{FF2B5EF4-FFF2-40B4-BE49-F238E27FC236}">
                <a16:creationId xmlns:a16="http://schemas.microsoft.com/office/drawing/2014/main" id="{BB2CFB4C-5035-4236-9FB8-765F79B511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20652" y="4346422"/>
            <a:ext cx="2136390" cy="1235997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nl-NL" noProof="0"/>
              <a:t>Plaats hier je functie-</a:t>
            </a:r>
            <a:br>
              <a:rPr lang="nl-NL" noProof="0"/>
            </a:br>
            <a:r>
              <a:rPr lang="nl-NL" noProof="0"/>
              <a:t>titel of beschrijving</a:t>
            </a:r>
          </a:p>
        </p:txBody>
      </p:sp>
      <p:sp>
        <p:nvSpPr>
          <p:cNvPr id="50" name="Tijdelijke aanduiding voor tekst 44">
            <a:extLst>
              <a:ext uri="{FF2B5EF4-FFF2-40B4-BE49-F238E27FC236}">
                <a16:creationId xmlns:a16="http://schemas.microsoft.com/office/drawing/2014/main" id="{795760AE-C3E5-4097-9EE4-E392D17C2E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30755" y="3927201"/>
            <a:ext cx="2136390" cy="332139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John Doe</a:t>
            </a:r>
          </a:p>
        </p:txBody>
      </p:sp>
      <p:sp>
        <p:nvSpPr>
          <p:cNvPr id="51" name="Tijdelijke aanduiding voor tekst 44">
            <a:extLst>
              <a:ext uri="{FF2B5EF4-FFF2-40B4-BE49-F238E27FC236}">
                <a16:creationId xmlns:a16="http://schemas.microsoft.com/office/drawing/2014/main" id="{486C620A-C068-4C31-BD0B-21A3AFD802D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30755" y="4346422"/>
            <a:ext cx="2136390" cy="1235997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nl-NL" noProof="0"/>
              <a:t>Plaats hier je functie-</a:t>
            </a:r>
            <a:br>
              <a:rPr lang="nl-NL" noProof="0"/>
            </a:br>
            <a:r>
              <a:rPr lang="nl-NL" noProof="0"/>
              <a:t>titel of beschrijving</a:t>
            </a:r>
          </a:p>
        </p:txBody>
      </p:sp>
      <p:sp>
        <p:nvSpPr>
          <p:cNvPr id="52" name="Tijdelijke aanduiding voor tekst 44">
            <a:extLst>
              <a:ext uri="{FF2B5EF4-FFF2-40B4-BE49-F238E27FC236}">
                <a16:creationId xmlns:a16="http://schemas.microsoft.com/office/drawing/2014/main" id="{39E01D42-9104-4FFE-BE86-DF7E551AF11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35301" y="3927201"/>
            <a:ext cx="2136390" cy="332139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John Doe</a:t>
            </a:r>
          </a:p>
        </p:txBody>
      </p:sp>
      <p:sp>
        <p:nvSpPr>
          <p:cNvPr id="53" name="Tijdelijke aanduiding voor tekst 44">
            <a:extLst>
              <a:ext uri="{FF2B5EF4-FFF2-40B4-BE49-F238E27FC236}">
                <a16:creationId xmlns:a16="http://schemas.microsoft.com/office/drawing/2014/main" id="{7891DCF3-FC5C-4FCA-A612-E8DDEF26B94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35301" y="4346422"/>
            <a:ext cx="2136390" cy="1235997"/>
          </a:xfrm>
        </p:spPr>
        <p:txBody>
          <a:bodyPr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nl-NL" noProof="0"/>
              <a:t>Plaats hier je functie-</a:t>
            </a:r>
            <a:br>
              <a:rPr lang="nl-NL" noProof="0"/>
            </a:br>
            <a:r>
              <a:rPr lang="nl-NL" noProof="0"/>
              <a:t>titel of beschrijving</a:t>
            </a:r>
          </a:p>
        </p:txBody>
      </p:sp>
      <p:sp>
        <p:nvSpPr>
          <p:cNvPr id="73" name="GEMAAKT DOOR PPT SOLUTIONS">
            <a:hlinkClick r:id="rId2"/>
            <a:extLst>
              <a:ext uri="{FF2B5EF4-FFF2-40B4-BE49-F238E27FC236}">
                <a16:creationId xmlns:a16="http://schemas.microsoft.com/office/drawing/2014/main" id="{C63265F8-6C7A-4784-B370-33592C9AA7FE}"/>
              </a:ext>
            </a:extLst>
          </p:cNvPr>
          <p:cNvSpPr/>
          <p:nvPr userDrawn="1"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6" name="Afbeelding 65">
            <a:extLst>
              <a:ext uri="{FF2B5EF4-FFF2-40B4-BE49-F238E27FC236}">
                <a16:creationId xmlns:a16="http://schemas.microsoft.com/office/drawing/2014/main" id="{88DF27DD-34AF-41C9-A97B-C97C654431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344785" y="0"/>
            <a:ext cx="3276600" cy="5029200"/>
          </a:xfrm>
          <a:prstGeom prst="rect">
            <a:avLst/>
          </a:prstGeom>
        </p:spPr>
      </p:pic>
      <p:pic>
        <p:nvPicPr>
          <p:cNvPr id="67" name="Afbeelding 66">
            <a:extLst>
              <a:ext uri="{FF2B5EF4-FFF2-40B4-BE49-F238E27FC236}">
                <a16:creationId xmlns:a16="http://schemas.microsoft.com/office/drawing/2014/main" id="{847D65E7-F31E-48C1-9055-A16B9EC7E56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3523169" y="97239"/>
            <a:ext cx="3428615" cy="427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74560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 Solutions #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5E43AAE-D44D-4371-9C6F-E17F7DE950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40" r="28130"/>
          <a:stretch/>
        </p:blipFill>
        <p:spPr>
          <a:xfrm>
            <a:off x="4486715" y="0"/>
            <a:ext cx="7705283" cy="6087066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9263" y="6319063"/>
            <a:ext cx="1383136" cy="151790"/>
          </a:xfrm>
        </p:spPr>
        <p:txBody>
          <a:bodyPr/>
          <a:lstStyle/>
          <a:p>
            <a:fld id="{59B3C276-C3BA-4E3B-B35F-05AB0CE462C8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2400" y="6319063"/>
            <a:ext cx="4263600" cy="151790"/>
          </a:xfrm>
        </p:spPr>
        <p:txBody>
          <a:bodyPr/>
          <a:lstStyle/>
          <a:p>
            <a:r>
              <a:rPr lang="nl-NL" noProof="0"/>
              <a:t>Dit is een voettekst: www.pptsolutions.nl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600" y="6202358"/>
            <a:ext cx="734400" cy="3852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B5DC5B-6873-43DB-ADC7-B15ACCE0DFDB}" type="slidenum">
              <a:rPr lang="nl-NL" noProof="0" smtClean="0"/>
              <a:pPr/>
              <a:t>‹nr.›</a:t>
            </a:fld>
            <a:endParaRPr lang="nl-NL" noProof="0"/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B169BE-D9E7-473F-97E3-2BFAB571F7A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2EC38E08-55EF-4F5F-8027-7310A7813F9D}"/>
                </a:ext>
              </a:extLst>
            </p:cNvPr>
            <p:cNvSpPr/>
            <p:nvPr userDrawn="1"/>
          </p:nvSpPr>
          <p:spPr>
            <a:xfrm>
              <a:off x="0" y="0"/>
              <a:ext cx="12192000" cy="64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D8DD2D10-F17C-4A00-9BA3-8D7C3246EC74}"/>
                </a:ext>
              </a:extLst>
            </p:cNvPr>
            <p:cNvSpPr/>
            <p:nvPr userDrawn="1"/>
          </p:nvSpPr>
          <p:spPr>
            <a:xfrm>
              <a:off x="0" y="0"/>
              <a:ext cx="648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5C04DD17-44F0-4FF3-9813-9A9C47D78F9B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1D27E87C-5ECA-489F-9145-5A88B2A352BD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8B324CB1-0B1B-48E2-B243-FB85385995E6}"/>
                </a:ext>
              </a:extLst>
            </p:cNvPr>
            <p:cNvSpPr/>
            <p:nvPr userDrawn="1"/>
          </p:nvSpPr>
          <p:spPr>
            <a:xfrm>
              <a:off x="0" y="5986208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36D4EF6-84FE-414E-B828-F3EF75FF55F6}"/>
                </a:ext>
              </a:extLst>
            </p:cNvPr>
            <p:cNvSpPr/>
            <p:nvPr userDrawn="1"/>
          </p:nvSpPr>
          <p:spPr>
            <a:xfrm>
              <a:off x="11543999" y="0"/>
              <a:ext cx="648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</p:grp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AF3D1B2C-A2A2-4F36-9132-6E1EF23F2EF1}"/>
              </a:ext>
            </a:extLst>
          </p:cNvPr>
          <p:cNvSpPr/>
          <p:nvPr userDrawn="1"/>
        </p:nvSpPr>
        <p:spPr>
          <a:xfrm>
            <a:off x="0" y="-572747"/>
            <a:ext cx="1668902" cy="3869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6000" rIns="7200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1800" noProof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Devices</a:t>
            </a:r>
            <a:r>
              <a:rPr lang="nl-NL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indeling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7A00E614-E4D8-4ED7-9892-63E733710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/>
              <a:t>Slidetitel hier</a:t>
            </a:r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F39A55D-5787-463D-9E51-E8C0FBE358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9999" y="412144"/>
            <a:ext cx="2761507" cy="185756"/>
          </a:xfrm>
        </p:spPr>
        <p:txBody>
          <a:bodyPr wrap="none" lIns="0" tIns="0" rIns="72000" bIns="46800" anchor="t">
            <a:spAutoFit/>
          </a:bodyPr>
          <a:lstStyle>
            <a:lvl1pPr marL="0" indent="0" algn="l">
              <a:buNone/>
              <a:defRPr sz="1000" b="1" spc="5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PLAATS HIER JE (OPTIONELE) SUBTITEL</a:t>
            </a:r>
          </a:p>
        </p:txBody>
      </p:sp>
      <p:sp>
        <p:nvSpPr>
          <p:cNvPr id="18" name="Tijdelijke aanduiding voor afbeelding 2">
            <a:extLst>
              <a:ext uri="{FF2B5EF4-FFF2-40B4-BE49-F238E27FC236}">
                <a16:creationId xmlns:a16="http://schemas.microsoft.com/office/drawing/2014/main" id="{34B550FB-34ED-4943-8442-2EC289C99C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021629" y="0"/>
            <a:ext cx="7170372" cy="3799114"/>
          </a:xfrm>
          <a:solidFill>
            <a:schemeClr val="bg1">
              <a:lumMod val="85000"/>
            </a:schemeClr>
          </a:solidFill>
          <a:ln w="3175">
            <a:noFill/>
          </a:ln>
        </p:spPr>
        <p:txBody>
          <a:bodyPr bIns="900000"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i="0"/>
            </a:lvl1pPr>
          </a:lstStyle>
          <a:p>
            <a:r>
              <a:rPr lang="nl-NL" noProof="0" dirty="0"/>
              <a:t>Klik op onderstaand icoon om een foto in te voegen. Voor extra hulp raadpleeg onze website: www.pptsolutions.nl </a:t>
            </a:r>
          </a:p>
        </p:txBody>
      </p:sp>
      <p:sp>
        <p:nvSpPr>
          <p:cNvPr id="59" name="GEMAAKT DOOR PPT SOLUTIONS">
            <a:hlinkClick r:id="rId3"/>
            <a:extLst>
              <a:ext uri="{FF2B5EF4-FFF2-40B4-BE49-F238E27FC236}">
                <a16:creationId xmlns:a16="http://schemas.microsoft.com/office/drawing/2014/main" id="{97378B6C-E3E7-402B-8DCF-62CD584A73B3}"/>
              </a:ext>
            </a:extLst>
          </p:cNvPr>
          <p:cNvSpPr/>
          <p:nvPr userDrawn="1"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76" name="Afbeelding 175">
            <a:extLst>
              <a:ext uri="{FF2B5EF4-FFF2-40B4-BE49-F238E27FC236}">
                <a16:creationId xmlns:a16="http://schemas.microsoft.com/office/drawing/2014/main" id="{82841EEB-5B44-4023-A8C5-F21668C6D00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344785" y="0"/>
            <a:ext cx="3276600" cy="5029200"/>
          </a:xfrm>
          <a:prstGeom prst="rect">
            <a:avLst/>
          </a:prstGeom>
        </p:spPr>
      </p:pic>
      <p:pic>
        <p:nvPicPr>
          <p:cNvPr id="177" name="Afbeelding 176">
            <a:extLst>
              <a:ext uri="{FF2B5EF4-FFF2-40B4-BE49-F238E27FC236}">
                <a16:creationId xmlns:a16="http://schemas.microsoft.com/office/drawing/2014/main" id="{6929C7CC-5C6C-46FC-AE98-19E61F55B73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3523169" y="97239"/>
            <a:ext cx="3428615" cy="427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13204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 Solutions #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9F7B2F5F-58AD-43DF-B47D-9461833B5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90944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9263" y="6319063"/>
            <a:ext cx="1383136" cy="151790"/>
          </a:xfrm>
        </p:spPr>
        <p:txBody>
          <a:bodyPr/>
          <a:lstStyle/>
          <a:p>
            <a:fld id="{274AF3AD-6C94-4730-BA79-89C13BD98F68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2400" y="6319063"/>
            <a:ext cx="4263600" cy="151790"/>
          </a:xfrm>
        </p:spPr>
        <p:txBody>
          <a:bodyPr/>
          <a:lstStyle/>
          <a:p>
            <a:r>
              <a:rPr lang="nl-NL" noProof="0"/>
              <a:t>Dit is een voettekst: www.pptsolutions.nl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7600" y="6202358"/>
            <a:ext cx="734400" cy="385200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7B5DC5B-6873-43DB-ADC7-B15ACCE0DFDB}" type="slidenum">
              <a:rPr lang="nl-NL" noProof="0" smtClean="0"/>
              <a:pPr/>
              <a:t>‹nr.›</a:t>
            </a:fld>
            <a:endParaRPr lang="nl-NL" noProof="0"/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B169BE-D9E7-473F-97E3-2BFAB571F7A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2EC38E08-55EF-4F5F-8027-7310A7813F9D}"/>
                </a:ext>
              </a:extLst>
            </p:cNvPr>
            <p:cNvSpPr/>
            <p:nvPr userDrawn="1"/>
          </p:nvSpPr>
          <p:spPr>
            <a:xfrm>
              <a:off x="0" y="0"/>
              <a:ext cx="12192000" cy="648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D8DD2D10-F17C-4A00-9BA3-8D7C3246EC74}"/>
                </a:ext>
              </a:extLst>
            </p:cNvPr>
            <p:cNvSpPr/>
            <p:nvPr userDrawn="1"/>
          </p:nvSpPr>
          <p:spPr>
            <a:xfrm>
              <a:off x="0" y="0"/>
              <a:ext cx="648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5C04DD17-44F0-4FF3-9813-9A9C47D78F9B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1D27E87C-5ECA-489F-9145-5A88B2A352BD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8B324CB1-0B1B-48E2-B243-FB85385995E6}"/>
                </a:ext>
              </a:extLst>
            </p:cNvPr>
            <p:cNvSpPr/>
            <p:nvPr userDrawn="1"/>
          </p:nvSpPr>
          <p:spPr>
            <a:xfrm>
              <a:off x="0" y="5986208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336D4EF6-84FE-414E-B828-F3EF75FF55F6}"/>
                </a:ext>
              </a:extLst>
            </p:cNvPr>
            <p:cNvSpPr/>
            <p:nvPr userDrawn="1"/>
          </p:nvSpPr>
          <p:spPr>
            <a:xfrm>
              <a:off x="11543999" y="0"/>
              <a:ext cx="648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/>
            </a:p>
          </p:txBody>
        </p:sp>
      </p:grpSp>
      <p:sp>
        <p:nvSpPr>
          <p:cNvPr id="16" name="Rechthoek: afgeronde hoeken 15">
            <a:extLst>
              <a:ext uri="{FF2B5EF4-FFF2-40B4-BE49-F238E27FC236}">
                <a16:creationId xmlns:a16="http://schemas.microsoft.com/office/drawing/2014/main" id="{AF3D1B2C-A2A2-4F36-9132-6E1EF23F2EF1}"/>
              </a:ext>
            </a:extLst>
          </p:cNvPr>
          <p:cNvSpPr/>
          <p:nvPr userDrawn="1"/>
        </p:nvSpPr>
        <p:spPr>
          <a:xfrm>
            <a:off x="0" y="-572747"/>
            <a:ext cx="1668902" cy="3869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6000" rIns="7200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1800" noProof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Devices</a:t>
            </a:r>
            <a:r>
              <a:rPr lang="nl-NL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indeling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7A00E614-E4D8-4ED7-9892-63E7337103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/>
              <a:t>Slidetitel hier</a:t>
            </a:r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F39A55D-5787-463D-9E51-E8C0FBE358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9999" y="412144"/>
            <a:ext cx="2761507" cy="185756"/>
          </a:xfrm>
        </p:spPr>
        <p:txBody>
          <a:bodyPr wrap="none" lIns="0" tIns="0" rIns="72000" bIns="46800" anchor="t">
            <a:spAutoFit/>
          </a:bodyPr>
          <a:lstStyle>
            <a:lvl1pPr marL="0" indent="0" algn="l">
              <a:buNone/>
              <a:defRPr sz="1000" b="1" spc="5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PLAATS HIER JE (OPTIONELE) SUBTITEL</a:t>
            </a:r>
          </a:p>
        </p:txBody>
      </p:sp>
      <p:sp>
        <p:nvSpPr>
          <p:cNvPr id="18" name="Tijdelijke aanduiding voor afbeelding 2">
            <a:extLst>
              <a:ext uri="{FF2B5EF4-FFF2-40B4-BE49-F238E27FC236}">
                <a16:creationId xmlns:a16="http://schemas.microsoft.com/office/drawing/2014/main" id="{34B550FB-34ED-4943-8442-2EC289C99C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619710" y="2445026"/>
            <a:ext cx="4947820" cy="2756452"/>
          </a:xfrm>
          <a:solidFill>
            <a:schemeClr val="bg1">
              <a:lumMod val="85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bIns="900000" anchor="ctr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i="0"/>
            </a:lvl1pPr>
          </a:lstStyle>
          <a:p>
            <a:r>
              <a:rPr lang="nl-NL" noProof="0" dirty="0"/>
              <a:t>Klik op onderstaand icoon om een foto in te voegen. Voor extra hulp raadpleeg onze website: www.pptsolutions.nl </a:t>
            </a:r>
          </a:p>
        </p:txBody>
      </p:sp>
      <p:sp>
        <p:nvSpPr>
          <p:cNvPr id="63" name="GEMAAKT DOOR PPT SOLUTIONS">
            <a:hlinkClick r:id="rId3"/>
            <a:extLst>
              <a:ext uri="{FF2B5EF4-FFF2-40B4-BE49-F238E27FC236}">
                <a16:creationId xmlns:a16="http://schemas.microsoft.com/office/drawing/2014/main" id="{4E7295F5-21BF-405F-B65F-5487E57AB357}"/>
              </a:ext>
            </a:extLst>
          </p:cNvPr>
          <p:cNvSpPr/>
          <p:nvPr userDrawn="1"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9" name="Afbeelding 108">
            <a:extLst>
              <a:ext uri="{FF2B5EF4-FFF2-40B4-BE49-F238E27FC236}">
                <a16:creationId xmlns:a16="http://schemas.microsoft.com/office/drawing/2014/main" id="{82B37F3F-7F9B-423E-AB55-B0F3BB66714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344785" y="0"/>
            <a:ext cx="32766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048967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237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hyperlink" Target="https://pptsolutions.nl/" TargetMode="Externa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99" y="1229610"/>
            <a:ext cx="718401" cy="3600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180000" rIns="180000" bIns="1260000" rtlCol="0" anchor="t">
            <a:noAutofit/>
          </a:bodyPr>
          <a:lstStyle/>
          <a:p>
            <a:r>
              <a:rPr lang="nl-NL" noProof="0"/>
              <a:t>Slidetitel hier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999" y="1576317"/>
            <a:ext cx="11292002" cy="440977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nl-NL" noProof="0"/>
              <a:t>Klik hier om tekst in te voegen. Voor additionele hulp; zie zijkant slides voor Slidebuilder instructies</a:t>
            </a:r>
          </a:p>
          <a:p>
            <a:pPr lvl="1"/>
            <a:r>
              <a:rPr lang="nl-NL" noProof="0"/>
              <a:t>Sub-bullet #1</a:t>
            </a:r>
          </a:p>
          <a:p>
            <a:pPr lvl="2"/>
            <a:r>
              <a:rPr lang="nl-NL" noProof="0"/>
              <a:t>Sub-bullet #2</a:t>
            </a:r>
          </a:p>
          <a:p>
            <a:pPr lvl="3"/>
            <a:r>
              <a:rPr lang="nl-NL" noProof="0"/>
              <a:t>Leestekst</a:t>
            </a:r>
          </a:p>
          <a:p>
            <a:pPr lvl="4"/>
            <a:r>
              <a:rPr lang="nl-NL" noProof="0"/>
              <a:t>Subtitel</a:t>
            </a:r>
          </a:p>
          <a:p>
            <a:pPr lvl="5"/>
            <a:r>
              <a:rPr lang="nl-NL" noProof="0"/>
              <a:t>Bullet</a:t>
            </a:r>
          </a:p>
          <a:p>
            <a:pPr lvl="6"/>
            <a:r>
              <a:rPr lang="nl-NL" noProof="0"/>
              <a:t>Sub-bullet #1</a:t>
            </a:r>
          </a:p>
          <a:p>
            <a:pPr lvl="7"/>
            <a:r>
              <a:rPr lang="nl-NL" noProof="0"/>
              <a:t>Sub-bullet #2</a:t>
            </a:r>
          </a:p>
          <a:p>
            <a:pPr lvl="8"/>
            <a:r>
              <a:rPr lang="nl-NL" noProof="0"/>
              <a:t>Subtitel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C0954C-56F0-4481-AEFC-476FD5516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49999" y="6319922"/>
            <a:ext cx="1371495" cy="151789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>
              <a:defRPr sz="1000" b="1" cap="all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B7FE9CBB-5446-4431-BA5B-1A76AB8A5D95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3B2B64-2362-45C8-9E78-5ECAAAF34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21494" y="6319922"/>
            <a:ext cx="4274504" cy="151789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>
              <a:defRPr sz="10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nl-NL" noProof="0"/>
              <a:t>Dit is een voettekst: www.pptsolutions.nl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66510" y="6204076"/>
            <a:ext cx="825490" cy="383482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432000" bIns="0" rtlCol="0" anchor="ctr">
            <a:noAutofit/>
          </a:bodyPr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81" name="Rechthoek 80">
            <a:extLst>
              <a:ext uri="{FF2B5EF4-FFF2-40B4-BE49-F238E27FC236}">
                <a16:creationId xmlns:a16="http://schemas.microsoft.com/office/drawing/2014/main" id="{F84AA15C-5863-49F7-885D-3EE684E6C1BC}"/>
              </a:ext>
            </a:extLst>
          </p:cNvPr>
          <p:cNvSpPr/>
          <p:nvPr userDrawn="1"/>
        </p:nvSpPr>
        <p:spPr>
          <a:xfrm>
            <a:off x="0" y="6804000"/>
            <a:ext cx="11684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noProof="0"/>
          </a:p>
        </p:txBody>
      </p:sp>
      <p:sp>
        <p:nvSpPr>
          <p:cNvPr id="99" name="Rechthoek 98">
            <a:extLst>
              <a:ext uri="{FF2B5EF4-FFF2-40B4-BE49-F238E27FC236}">
                <a16:creationId xmlns:a16="http://schemas.microsoft.com/office/drawing/2014/main" id="{3B6009A4-2675-444B-B3AA-9DA17997BB7A}"/>
              </a:ext>
            </a:extLst>
          </p:cNvPr>
          <p:cNvSpPr/>
          <p:nvPr userDrawn="1"/>
        </p:nvSpPr>
        <p:spPr>
          <a:xfrm>
            <a:off x="1168400" y="6804000"/>
            <a:ext cx="49276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noProof="0"/>
          </a:p>
        </p:txBody>
      </p:sp>
      <p:sp>
        <p:nvSpPr>
          <p:cNvPr id="100" name="Rechthoek 99">
            <a:extLst>
              <a:ext uri="{FF2B5EF4-FFF2-40B4-BE49-F238E27FC236}">
                <a16:creationId xmlns:a16="http://schemas.microsoft.com/office/drawing/2014/main" id="{18F38934-9E02-4735-853C-EA26AE31F481}"/>
              </a:ext>
            </a:extLst>
          </p:cNvPr>
          <p:cNvSpPr/>
          <p:nvPr userDrawn="1"/>
        </p:nvSpPr>
        <p:spPr>
          <a:xfrm>
            <a:off x="11741948" y="6803998"/>
            <a:ext cx="450050" cy="540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noProof="0"/>
          </a:p>
        </p:txBody>
      </p:sp>
      <p:sp>
        <p:nvSpPr>
          <p:cNvPr id="101" name="Rechthoek 100">
            <a:extLst>
              <a:ext uri="{FF2B5EF4-FFF2-40B4-BE49-F238E27FC236}">
                <a16:creationId xmlns:a16="http://schemas.microsoft.com/office/drawing/2014/main" id="{FC1315FA-A686-4C97-9516-F4768BA89327}"/>
              </a:ext>
            </a:extLst>
          </p:cNvPr>
          <p:cNvSpPr/>
          <p:nvPr userDrawn="1"/>
        </p:nvSpPr>
        <p:spPr>
          <a:xfrm>
            <a:off x="6095997" y="6803998"/>
            <a:ext cx="5645951" cy="54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noProof="0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75E93290-3590-47B0-BC29-E0DE11F13072}"/>
              </a:ext>
            </a:extLst>
          </p:cNvPr>
          <p:cNvGrpSpPr/>
          <p:nvPr userDrawn="1"/>
        </p:nvGrpSpPr>
        <p:grpSpPr>
          <a:xfrm>
            <a:off x="449998" y="6967228"/>
            <a:ext cx="11684028" cy="958385"/>
            <a:chOff x="-10750" y="6967228"/>
            <a:chExt cx="11684028" cy="958385"/>
          </a:xfrm>
        </p:grpSpPr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3DC9B31-50B3-460B-BBB6-E54DDD3FC47D}"/>
                </a:ext>
              </a:extLst>
            </p:cNvPr>
            <p:cNvSpPr/>
            <p:nvPr userDrawn="1"/>
          </p:nvSpPr>
          <p:spPr>
            <a:xfrm>
              <a:off x="-10750" y="6967228"/>
              <a:ext cx="1791299" cy="958385"/>
            </a:xfrm>
            <a:prstGeom prst="rect">
              <a:avLst/>
            </a:prstGeom>
            <a:solidFill>
              <a:srgbClr val="211F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32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0" name="Tekstvak 19">
              <a:extLst>
                <a:ext uri="{FF2B5EF4-FFF2-40B4-BE49-F238E27FC236}">
                  <a16:creationId xmlns:a16="http://schemas.microsoft.com/office/drawing/2014/main" id="{88A106C3-3B5C-4817-A9B9-E1AA65368768}"/>
                </a:ext>
              </a:extLst>
            </p:cNvPr>
            <p:cNvSpPr txBox="1"/>
            <p:nvPr userDrawn="1"/>
          </p:nvSpPr>
          <p:spPr>
            <a:xfrm>
              <a:off x="1903380" y="7025251"/>
              <a:ext cx="9769898" cy="330072"/>
            </a:xfrm>
            <a:prstGeom prst="rect">
              <a:avLst/>
            </a:prstGeom>
            <a:noFill/>
          </p:spPr>
          <p:txBody>
            <a:bodyPr wrap="square" lIns="0" tIns="72000" rIns="144000" bIns="72000" rtlCol="0">
              <a:spAutoFit/>
            </a:bodyPr>
            <a:lstStyle/>
            <a:p>
              <a:r>
                <a:rPr lang="nl-NL" sz="1200" b="1" cap="none" baseline="0" noProof="0" dirty="0">
                  <a:solidFill>
                    <a:srgbClr val="211F26"/>
                  </a:solidFill>
                  <a:latin typeface="+mj-lt"/>
                </a:rPr>
                <a:t>Deze </a:t>
              </a:r>
              <a:r>
                <a:rPr lang="nl-NL" sz="1200" b="1" cap="none" baseline="0" noProof="0" dirty="0" err="1">
                  <a:solidFill>
                    <a:srgbClr val="211F26"/>
                  </a:solidFill>
                  <a:latin typeface="+mj-lt"/>
                </a:rPr>
                <a:t>templateset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+mj-lt"/>
                </a:rPr>
                <a:t> is gemaakt door PPT Solutions, kijk voor meer informatie en inspiratie op: </a:t>
              </a:r>
              <a:r>
                <a:rPr lang="nl-NL" sz="1200" dirty="0">
                  <a:solidFill>
                    <a:schemeClr val="accent1"/>
                  </a:solidFill>
                  <a:latin typeface="+mj-lt"/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https://pptsolutions.nl/</a:t>
              </a:r>
              <a:endParaRPr lang="nl-NL" sz="1200" b="1" cap="none" baseline="0" noProof="0" dirty="0">
                <a:solidFill>
                  <a:schemeClr val="accent1"/>
                </a:solidFill>
                <a:latin typeface="+mj-lt"/>
              </a:endParaRPr>
            </a:p>
          </p:txBody>
        </p:sp>
        <p:pic>
          <p:nvPicPr>
            <p:cNvPr id="17" name="Afbeelding 2">
              <a:extLst>
                <a:ext uri="{FF2B5EF4-FFF2-40B4-BE49-F238E27FC236}">
                  <a16:creationId xmlns:a16="http://schemas.microsoft.com/office/drawing/2014/main" id="{B628D50F-B634-470A-8022-307C83A160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61517" y="7137779"/>
              <a:ext cx="1446764" cy="617284"/>
            </a:xfrm>
            <a:prstGeom prst="rect">
              <a:avLst/>
            </a:prstGeom>
          </p:spPr>
        </p:pic>
      </p:grpSp>
      <p:grpSp>
        <p:nvGrpSpPr>
          <p:cNvPr id="23" name="PPT SOLUTIONS" hidden="1">
            <a:extLst>
              <a:ext uri="{FF2B5EF4-FFF2-40B4-BE49-F238E27FC236}">
                <a16:creationId xmlns:a16="http://schemas.microsoft.com/office/drawing/2014/main" id="{552488FF-9AA0-4126-974E-19A195C7D5CC}"/>
              </a:ext>
            </a:extLst>
          </p:cNvPr>
          <p:cNvGrpSpPr/>
          <p:nvPr userDrawn="1"/>
        </p:nvGrpSpPr>
        <p:grpSpPr>
          <a:xfrm>
            <a:off x="449998" y="334199"/>
            <a:ext cx="11684028" cy="958385"/>
            <a:chOff x="-10750" y="6967228"/>
            <a:chExt cx="11684028" cy="958385"/>
          </a:xfrm>
        </p:grpSpPr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6DDF7294-6CDA-4451-BD97-2C06CE849FD2}"/>
                </a:ext>
              </a:extLst>
            </p:cNvPr>
            <p:cNvSpPr/>
            <p:nvPr userDrawn="1"/>
          </p:nvSpPr>
          <p:spPr>
            <a:xfrm>
              <a:off x="-10750" y="6967228"/>
              <a:ext cx="1791299" cy="958385"/>
            </a:xfrm>
            <a:prstGeom prst="rect">
              <a:avLst/>
            </a:prstGeom>
            <a:solidFill>
              <a:srgbClr val="211F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32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5" name="Tekstvak 24">
              <a:extLst>
                <a:ext uri="{FF2B5EF4-FFF2-40B4-BE49-F238E27FC236}">
                  <a16:creationId xmlns:a16="http://schemas.microsoft.com/office/drawing/2014/main" id="{CBF4F733-8576-47B4-BD89-E02282A09EB3}"/>
                </a:ext>
              </a:extLst>
            </p:cNvPr>
            <p:cNvSpPr txBox="1"/>
            <p:nvPr userDrawn="1"/>
          </p:nvSpPr>
          <p:spPr>
            <a:xfrm>
              <a:off x="1903380" y="7025251"/>
              <a:ext cx="9769898" cy="330072"/>
            </a:xfrm>
            <a:prstGeom prst="rect">
              <a:avLst/>
            </a:prstGeom>
            <a:noFill/>
          </p:spPr>
          <p:txBody>
            <a:bodyPr wrap="square" lIns="0" tIns="72000" rIns="144000" bIns="72000" rtlCol="0">
              <a:spAutoFit/>
            </a:bodyPr>
            <a:lstStyle/>
            <a:p>
              <a:r>
                <a:rPr lang="nl-NL" sz="1200" b="1" cap="none" baseline="0" noProof="0" dirty="0">
                  <a:solidFill>
                    <a:srgbClr val="211F26"/>
                  </a:solidFill>
                  <a:latin typeface="+mj-lt"/>
                </a:rPr>
                <a:t>Deze </a:t>
              </a:r>
              <a:r>
                <a:rPr lang="nl-NL" sz="1200" b="1" cap="none" baseline="0" noProof="0" dirty="0" err="1">
                  <a:solidFill>
                    <a:srgbClr val="211F26"/>
                  </a:solidFill>
                  <a:latin typeface="+mj-lt"/>
                </a:rPr>
                <a:t>templateset</a:t>
              </a:r>
              <a:r>
                <a:rPr lang="nl-NL" sz="1200" b="1" cap="none" baseline="0" noProof="0" dirty="0">
                  <a:solidFill>
                    <a:srgbClr val="211F26"/>
                  </a:solidFill>
                  <a:latin typeface="+mj-lt"/>
                </a:rPr>
                <a:t> is gemaakt door PPT Solutions, kijk voor meer informatie en inspiratie op: </a:t>
              </a:r>
              <a:r>
                <a:rPr lang="nl-NL" sz="1200" dirty="0">
                  <a:solidFill>
                    <a:schemeClr val="accent1"/>
                  </a:solidFill>
                  <a:latin typeface="+mj-lt"/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https://pptsolutions.nl/</a:t>
              </a:r>
              <a:endParaRPr lang="nl-NL" sz="1200" b="1" cap="none" baseline="0" noProof="0" dirty="0">
                <a:solidFill>
                  <a:schemeClr val="accent1"/>
                </a:solidFill>
                <a:latin typeface="+mj-lt"/>
              </a:endParaRPr>
            </a:p>
          </p:txBody>
        </p:sp>
        <p:pic>
          <p:nvPicPr>
            <p:cNvPr id="26" name="Afbeelding 2">
              <a:extLst>
                <a:ext uri="{FF2B5EF4-FFF2-40B4-BE49-F238E27FC236}">
                  <a16:creationId xmlns:a16="http://schemas.microsoft.com/office/drawing/2014/main" id="{0CC69641-E680-4B4F-9A16-AFA0D34FFC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61517" y="7137779"/>
              <a:ext cx="1446764" cy="617284"/>
            </a:xfrm>
            <a:prstGeom prst="rect">
              <a:avLst/>
            </a:prstGeom>
          </p:spPr>
        </p:pic>
      </p:grpSp>
      <p:sp>
        <p:nvSpPr>
          <p:cNvPr id="30" name="GEMAAKT DOOR PPT SOLUTIONS">
            <a:hlinkClick r:id="rId10"/>
            <a:extLst>
              <a:ext uri="{FF2B5EF4-FFF2-40B4-BE49-F238E27FC236}">
                <a16:creationId xmlns:a16="http://schemas.microsoft.com/office/drawing/2014/main" id="{64FC027F-D114-4995-BF38-32D03BA27A4A}"/>
              </a:ext>
            </a:extLst>
          </p:cNvPr>
          <p:cNvSpPr/>
          <p:nvPr userDrawn="1"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7131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736" r:id="rId2"/>
    <p:sldLayoutId id="2147483673" r:id="rId3"/>
    <p:sldLayoutId id="2147483715" r:id="rId4"/>
    <p:sldLayoutId id="2147483714" r:id="rId5"/>
    <p:sldLayoutId id="2147483709" r:id="rId6"/>
    <p:sldLayoutId id="2147483725" r:id="rId7"/>
    <p:sldLayoutId id="2147483720" r:id="rId8"/>
  </p:sldLayoutIdLst>
  <p:transition spd="med">
    <p:fade/>
  </p:transition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563" indent="-18256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49263" indent="-27463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Segoe MDL2 Assets" panose="050A0102010101010101" pitchFamily="18" charset="0"/>
        <a:buChar char=""/>
        <a:tabLst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82563" indent="-18256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400" b="1" kern="1200">
          <a:solidFill>
            <a:schemeClr val="accent2"/>
          </a:solidFill>
          <a:latin typeface="+mj-lt"/>
          <a:ea typeface="+mn-ea"/>
          <a:cs typeface="+mn-cs"/>
        </a:defRPr>
      </a:lvl5pPr>
      <a:lvl6pPr marL="182563" indent="-18256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49263" indent="-22066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SzPct val="70000"/>
        <a:buFont typeface="Segoe MDL2 Assets" panose="050A0102010101010101" pitchFamily="18" charset="0"/>
        <a:buChar char=""/>
        <a:tabLst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2563" indent="-18256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b="0" i="1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LOGO" hidden="1">
            <a:extLst>
              <a:ext uri="{FF2B5EF4-FFF2-40B4-BE49-F238E27FC236}">
                <a16:creationId xmlns:a16="http://schemas.microsoft.com/office/drawing/2014/main" id="{78538F70-4349-4486-9CF4-B213F95B3524}"/>
              </a:ext>
            </a:extLst>
          </p:cNvPr>
          <p:cNvGrpSpPr/>
          <p:nvPr userDrawn="1"/>
        </p:nvGrpSpPr>
        <p:grpSpPr>
          <a:xfrm>
            <a:off x="348525" y="347978"/>
            <a:ext cx="695165" cy="688086"/>
            <a:chOff x="10291381" y="780093"/>
            <a:chExt cx="695165" cy="688086"/>
          </a:xfrm>
        </p:grpSpPr>
        <p:sp>
          <p:nvSpPr>
            <p:cNvPr id="56" name="VIEKANT">
              <a:extLst>
                <a:ext uri="{FF2B5EF4-FFF2-40B4-BE49-F238E27FC236}">
                  <a16:creationId xmlns:a16="http://schemas.microsoft.com/office/drawing/2014/main" id="{C00740E7-E84E-4588-90CB-7EBBF78A9795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7" name="CIRKEL">
              <a:extLst>
                <a:ext uri="{FF2B5EF4-FFF2-40B4-BE49-F238E27FC236}">
                  <a16:creationId xmlns:a16="http://schemas.microsoft.com/office/drawing/2014/main" id="{324C458A-AD5E-4A8C-9B2F-EB687499D021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8" name="DRIEHOEK">
              <a:extLst>
                <a:ext uri="{FF2B5EF4-FFF2-40B4-BE49-F238E27FC236}">
                  <a16:creationId xmlns:a16="http://schemas.microsoft.com/office/drawing/2014/main" id="{8717843F-DE41-4FC7-979B-C0374CC4155C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59" name="GROENE P">
              <a:extLst>
                <a:ext uri="{FF2B5EF4-FFF2-40B4-BE49-F238E27FC236}">
                  <a16:creationId xmlns:a16="http://schemas.microsoft.com/office/drawing/2014/main" id="{3FDC5D7E-F5C3-49E3-B300-D8378F513B25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60" name="Rechthoekige driehoek 48">
                <a:extLst>
                  <a:ext uri="{FF2B5EF4-FFF2-40B4-BE49-F238E27FC236}">
                    <a16:creationId xmlns:a16="http://schemas.microsoft.com/office/drawing/2014/main" id="{67EF4647-90BF-4893-9CEE-1FF9994A976C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1" name="Rechthoek 49">
                <a:extLst>
                  <a:ext uri="{FF2B5EF4-FFF2-40B4-BE49-F238E27FC236}">
                    <a16:creationId xmlns:a16="http://schemas.microsoft.com/office/drawing/2014/main" id="{42F32DD6-4CC5-47A5-A742-2180D5C7EF97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62" name="Ovaal 50">
                <a:extLst>
                  <a:ext uri="{FF2B5EF4-FFF2-40B4-BE49-F238E27FC236}">
                    <a16:creationId xmlns:a16="http://schemas.microsoft.com/office/drawing/2014/main" id="{F0EFAD53-BDF2-4552-9DC2-0C98D1BD28FD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720000"/>
            <a:ext cx="10751275" cy="36902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0" dirty="0"/>
              <a:t>PLAATS TITEL HIER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0000" y="1593843"/>
            <a:ext cx="10753200" cy="42123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Subtitel #1</a:t>
            </a:r>
          </a:p>
          <a:p>
            <a:pPr lvl="5"/>
            <a:r>
              <a:rPr lang="nl-NL" noProof="0" dirty="0"/>
              <a:t>Alt. subtitel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Bronvermelding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8526" y="6426000"/>
            <a:ext cx="288000" cy="432000"/>
          </a:xfrm>
          <a:prstGeom prst="rect">
            <a:avLst/>
          </a:prstGeom>
          <a:solidFill>
            <a:schemeClr val="tx1"/>
          </a:solidFill>
        </p:spPr>
        <p:txBody>
          <a:bodyPr vert="horz" lIns="0" tIns="72000" rIns="0" bIns="0" rtlCol="0" anchor="t">
            <a:noAutofit/>
          </a:bodyPr>
          <a:lstStyle>
            <a:lvl1pPr algn="ctr">
              <a:defRPr sz="1000" b="1">
                <a:solidFill>
                  <a:schemeClr val="bg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grpSp>
        <p:nvGrpSpPr>
          <p:cNvPr id="15" name="GRID" hidden="1">
            <a:extLst>
              <a:ext uri="{FF2B5EF4-FFF2-40B4-BE49-F238E27FC236}">
                <a16:creationId xmlns:a16="http://schemas.microsoft.com/office/drawing/2014/main" id="{4129D105-9E64-446B-9706-45C80CEFF79A}"/>
              </a:ext>
            </a:extLst>
          </p:cNvPr>
          <p:cNvGrpSpPr/>
          <p:nvPr userDrawn="1"/>
        </p:nvGrpSpPr>
        <p:grpSpPr>
          <a:xfrm>
            <a:off x="-12032" y="0"/>
            <a:ext cx="12204032" cy="6858000"/>
            <a:chOff x="-12032" y="0"/>
            <a:chExt cx="12204032" cy="6858000"/>
          </a:xfrm>
        </p:grpSpPr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D9988B5-FF41-44BF-9EBA-8ED0383D0B4A}"/>
                </a:ext>
              </a:extLst>
            </p:cNvPr>
            <p:cNvSpPr/>
            <p:nvPr userDrawn="1"/>
          </p:nvSpPr>
          <p:spPr>
            <a:xfrm>
              <a:off x="-12032" y="0"/>
              <a:ext cx="12192000" cy="72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223B51F0-7066-4BAC-B391-CBE4243866E1}"/>
                </a:ext>
              </a:extLst>
            </p:cNvPr>
            <p:cNvSpPr/>
            <p:nvPr userDrawn="1"/>
          </p:nvSpPr>
          <p:spPr>
            <a:xfrm>
              <a:off x="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986314BC-5B6A-423E-A18F-BE67EEBFD0AA}"/>
                </a:ext>
              </a:extLst>
            </p:cNvPr>
            <p:cNvSpPr/>
            <p:nvPr userDrawn="1"/>
          </p:nvSpPr>
          <p:spPr>
            <a:xfrm>
              <a:off x="11472000" y="0"/>
              <a:ext cx="720000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59F3FC6-346A-4720-8A58-EF51F3E955F9}"/>
                </a:ext>
              </a:extLst>
            </p:cNvPr>
            <p:cNvSpPr/>
            <p:nvPr userDrawn="1"/>
          </p:nvSpPr>
          <p:spPr>
            <a:xfrm>
              <a:off x="0" y="1064525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3D4E2D73-574C-4613-A3A4-5612A2E130A4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2775937-D9EA-4974-9459-412AF5D1CBD4}"/>
                </a:ext>
              </a:extLst>
            </p:cNvPr>
            <p:cNvSpPr/>
            <p:nvPr userDrawn="1"/>
          </p:nvSpPr>
          <p:spPr>
            <a:xfrm>
              <a:off x="0" y="5806208"/>
              <a:ext cx="12192000" cy="5400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noProof="0" dirty="0"/>
            </a:p>
          </p:txBody>
        </p:sp>
      </p:grpSp>
      <p:grpSp>
        <p:nvGrpSpPr>
          <p:cNvPr id="14" name="Group 13" hidden="1">
            <a:extLst>
              <a:ext uri="{FF2B5EF4-FFF2-40B4-BE49-F238E27FC236}">
                <a16:creationId xmlns:a16="http://schemas.microsoft.com/office/drawing/2014/main" id="{23640DE1-7525-4E31-9C0B-DDA094E27FFB}"/>
              </a:ext>
            </a:extLst>
          </p:cNvPr>
          <p:cNvGrpSpPr/>
          <p:nvPr userDrawn="1"/>
        </p:nvGrpSpPr>
        <p:grpSpPr>
          <a:xfrm>
            <a:off x="-581025" y="0"/>
            <a:ext cx="13954125" cy="6858000"/>
            <a:chOff x="-581025" y="0"/>
            <a:chExt cx="13954125" cy="6858000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49971C6-9FAF-42F9-8C80-6142AF183594}"/>
                </a:ext>
              </a:extLst>
            </p:cNvPr>
            <p:cNvGrpSpPr/>
            <p:nvPr userDrawn="1"/>
          </p:nvGrpSpPr>
          <p:grpSpPr>
            <a:xfrm>
              <a:off x="-581025" y="6282000"/>
              <a:ext cx="13954125" cy="576000"/>
              <a:chOff x="-581025" y="6248400"/>
              <a:chExt cx="13954125" cy="24960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4C4BE31A-4421-48DE-A947-A03A99757E7F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6997F974-01F2-448E-B8F4-2AD37AA1AF79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5426A5C0-518B-47EF-A132-E84BDE352BF6}"/>
                </a:ext>
              </a:extLst>
            </p:cNvPr>
            <p:cNvGrpSpPr/>
            <p:nvPr userDrawn="1"/>
          </p:nvGrpSpPr>
          <p:grpSpPr>
            <a:xfrm>
              <a:off x="-581025" y="0"/>
              <a:ext cx="13954125" cy="576000"/>
              <a:chOff x="-581025" y="6248400"/>
              <a:chExt cx="13954125" cy="249600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0F653321-D18C-49D5-8BB2-34284DAC83D5}"/>
                  </a:ext>
                </a:extLst>
              </p:cNvPr>
              <p:cNvCxnSpPr/>
              <p:nvPr userDrawn="1"/>
            </p:nvCxnSpPr>
            <p:spPr>
              <a:xfrm>
                <a:off x="-581025" y="62484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8164DE20-4AE1-49CE-A220-0538A35BA252}"/>
                  </a:ext>
                </a:extLst>
              </p:cNvPr>
              <p:cNvCxnSpPr/>
              <p:nvPr userDrawn="1"/>
            </p:nvCxnSpPr>
            <p:spPr>
              <a:xfrm>
                <a:off x="-581025" y="6498000"/>
                <a:ext cx="13954125" cy="0"/>
              </a:xfrm>
              <a:prstGeom prst="line">
                <a:avLst/>
              </a:prstGeom>
              <a:ln w="38100" cap="rnd">
                <a:solidFill>
                  <a:schemeClr val="accent6"/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LOGO">
            <a:extLst>
              <a:ext uri="{FF2B5EF4-FFF2-40B4-BE49-F238E27FC236}">
                <a16:creationId xmlns:a16="http://schemas.microsoft.com/office/drawing/2014/main" id="{457B8A8F-25CD-49D2-91F6-D265A1E27699}"/>
              </a:ext>
            </a:extLst>
          </p:cNvPr>
          <p:cNvGrpSpPr/>
          <p:nvPr userDrawn="1"/>
        </p:nvGrpSpPr>
        <p:grpSpPr>
          <a:xfrm>
            <a:off x="348525" y="347978"/>
            <a:ext cx="288001" cy="285068"/>
            <a:chOff x="10291381" y="780093"/>
            <a:chExt cx="695165" cy="688086"/>
          </a:xfrm>
        </p:grpSpPr>
        <p:sp>
          <p:nvSpPr>
            <p:cNvPr id="68" name="VIEKANT">
              <a:extLst>
                <a:ext uri="{FF2B5EF4-FFF2-40B4-BE49-F238E27FC236}">
                  <a16:creationId xmlns:a16="http://schemas.microsoft.com/office/drawing/2014/main" id="{CDAC566A-3746-40EF-954B-BD057DB25881}"/>
                </a:ext>
              </a:extLst>
            </p:cNvPr>
            <p:cNvSpPr/>
            <p:nvPr userDrawn="1"/>
          </p:nvSpPr>
          <p:spPr>
            <a:xfrm>
              <a:off x="10291381" y="784831"/>
              <a:ext cx="460493" cy="460493"/>
            </a:xfrm>
            <a:prstGeom prst="rect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9" name="CIRKEL">
              <a:extLst>
                <a:ext uri="{FF2B5EF4-FFF2-40B4-BE49-F238E27FC236}">
                  <a16:creationId xmlns:a16="http://schemas.microsoft.com/office/drawing/2014/main" id="{46C55B31-26A2-4535-947E-D5277AF5B64F}"/>
                </a:ext>
              </a:extLst>
            </p:cNvPr>
            <p:cNvSpPr/>
            <p:nvPr userDrawn="1"/>
          </p:nvSpPr>
          <p:spPr>
            <a:xfrm>
              <a:off x="10521628" y="784831"/>
              <a:ext cx="460493" cy="460493"/>
            </a:xfrm>
            <a:prstGeom prst="ellips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0" name="DRIEHOEK">
              <a:extLst>
                <a:ext uri="{FF2B5EF4-FFF2-40B4-BE49-F238E27FC236}">
                  <a16:creationId xmlns:a16="http://schemas.microsoft.com/office/drawing/2014/main" id="{032102FC-DA73-4C68-A94D-3BE5343037E0}"/>
                </a:ext>
              </a:extLst>
            </p:cNvPr>
            <p:cNvSpPr/>
            <p:nvPr userDrawn="1"/>
          </p:nvSpPr>
          <p:spPr>
            <a:xfrm rot="5400000">
              <a:off x="10291381" y="1007686"/>
              <a:ext cx="460493" cy="460493"/>
            </a:xfrm>
            <a:prstGeom prst="rtTriangle">
              <a:avLst/>
            </a:prstGeom>
            <a:pattFill prst="wdUpDiag">
              <a:fgClr>
                <a:srgbClr val="211F26">
                  <a:lumMod val="90000"/>
                  <a:lumOff val="10000"/>
                </a:srgbClr>
              </a:fgClr>
              <a:bgClr>
                <a:srgbClr val="211F26"/>
              </a:bgClr>
            </a:pattFill>
            <a:ln w="19050" cap="flat" cmpd="sng" algn="ctr">
              <a:solidFill>
                <a:srgbClr val="1FF52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955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96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grpSp>
          <p:nvGrpSpPr>
            <p:cNvPr id="71" name="GROENE P">
              <a:extLst>
                <a:ext uri="{FF2B5EF4-FFF2-40B4-BE49-F238E27FC236}">
                  <a16:creationId xmlns:a16="http://schemas.microsoft.com/office/drawing/2014/main" id="{67C89008-859C-440C-975A-A0BAB12E869C}"/>
                </a:ext>
              </a:extLst>
            </p:cNvPr>
            <p:cNvGrpSpPr/>
            <p:nvPr userDrawn="1"/>
          </p:nvGrpSpPr>
          <p:grpSpPr>
            <a:xfrm>
              <a:off x="10291381" y="780093"/>
              <a:ext cx="695165" cy="688086"/>
              <a:chOff x="2399038" y="2408969"/>
              <a:chExt cx="2162441" cy="2140423"/>
            </a:xfrm>
            <a:solidFill>
              <a:srgbClr val="1FF524"/>
            </a:solidFill>
          </p:grpSpPr>
          <p:sp>
            <p:nvSpPr>
              <p:cNvPr id="72" name="Rechthoekige driehoek 48">
                <a:extLst>
                  <a:ext uri="{FF2B5EF4-FFF2-40B4-BE49-F238E27FC236}">
                    <a16:creationId xmlns:a16="http://schemas.microsoft.com/office/drawing/2014/main" id="{2F0E98DC-79B5-4AE3-B80B-97834E3D8395}"/>
                  </a:ext>
                </a:extLst>
              </p:cNvPr>
              <p:cNvSpPr/>
              <p:nvPr userDrawn="1"/>
            </p:nvSpPr>
            <p:spPr>
              <a:xfrm rot="5400000">
                <a:off x="2399038" y="3107765"/>
                <a:ext cx="1441627" cy="1441627"/>
              </a:xfrm>
              <a:prstGeom prst="rtTriangl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3" name="Rechthoek 49">
                <a:extLst>
                  <a:ext uri="{FF2B5EF4-FFF2-40B4-BE49-F238E27FC236}">
                    <a16:creationId xmlns:a16="http://schemas.microsoft.com/office/drawing/2014/main" id="{1EAC8BC8-512A-4491-930F-DE097BAD194D}"/>
                  </a:ext>
                </a:extLst>
              </p:cNvPr>
              <p:cNvSpPr/>
              <p:nvPr userDrawn="1"/>
            </p:nvSpPr>
            <p:spPr>
              <a:xfrm>
                <a:off x="2399038" y="2408969"/>
                <a:ext cx="1441627" cy="1441627"/>
              </a:xfrm>
              <a:prstGeom prst="rect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  <p:sp>
            <p:nvSpPr>
              <p:cNvPr id="74" name="Ovaal 50">
                <a:extLst>
                  <a:ext uri="{FF2B5EF4-FFF2-40B4-BE49-F238E27FC236}">
                    <a16:creationId xmlns:a16="http://schemas.microsoft.com/office/drawing/2014/main" id="{39714E2B-495C-46F6-9BA9-4A6A40AA2F87}"/>
                  </a:ext>
                </a:extLst>
              </p:cNvPr>
              <p:cNvSpPr/>
              <p:nvPr userDrawn="1"/>
            </p:nvSpPr>
            <p:spPr>
              <a:xfrm>
                <a:off x="3119852" y="2408969"/>
                <a:ext cx="1441627" cy="1441627"/>
              </a:xfrm>
              <a:prstGeom prst="ellipse">
                <a:avLst/>
              </a:prstGeom>
              <a:grpFill/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9550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96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 Ligh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98535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2"/>
        </a:buClr>
        <a:buFont typeface="Arial" panose="020B0604020202020204" pitchFamily="34" charset="0"/>
        <a:buChar char="•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108000" indent="-108000" algn="l" defTabSz="914400" rtl="0" eaLnBrk="1" latinLnBrk="0" hangingPunct="1">
        <a:lnSpc>
          <a:spcPct val="90000"/>
        </a:lnSpc>
        <a:spcBef>
          <a:spcPts val="400"/>
        </a:spcBef>
        <a:spcAft>
          <a:spcPts val="400"/>
        </a:spcAft>
        <a:buClr>
          <a:schemeClr val="accent3"/>
        </a:buClr>
        <a:buFont typeface="Segoe UI Light" panose="020B0502040204020203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400" b="1" kern="1200" cap="all">
          <a:solidFill>
            <a:schemeClr val="accent2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000" b="0" kern="1200" cap="all" baseline="0">
          <a:solidFill>
            <a:schemeClr val="tx1"/>
          </a:solidFill>
          <a:latin typeface="+mj-lt"/>
          <a:ea typeface="+mn-ea"/>
          <a:cs typeface="+mn-cs"/>
        </a:defRPr>
      </a:lvl6pPr>
      <a:lvl7pPr marL="268288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536575" indent="-268288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12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9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03">
          <p15:clr>
            <a:srgbClr val="F26B43"/>
          </p15:clr>
        </p15:guide>
        <p15:guide id="2" pos="453">
          <p15:clr>
            <a:srgbClr val="F26B43"/>
          </p15:clr>
        </p15:guide>
        <p15:guide id="3" orient="horz" pos="3657">
          <p15:clr>
            <a:srgbClr val="F26B43"/>
          </p15:clr>
        </p15:guide>
        <p15:guide id="4" orient="horz" pos="3997">
          <p15:clr>
            <a:srgbClr val="A4A3A4"/>
          </p15:clr>
        </p15:guide>
        <p15:guide id="5" orient="horz" pos="4094">
          <p15:clr>
            <a:srgbClr val="A4A3A4"/>
          </p15:clr>
        </p15:guide>
        <p15:guide id="6" pos="7226">
          <p15:clr>
            <a:srgbClr val="F26B43"/>
          </p15:clr>
        </p15:guide>
        <p15:guide id="7" orient="horz" pos="686">
          <p15:clr>
            <a:srgbClr val="A4A3A4"/>
          </p15:clr>
        </p15:guide>
        <p15:guide id="9" orient="horz" pos="45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pptsolutions.nl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pptsolutions.nl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hyperlink" Target="https://pptsolutions.nl/" TargetMode="External"/><Relationship Id="rId3" Type="http://schemas.openxmlformats.org/officeDocument/2006/relationships/image" Target="../media/image15.jpeg"/><Relationship Id="rId7" Type="http://schemas.openxmlformats.org/officeDocument/2006/relationships/image" Target="../media/image7.png"/><Relationship Id="rId12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svg"/><Relationship Id="rId11" Type="http://schemas.openxmlformats.org/officeDocument/2006/relationships/image" Target="../media/image17.jpe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6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pptsolutions.nl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pptsolutions.nl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ptsolutions.nl/" TargetMode="External"/><Relationship Id="rId4" Type="http://schemas.openxmlformats.org/officeDocument/2006/relationships/image" Target="../media/image2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ptsolutions.nl/" TargetMode="Externa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hyperlink" Target="https://pptsolutions.nl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ptsolutions.nl/" TargetMode="Externa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Relationship Id="rId9" Type="http://schemas.openxmlformats.org/officeDocument/2006/relationships/hyperlink" Target="https://pptsolutions.nl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ptsolutions.nl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sv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png"/><Relationship Id="rId5" Type="http://schemas.openxmlformats.org/officeDocument/2006/relationships/hyperlink" Target="https://pptsolutions.nl/" TargetMode="External"/><Relationship Id="rId4" Type="http://schemas.openxmlformats.org/officeDocument/2006/relationships/image" Target="../media/image38.svg"/><Relationship Id="rId9" Type="http://schemas.openxmlformats.org/officeDocument/2006/relationships/image" Target="../media/image4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Tijdelijke aanduiding voor afbeelding 22" descr="Afbeelding met tafel, zitten, paraplu, computer&#10;&#10;Automatisch gegenereerde beschrijving">
            <a:extLst>
              <a:ext uri="{FF2B5EF4-FFF2-40B4-BE49-F238E27FC236}">
                <a16:creationId xmlns:a16="http://schemas.microsoft.com/office/drawing/2014/main" id="{C8487129-6424-4CCD-810E-111CFAFC1DF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24" name="Rechthoek 23">
            <a:extLst>
              <a:ext uri="{FF2B5EF4-FFF2-40B4-BE49-F238E27FC236}">
                <a16:creationId xmlns:a16="http://schemas.microsoft.com/office/drawing/2014/main" id="{5843B334-C1BE-4FEC-9075-71B1309AF8BC}"/>
              </a:ext>
            </a:extLst>
          </p:cNvPr>
          <p:cNvSpPr/>
          <p:nvPr/>
        </p:nvSpPr>
        <p:spPr>
          <a:xfrm>
            <a:off x="-2" y="0"/>
            <a:ext cx="12192001" cy="6895249"/>
          </a:xfrm>
          <a:prstGeom prst="rect">
            <a:avLst/>
          </a:prstGeom>
          <a:gradFill>
            <a:gsLst>
              <a:gs pos="92000">
                <a:srgbClr val="044E77"/>
              </a:gs>
              <a:gs pos="27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5694B10-2919-4C2A-A116-2B3780D5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432D9-F23E-4FAC-8BB5-99F6D4C1AC9C}" type="datetime4">
              <a:rPr lang="nl-NL" noProof="0" smtClean="0"/>
              <a:t>24 augustus 2022</a:t>
            </a:fld>
            <a:endParaRPr lang="nl-NL" noProof="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9613756-C1B9-40E6-9A7B-00A35E0BC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pPr/>
              <a:t>1</a:t>
            </a:fld>
            <a:endParaRPr lang="nl-NL" noProof="0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4BAA3D83-85A4-4913-BC12-27D81A2C6F4F}"/>
              </a:ext>
            </a:extLst>
          </p:cNvPr>
          <p:cNvSpPr txBox="1"/>
          <p:nvPr/>
        </p:nvSpPr>
        <p:spPr>
          <a:xfrm>
            <a:off x="2247900" y="2996912"/>
            <a:ext cx="9405882" cy="1679959"/>
          </a:xfrm>
          <a:prstGeom prst="rect">
            <a:avLst/>
          </a:prstGeom>
          <a:noFill/>
        </p:spPr>
        <p:txBody>
          <a:bodyPr wrap="square" lIns="180000" tIns="180000" rIns="180000" bIns="180000" rtlCol="0" anchor="t">
            <a:noAutofit/>
          </a:bodyPr>
          <a:lstStyle/>
          <a:p>
            <a:pPr>
              <a:lnSpc>
                <a:spcPct val="80000"/>
              </a:lnSpc>
            </a:pPr>
            <a:r>
              <a:rPr lang="en-US" sz="6600" b="1" dirty="0" err="1">
                <a:solidFill>
                  <a:schemeClr val="bg1"/>
                </a:solidFill>
                <a:latin typeface="+mj-lt"/>
              </a:rPr>
              <a:t>Plaats</a:t>
            </a:r>
            <a:r>
              <a:rPr lang="en-US" sz="66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6600" b="1" dirty="0" err="1">
                <a:solidFill>
                  <a:schemeClr val="bg1"/>
                </a:solidFill>
                <a:latin typeface="+mj-lt"/>
              </a:rPr>
              <a:t>hier</a:t>
            </a:r>
            <a:r>
              <a:rPr lang="en-US" sz="6600" b="1" dirty="0">
                <a:solidFill>
                  <a:schemeClr val="bg1"/>
                </a:solidFill>
                <a:latin typeface="+mj-lt"/>
              </a:rPr>
              <a:t> je </a:t>
            </a:r>
            <a:r>
              <a:rPr lang="en-US" sz="6600" b="1" dirty="0" err="1">
                <a:solidFill>
                  <a:schemeClr val="bg1"/>
                </a:solidFill>
                <a:latin typeface="+mj-lt"/>
              </a:rPr>
              <a:t>titel</a:t>
            </a:r>
            <a:r>
              <a:rPr lang="en-US" sz="6600" b="1" dirty="0">
                <a:solidFill>
                  <a:schemeClr val="bg1"/>
                </a:solidFill>
                <a:latin typeface="+mj-lt"/>
              </a:rPr>
              <a:t>. 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7084FC9-DDF6-4DDA-A4F9-015DD398E987}"/>
              </a:ext>
            </a:extLst>
          </p:cNvPr>
          <p:cNvSpPr txBox="1"/>
          <p:nvPr/>
        </p:nvSpPr>
        <p:spPr>
          <a:xfrm>
            <a:off x="2299829" y="2672480"/>
            <a:ext cx="4066539" cy="413620"/>
          </a:xfrm>
          <a:prstGeom prst="rect">
            <a:avLst/>
          </a:prstGeom>
          <a:noFill/>
        </p:spPr>
        <p:txBody>
          <a:bodyPr wrap="square" lIns="180000" tIns="72000" rIns="180000" bIns="72000" rtlCol="0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en-US" sz="1400" dirty="0">
                <a:solidFill>
                  <a:schemeClr val="bg1"/>
                </a:solidFill>
              </a:rPr>
              <a:t>00-00-0000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6C4D5477-69CC-4153-AC62-556271B7C2EA}"/>
              </a:ext>
            </a:extLst>
          </p:cNvPr>
          <p:cNvSpPr txBox="1"/>
          <p:nvPr/>
        </p:nvSpPr>
        <p:spPr>
          <a:xfrm>
            <a:off x="2299829" y="2249132"/>
            <a:ext cx="4066539" cy="413620"/>
          </a:xfrm>
          <a:prstGeom prst="rect">
            <a:avLst/>
          </a:prstGeom>
          <a:noFill/>
        </p:spPr>
        <p:txBody>
          <a:bodyPr wrap="square" lIns="180000" tIns="72000" rIns="180000" bIns="72000" rtlCol="0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John Doe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0164E3D-E68C-4EED-A1A7-4E9190DD5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  <a:endParaRPr lang="nl-NL" noProof="0" dirty="0"/>
          </a:p>
        </p:txBody>
      </p:sp>
      <p:sp>
        <p:nvSpPr>
          <p:cNvPr id="18" name="GEMAAKT DOOR PPT SOLUTIONS">
            <a:hlinkClick r:id="rId4"/>
            <a:extLst>
              <a:ext uri="{FF2B5EF4-FFF2-40B4-BE49-F238E27FC236}">
                <a16:creationId xmlns:a16="http://schemas.microsoft.com/office/drawing/2014/main" id="{215B5175-E713-48BC-8BC6-EF6D7834E590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14222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5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17" descr="Afbeelding met binnen, zitten, voorzijde, wit&#10;&#10;Automatisch gegenereerde beschrijving">
            <a:extLst>
              <a:ext uri="{FF2B5EF4-FFF2-40B4-BE49-F238E27FC236}">
                <a16:creationId xmlns:a16="http://schemas.microsoft.com/office/drawing/2014/main" id="{7BFF0DF6-3DD8-446A-BAB5-F7985275C0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6096000" cy="6802439"/>
          </a:xfrm>
        </p:spPr>
      </p:pic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2DB4FF3-6C50-4EE9-AD89-871630363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36C8D-58CB-44D8-A589-A12A25A44A7C}" type="datetime4">
              <a:rPr lang="nl-NL" noProof="0" smtClean="0"/>
              <a:t>24 augustus 2022</a:t>
            </a:fld>
            <a:endParaRPr lang="nl-NL" noProof="0" dirty="0"/>
          </a:p>
        </p:txBody>
      </p:sp>
      <p:sp>
        <p:nvSpPr>
          <p:cNvPr id="27" name="Tijdelijke aanduiding voor voettekst 26">
            <a:extLst>
              <a:ext uri="{FF2B5EF4-FFF2-40B4-BE49-F238E27FC236}">
                <a16:creationId xmlns:a16="http://schemas.microsoft.com/office/drawing/2014/main" id="{FC0B6BA7-6498-4F29-ADF5-CC1DD538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  <a:endParaRPr lang="nl-NL" noProof="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C38ADE6-F2E5-4810-9FAF-F35583D7A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smtClean="0"/>
              <a:pPr/>
              <a:t>2</a:t>
            </a:fld>
            <a:endParaRPr lang="nl-NL" dirty="0"/>
          </a:p>
        </p:txBody>
      </p:sp>
      <p:sp>
        <p:nvSpPr>
          <p:cNvPr id="25" name="Tijdelijke aanduiding voor tekst 24">
            <a:extLst>
              <a:ext uri="{FF2B5EF4-FFF2-40B4-BE49-F238E27FC236}">
                <a16:creationId xmlns:a16="http://schemas.microsoft.com/office/drawing/2014/main" id="{E30292A7-15E4-4C76-9813-D82E35F385B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l-NL" dirty="0"/>
              <a:t>CEO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AA0FE981-1C4C-4367-ABA1-3BE9EED3D41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John Doe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EA6410CD-9CBF-4F5E-BECB-CEA8D57E972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l-NL" dirty="0"/>
              <a:t>2000-2015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D79F1DDD-40A6-48AF-95C6-5744A56B364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lvl="4"/>
            <a:r>
              <a:rPr lang="nl-NL" dirty="0"/>
              <a:t>Plaats hier je subtitel</a:t>
            </a:r>
          </a:p>
          <a:p>
            <a:r>
              <a:rPr lang="nl-NL" dirty="0"/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nl-NL" dirty="0" err="1"/>
              <a:t>urna</a:t>
            </a:r>
            <a:r>
              <a:rPr lang="nl-NL" dirty="0"/>
              <a:t>.</a:t>
            </a:r>
          </a:p>
          <a:p>
            <a:r>
              <a:rPr lang="nl-NL" dirty="0"/>
              <a:t>Nunc viverra imperdiet enim. Fusce est. Vivamus a </a:t>
            </a:r>
            <a:r>
              <a:rPr lang="nl-NL" dirty="0" err="1"/>
              <a:t>tellus</a:t>
            </a:r>
            <a:r>
              <a:rPr lang="nl-NL" dirty="0"/>
              <a:t>.</a:t>
            </a:r>
          </a:p>
          <a:p>
            <a:r>
              <a:rPr lang="nl-NL" dirty="0"/>
              <a:t>Pellentesque habitant morbi tristique senectus et netus et malesuada fames ac turpis egestas. </a:t>
            </a:r>
            <a:r>
              <a:rPr lang="nl-NL" dirty="0" err="1"/>
              <a:t>Proin</a:t>
            </a:r>
            <a:r>
              <a:rPr lang="nl-NL" dirty="0"/>
              <a:t> </a:t>
            </a:r>
            <a:r>
              <a:rPr lang="nl-NL" dirty="0" err="1"/>
              <a:t>pharetra</a:t>
            </a:r>
            <a:r>
              <a:rPr lang="nl-NL" dirty="0"/>
              <a:t>.</a:t>
            </a:r>
          </a:p>
        </p:txBody>
      </p:sp>
      <p:sp>
        <p:nvSpPr>
          <p:cNvPr id="26" name="GEMAAKT DOOR PPT SOLUTIONS">
            <a:hlinkClick r:id="rId4"/>
            <a:extLst>
              <a:ext uri="{FF2B5EF4-FFF2-40B4-BE49-F238E27FC236}">
                <a16:creationId xmlns:a16="http://schemas.microsoft.com/office/drawing/2014/main" id="{BA05EBF8-E900-4B03-AC61-9FDC165011FC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76125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3" grpId="0"/>
      <p:bldP spid="10" grpId="0"/>
      <p:bldP spid="1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1137211-D8FA-4E56-89FC-0107C1E40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CCEB2-6195-475B-A317-0347D8AF8AF9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3DDE455-F45D-4EF1-8770-65AAC37C3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3</a:t>
            </a:fld>
            <a:endParaRPr lang="nl-NL" noProof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06933D2-2DFB-49FE-9143-E0A2FB0514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412144"/>
            <a:ext cx="2942078" cy="185756"/>
          </a:xfrm>
        </p:spPr>
        <p:txBody>
          <a:bodyPr/>
          <a:lstStyle/>
          <a:p>
            <a:r>
              <a:rPr lang="nl-NL" dirty="0"/>
              <a:t>PLAATS HIER JE HOOFDSTUK- OF SUBTITEL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C957B86-967E-4627-89CE-1ED22CC95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Plaats hier je slidetitel</a:t>
            </a:r>
          </a:p>
        </p:txBody>
      </p:sp>
      <p:pic>
        <p:nvPicPr>
          <p:cNvPr id="52" name="Tijdelijke aanduiding voor afbeelding 51">
            <a:extLst>
              <a:ext uri="{FF2B5EF4-FFF2-40B4-BE49-F238E27FC236}">
                <a16:creationId xmlns:a16="http://schemas.microsoft.com/office/drawing/2014/main" id="{2EB53C55-D9E8-401F-82F2-D18913719CD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58" name="Tijdelijke aanduiding voor afbeelding 57">
            <a:extLst>
              <a:ext uri="{FF2B5EF4-FFF2-40B4-BE49-F238E27FC236}">
                <a16:creationId xmlns:a16="http://schemas.microsoft.com/office/drawing/2014/main" id="{6B93111C-6F9A-4298-95F2-42D1CDB815A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7977" y="1582844"/>
            <a:ext cx="2136390" cy="2136070"/>
          </a:xfrm>
        </p:spPr>
      </p:pic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D744788-CA82-4FA6-AA14-117678A8D3C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11954" y="3927201"/>
            <a:ext cx="2136390" cy="332139"/>
          </a:xfrm>
        </p:spPr>
        <p:txBody>
          <a:bodyPr/>
          <a:lstStyle/>
          <a:p>
            <a:r>
              <a:rPr lang="nl-NL" dirty="0"/>
              <a:t>John Doe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8DA50237-984F-40C8-8CD3-25598934FAC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l-NL" dirty="0"/>
              <a:t>Plaats hier je functie-</a:t>
            </a:r>
            <a:br>
              <a:rPr lang="nl-NL" dirty="0"/>
            </a:br>
            <a:r>
              <a:rPr lang="nl-NL" dirty="0"/>
              <a:t>titel of beschrijving</a:t>
            </a:r>
          </a:p>
        </p:txBody>
      </p:sp>
      <p:sp>
        <p:nvSpPr>
          <p:cNvPr id="37" name="Tijdelijke aanduiding voor tekst 36">
            <a:extLst>
              <a:ext uri="{FF2B5EF4-FFF2-40B4-BE49-F238E27FC236}">
                <a16:creationId xmlns:a16="http://schemas.microsoft.com/office/drawing/2014/main" id="{1042424D-27F8-4025-BEFA-85DBE44C860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l-NL" dirty="0"/>
              <a:t>John Doe</a:t>
            </a:r>
          </a:p>
        </p:txBody>
      </p:sp>
      <p:sp>
        <p:nvSpPr>
          <p:cNvPr id="38" name="Tijdelijke aanduiding voor tekst 37">
            <a:extLst>
              <a:ext uri="{FF2B5EF4-FFF2-40B4-BE49-F238E27FC236}">
                <a16:creationId xmlns:a16="http://schemas.microsoft.com/office/drawing/2014/main" id="{22B69886-3BD1-4C30-9C80-C6F83873A08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l-NL" dirty="0"/>
              <a:t>Plaats hier je functie-</a:t>
            </a:r>
            <a:br>
              <a:rPr lang="nl-NL" dirty="0"/>
            </a:br>
            <a:r>
              <a:rPr lang="nl-NL" dirty="0"/>
              <a:t>titel of beschrijving</a:t>
            </a:r>
          </a:p>
        </p:txBody>
      </p:sp>
      <p:sp>
        <p:nvSpPr>
          <p:cNvPr id="39" name="Tijdelijke aanduiding voor tekst 38">
            <a:extLst>
              <a:ext uri="{FF2B5EF4-FFF2-40B4-BE49-F238E27FC236}">
                <a16:creationId xmlns:a16="http://schemas.microsoft.com/office/drawing/2014/main" id="{F587F716-02E4-45B0-BBDB-B66D73C69A4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nl-NL" dirty="0"/>
              <a:t>John Doe</a:t>
            </a:r>
          </a:p>
        </p:txBody>
      </p:sp>
      <p:sp>
        <p:nvSpPr>
          <p:cNvPr id="40" name="Tijdelijke aanduiding voor tekst 39">
            <a:extLst>
              <a:ext uri="{FF2B5EF4-FFF2-40B4-BE49-F238E27FC236}">
                <a16:creationId xmlns:a16="http://schemas.microsoft.com/office/drawing/2014/main" id="{66C5DCC8-424A-47A7-B5E1-394C145064D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nl-NL" dirty="0"/>
              <a:t>Plaats hier je functie-</a:t>
            </a:r>
            <a:br>
              <a:rPr lang="nl-NL" dirty="0"/>
            </a:br>
            <a:r>
              <a:rPr lang="nl-NL" dirty="0"/>
              <a:t>titel of beschrijving</a:t>
            </a:r>
          </a:p>
        </p:txBody>
      </p:sp>
      <p:sp>
        <p:nvSpPr>
          <p:cNvPr id="41" name="Tijdelijke aanduiding voor tekst 40">
            <a:extLst>
              <a:ext uri="{FF2B5EF4-FFF2-40B4-BE49-F238E27FC236}">
                <a16:creationId xmlns:a16="http://schemas.microsoft.com/office/drawing/2014/main" id="{0DFB6068-7706-4FA9-A04E-FDA437098F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nl-NL" dirty="0"/>
              <a:t>John Doe</a:t>
            </a:r>
          </a:p>
        </p:txBody>
      </p:sp>
      <p:sp>
        <p:nvSpPr>
          <p:cNvPr id="42" name="Tijdelijke aanduiding voor tekst 41">
            <a:extLst>
              <a:ext uri="{FF2B5EF4-FFF2-40B4-BE49-F238E27FC236}">
                <a16:creationId xmlns:a16="http://schemas.microsoft.com/office/drawing/2014/main" id="{228E0296-58FE-432D-B53B-A74B4FD55D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nl-NL" dirty="0"/>
              <a:t>Plaats hier je functie-</a:t>
            </a:r>
            <a:br>
              <a:rPr lang="nl-NL" dirty="0"/>
            </a:br>
            <a:r>
              <a:rPr lang="nl-NL" dirty="0"/>
              <a:t>titel of beschrijving</a:t>
            </a:r>
          </a:p>
        </p:txBody>
      </p:sp>
      <p:pic>
        <p:nvPicPr>
          <p:cNvPr id="16" name="Afbeelding 34">
            <a:extLst>
              <a:ext uri="{FF2B5EF4-FFF2-40B4-BE49-F238E27FC236}">
                <a16:creationId xmlns:a16="http://schemas.microsoft.com/office/drawing/2014/main" id="{69EAA0DE-7C14-4671-8C39-7ADDFEC61A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23012" y="4995499"/>
            <a:ext cx="390296" cy="390296"/>
          </a:xfrm>
          <a:prstGeom prst="rect">
            <a:avLst/>
          </a:prstGeom>
        </p:spPr>
      </p:pic>
      <p:pic>
        <p:nvPicPr>
          <p:cNvPr id="17" name="Afbeelding 47">
            <a:extLst>
              <a:ext uri="{FF2B5EF4-FFF2-40B4-BE49-F238E27FC236}">
                <a16:creationId xmlns:a16="http://schemas.microsoft.com/office/drawing/2014/main" id="{B1F7E5EB-9723-440A-97B8-D7D89EB8DD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96080" y="4995499"/>
            <a:ext cx="390296" cy="390296"/>
          </a:xfrm>
          <a:prstGeom prst="rect">
            <a:avLst/>
          </a:prstGeom>
        </p:spPr>
      </p:pic>
      <p:pic>
        <p:nvPicPr>
          <p:cNvPr id="18" name="Afbeelding 48">
            <a:extLst>
              <a:ext uri="{FF2B5EF4-FFF2-40B4-BE49-F238E27FC236}">
                <a16:creationId xmlns:a16="http://schemas.microsoft.com/office/drawing/2014/main" id="{21ADD73A-997E-4C6B-8623-5CEF326945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69148" y="4996484"/>
            <a:ext cx="390296" cy="390296"/>
          </a:xfrm>
          <a:prstGeom prst="rect">
            <a:avLst/>
          </a:prstGeom>
        </p:spPr>
      </p:pic>
      <p:pic>
        <p:nvPicPr>
          <p:cNvPr id="22" name="Afbeelding 34">
            <a:extLst>
              <a:ext uri="{FF2B5EF4-FFF2-40B4-BE49-F238E27FC236}">
                <a16:creationId xmlns:a16="http://schemas.microsoft.com/office/drawing/2014/main" id="{316C0AFE-4909-42A4-B6BF-56A297E9B4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13456" y="4995499"/>
            <a:ext cx="390296" cy="390296"/>
          </a:xfrm>
          <a:prstGeom prst="rect">
            <a:avLst/>
          </a:prstGeom>
        </p:spPr>
      </p:pic>
      <p:pic>
        <p:nvPicPr>
          <p:cNvPr id="23" name="Afbeelding 47">
            <a:extLst>
              <a:ext uri="{FF2B5EF4-FFF2-40B4-BE49-F238E27FC236}">
                <a16:creationId xmlns:a16="http://schemas.microsoft.com/office/drawing/2014/main" id="{CFC34D6C-B063-496F-8DC9-7F3ECFC65C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86524" y="4995499"/>
            <a:ext cx="390296" cy="390296"/>
          </a:xfrm>
          <a:prstGeom prst="rect">
            <a:avLst/>
          </a:prstGeom>
        </p:spPr>
      </p:pic>
      <p:pic>
        <p:nvPicPr>
          <p:cNvPr id="24" name="Afbeelding 48">
            <a:extLst>
              <a:ext uri="{FF2B5EF4-FFF2-40B4-BE49-F238E27FC236}">
                <a16:creationId xmlns:a16="http://schemas.microsoft.com/office/drawing/2014/main" id="{19752FA3-90B1-49BB-B575-3F2C5D6D4A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59592" y="4996484"/>
            <a:ext cx="390296" cy="390296"/>
          </a:xfrm>
          <a:prstGeom prst="rect">
            <a:avLst/>
          </a:prstGeom>
        </p:spPr>
      </p:pic>
      <p:pic>
        <p:nvPicPr>
          <p:cNvPr id="27" name="Afbeelding 34">
            <a:extLst>
              <a:ext uri="{FF2B5EF4-FFF2-40B4-BE49-F238E27FC236}">
                <a16:creationId xmlns:a16="http://schemas.microsoft.com/office/drawing/2014/main" id="{729ED856-16EC-4EA8-A4A4-247080D462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29237" y="4995499"/>
            <a:ext cx="390296" cy="390296"/>
          </a:xfrm>
          <a:prstGeom prst="rect">
            <a:avLst/>
          </a:prstGeom>
        </p:spPr>
      </p:pic>
      <p:pic>
        <p:nvPicPr>
          <p:cNvPr id="28" name="Afbeelding 47">
            <a:extLst>
              <a:ext uri="{FF2B5EF4-FFF2-40B4-BE49-F238E27FC236}">
                <a16:creationId xmlns:a16="http://schemas.microsoft.com/office/drawing/2014/main" id="{35C5311A-8F59-4BF7-B436-53537253CD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02305" y="4995499"/>
            <a:ext cx="390296" cy="390296"/>
          </a:xfrm>
          <a:prstGeom prst="rect">
            <a:avLst/>
          </a:prstGeom>
        </p:spPr>
      </p:pic>
      <p:pic>
        <p:nvPicPr>
          <p:cNvPr id="29" name="Afbeelding 48">
            <a:extLst>
              <a:ext uri="{FF2B5EF4-FFF2-40B4-BE49-F238E27FC236}">
                <a16:creationId xmlns:a16="http://schemas.microsoft.com/office/drawing/2014/main" id="{EE2FD0DD-97BE-450D-9458-F71AFFBFC2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75373" y="4996484"/>
            <a:ext cx="390296" cy="390296"/>
          </a:xfrm>
          <a:prstGeom prst="rect">
            <a:avLst/>
          </a:prstGeom>
        </p:spPr>
      </p:pic>
      <p:pic>
        <p:nvPicPr>
          <p:cNvPr id="32" name="Afbeelding 34">
            <a:extLst>
              <a:ext uri="{FF2B5EF4-FFF2-40B4-BE49-F238E27FC236}">
                <a16:creationId xmlns:a16="http://schemas.microsoft.com/office/drawing/2014/main" id="{C9B975C2-BCCB-4417-A0C1-1596A3D009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49322" y="4995499"/>
            <a:ext cx="390296" cy="390296"/>
          </a:xfrm>
          <a:prstGeom prst="rect">
            <a:avLst/>
          </a:prstGeom>
        </p:spPr>
      </p:pic>
      <p:pic>
        <p:nvPicPr>
          <p:cNvPr id="33" name="Afbeelding 47">
            <a:extLst>
              <a:ext uri="{FF2B5EF4-FFF2-40B4-BE49-F238E27FC236}">
                <a16:creationId xmlns:a16="http://schemas.microsoft.com/office/drawing/2014/main" id="{74D29F83-D5A9-4DE8-800E-F64C8F04F3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22390" y="4995499"/>
            <a:ext cx="390296" cy="390296"/>
          </a:xfrm>
          <a:prstGeom prst="rect">
            <a:avLst/>
          </a:prstGeom>
        </p:spPr>
      </p:pic>
      <p:pic>
        <p:nvPicPr>
          <p:cNvPr id="34" name="Afbeelding 48">
            <a:extLst>
              <a:ext uri="{FF2B5EF4-FFF2-40B4-BE49-F238E27FC236}">
                <a16:creationId xmlns:a16="http://schemas.microsoft.com/office/drawing/2014/main" id="{B1E58E04-EA56-4FAD-9CCC-C572911842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95458" y="4996484"/>
            <a:ext cx="390296" cy="390296"/>
          </a:xfrm>
          <a:prstGeom prst="rect">
            <a:avLst/>
          </a:prstGeom>
        </p:spPr>
      </p:pic>
      <p:pic>
        <p:nvPicPr>
          <p:cNvPr id="68" name="Tijdelijke aanduiding voor afbeelding 67">
            <a:extLst>
              <a:ext uri="{FF2B5EF4-FFF2-40B4-BE49-F238E27FC236}">
                <a16:creationId xmlns:a16="http://schemas.microsoft.com/office/drawing/2014/main" id="{A8278A0F-1ECD-4B71-A245-6CD12AD73B8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2" name="Tijdelijke aanduiding voor afbeelding 71">
            <a:extLst>
              <a:ext uri="{FF2B5EF4-FFF2-40B4-BE49-F238E27FC236}">
                <a16:creationId xmlns:a16="http://schemas.microsoft.com/office/drawing/2014/main" id="{0F4438EE-4829-472F-96F8-DAC6BD91D1B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35301" y="1582844"/>
            <a:ext cx="2136390" cy="2136070"/>
          </a:xfr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9812DE4-317D-4AA4-888D-5021FB857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  <a:endParaRPr lang="nl-NL" noProof="0" dirty="0"/>
          </a:p>
        </p:txBody>
      </p:sp>
      <p:sp>
        <p:nvSpPr>
          <p:cNvPr id="35" name="GEMAAKT DOOR PPT SOLUTIONS">
            <a:hlinkClick r:id="rId13"/>
            <a:extLst>
              <a:ext uri="{FF2B5EF4-FFF2-40B4-BE49-F238E27FC236}">
                <a16:creationId xmlns:a16="http://schemas.microsoft.com/office/drawing/2014/main" id="{02AB0269-DD10-4F62-AEA5-E2093C253126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368907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9" grpId="0" build="p"/>
      <p:bldP spid="37" grpId="0" build="p"/>
      <p:bldP spid="38" grpId="0" build="p"/>
      <p:bldP spid="39" grpId="0" build="p"/>
      <p:bldP spid="40" grpId="0" build="p"/>
      <p:bldP spid="41" grpId="0" build="p"/>
      <p:bldP spid="4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Tijdelijke aanduiding voor afbeelding 22">
            <a:extLst>
              <a:ext uri="{FF2B5EF4-FFF2-40B4-BE49-F238E27FC236}">
                <a16:creationId xmlns:a16="http://schemas.microsoft.com/office/drawing/2014/main" id="{5E82B537-46BB-4C78-882B-A5C3A0F7562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1" name="Rechthoek 20">
            <a:extLst>
              <a:ext uri="{FF2B5EF4-FFF2-40B4-BE49-F238E27FC236}">
                <a16:creationId xmlns:a16="http://schemas.microsoft.com/office/drawing/2014/main" id="{7B0F828E-1ABF-4E5A-B504-280DACDF1B67}"/>
              </a:ext>
            </a:extLst>
          </p:cNvPr>
          <p:cNvSpPr/>
          <p:nvPr/>
        </p:nvSpPr>
        <p:spPr>
          <a:xfrm>
            <a:off x="552628" y="537154"/>
            <a:ext cx="7448372" cy="5783693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72EA3AB-93F4-4B4B-B7ED-AC37ADB24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A451EC-E2F4-429C-A58E-0C024497547F}" type="datetime4">
              <a:rPr kumimoji="0" lang="nl-NL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24 augustus 2022</a:t>
            </a:fld>
            <a:endParaRPr kumimoji="0" lang="nl-NL" sz="1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69C88A0-AD83-43E8-9E8E-DAD8FDB84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B5DC5B-6873-43DB-ADC7-B15ACCE0DFDB}" type="slidenum">
              <a:rPr kumimoji="0" lang="nl-NL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sz="1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grpSp>
        <p:nvGrpSpPr>
          <p:cNvPr id="6" name="GRID" hidden="1">
            <a:extLst>
              <a:ext uri="{FF2B5EF4-FFF2-40B4-BE49-F238E27FC236}">
                <a16:creationId xmlns:a16="http://schemas.microsoft.com/office/drawing/2014/main" id="{79DD0922-CC60-4AFF-B5F2-42DEC8A0A618}"/>
              </a:ext>
            </a:extLst>
          </p:cNvPr>
          <p:cNvGrpSpPr/>
          <p:nvPr/>
        </p:nvGrpSpPr>
        <p:grpSpPr>
          <a:xfrm>
            <a:off x="0" y="-1"/>
            <a:ext cx="12192000" cy="6858000"/>
            <a:chOff x="0" y="-1"/>
            <a:chExt cx="12192000" cy="6858000"/>
          </a:xfrm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CBA9C249-B11B-4AC3-B890-52DEDFDBAD91}"/>
                </a:ext>
              </a:extLst>
            </p:cNvPr>
            <p:cNvSpPr/>
            <p:nvPr userDrawn="1"/>
          </p:nvSpPr>
          <p:spPr>
            <a:xfrm>
              <a:off x="0" y="-1"/>
              <a:ext cx="12192000" cy="84846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1534BA04-0E3B-4E67-9D92-AFEEEB88A80E}"/>
                </a:ext>
              </a:extLst>
            </p:cNvPr>
            <p:cNvSpPr/>
            <p:nvPr userDrawn="1"/>
          </p:nvSpPr>
          <p:spPr>
            <a:xfrm>
              <a:off x="0" y="0"/>
              <a:ext cx="449999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3A209F87-293D-4977-9511-306DCFC52C55}"/>
                </a:ext>
              </a:extLst>
            </p:cNvPr>
            <p:cNvSpPr/>
            <p:nvPr userDrawn="1"/>
          </p:nvSpPr>
          <p:spPr>
            <a:xfrm>
              <a:off x="11741998" y="0"/>
              <a:ext cx="450001" cy="685799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212FF9C-02F0-4993-AA81-3664261C1C01}"/>
                </a:ext>
              </a:extLst>
            </p:cNvPr>
            <p:cNvSpPr/>
            <p:nvPr userDrawn="1"/>
          </p:nvSpPr>
          <p:spPr>
            <a:xfrm>
              <a:off x="0" y="1264996"/>
              <a:ext cx="12192000" cy="31131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E4BFE9D4-1FAE-4F28-9213-9C730FF0B2AD}"/>
                </a:ext>
              </a:extLst>
            </p:cNvPr>
            <p:cNvSpPr/>
            <p:nvPr userDrawn="1"/>
          </p:nvSpPr>
          <p:spPr>
            <a:xfrm>
              <a:off x="0" y="6009528"/>
              <a:ext cx="12192000" cy="311319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sp>
        <p:nvSpPr>
          <p:cNvPr id="33" name="Rechthoek 32">
            <a:extLst>
              <a:ext uri="{FF2B5EF4-FFF2-40B4-BE49-F238E27FC236}">
                <a16:creationId xmlns:a16="http://schemas.microsoft.com/office/drawing/2014/main" id="{D8EE2031-829A-4DB4-AD00-0BF86216E1FE}"/>
              </a:ext>
            </a:extLst>
          </p:cNvPr>
          <p:cNvSpPr/>
          <p:nvPr/>
        </p:nvSpPr>
        <p:spPr>
          <a:xfrm>
            <a:off x="552629" y="537152"/>
            <a:ext cx="1260000" cy="57836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CCDF7ECF-1389-4F00-96BA-2654F5B755C6}"/>
              </a:ext>
            </a:extLst>
          </p:cNvPr>
          <p:cNvSpPr txBox="1"/>
          <p:nvPr/>
        </p:nvSpPr>
        <p:spPr>
          <a:xfrm>
            <a:off x="3017707" y="969568"/>
            <a:ext cx="4971864" cy="67436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PLAATS HIER JE TITEL</a:t>
            </a:r>
          </a:p>
          <a:p>
            <a:pPr lvl="0">
              <a:defRPr/>
            </a:pPr>
            <a:r>
              <a:rPr lang="nl-NL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Plaats hier je beschrijving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ADCAFB71-6A42-48B7-84AF-0C9169A7F933}"/>
              </a:ext>
            </a:extLst>
          </p:cNvPr>
          <p:cNvSpPr/>
          <p:nvPr/>
        </p:nvSpPr>
        <p:spPr>
          <a:xfrm>
            <a:off x="1803427" y="1634333"/>
            <a:ext cx="1260000" cy="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108000" rIns="144000" bIns="86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01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8597E351-2F0D-4E8D-B5D7-EEDB6E9BF809}"/>
              </a:ext>
            </a:extLst>
          </p:cNvPr>
          <p:cNvSpPr txBox="1"/>
          <p:nvPr/>
        </p:nvSpPr>
        <p:spPr>
          <a:xfrm>
            <a:off x="3017707" y="2029121"/>
            <a:ext cx="4971864" cy="67436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PLAATS HIER JE TITEL</a:t>
            </a:r>
          </a:p>
          <a:p>
            <a:pPr lvl="0">
              <a:defRPr/>
            </a:pPr>
            <a:r>
              <a:rPr lang="nl-NL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Plaats hier je beschrijving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3CC1E965-1DE2-462C-86AD-6E1F0C5CA669}"/>
              </a:ext>
            </a:extLst>
          </p:cNvPr>
          <p:cNvSpPr/>
          <p:nvPr/>
        </p:nvSpPr>
        <p:spPr>
          <a:xfrm>
            <a:off x="1803427" y="2707364"/>
            <a:ext cx="1260000" cy="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108000" rIns="144000" bIns="86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02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D43ED3E0-5ABE-4A6C-A668-50C0EEF3D2D5}"/>
              </a:ext>
            </a:extLst>
          </p:cNvPr>
          <p:cNvSpPr txBox="1"/>
          <p:nvPr/>
        </p:nvSpPr>
        <p:spPr>
          <a:xfrm>
            <a:off x="3029137" y="3102152"/>
            <a:ext cx="4971864" cy="67436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PLAATS HIER JE TITEL</a:t>
            </a:r>
          </a:p>
          <a:p>
            <a:pPr lvl="0">
              <a:defRPr/>
            </a:pPr>
            <a:r>
              <a:rPr lang="nl-NL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Plaats hier je beschrijving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6D366A46-050A-4AF5-8C47-A05C27D4C20B}"/>
              </a:ext>
            </a:extLst>
          </p:cNvPr>
          <p:cNvSpPr/>
          <p:nvPr/>
        </p:nvSpPr>
        <p:spPr>
          <a:xfrm>
            <a:off x="1803427" y="3772189"/>
            <a:ext cx="1260000" cy="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108000" rIns="144000" bIns="86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03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252F7033-3DE2-4C14-B74B-BDA31C1C45D9}"/>
              </a:ext>
            </a:extLst>
          </p:cNvPr>
          <p:cNvSpPr txBox="1"/>
          <p:nvPr/>
        </p:nvSpPr>
        <p:spPr>
          <a:xfrm>
            <a:off x="3029137" y="4166977"/>
            <a:ext cx="4971864" cy="67436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PLAATS HIER JE TITEL</a:t>
            </a:r>
          </a:p>
          <a:p>
            <a:pPr lvl="0">
              <a:defRPr/>
            </a:pPr>
            <a:r>
              <a:rPr lang="nl-NL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Plaats hier je beschrijving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11DD5B54-7E6C-435D-AA41-7FEAF297988D}"/>
              </a:ext>
            </a:extLst>
          </p:cNvPr>
          <p:cNvSpPr/>
          <p:nvPr/>
        </p:nvSpPr>
        <p:spPr>
          <a:xfrm>
            <a:off x="1803427" y="4807849"/>
            <a:ext cx="1260000" cy="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108000" rIns="144000" bIns="86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04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E6E0F567-2282-4AC8-B263-BD10F933E6EB}"/>
              </a:ext>
            </a:extLst>
          </p:cNvPr>
          <p:cNvSpPr txBox="1"/>
          <p:nvPr/>
        </p:nvSpPr>
        <p:spPr>
          <a:xfrm>
            <a:off x="3029137" y="5202637"/>
            <a:ext cx="4971864" cy="67436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PLAATS HIER JE TITEL</a:t>
            </a:r>
          </a:p>
          <a:p>
            <a:pPr lvl="0">
              <a:defRPr/>
            </a:pPr>
            <a:r>
              <a:rPr lang="nl-NL" sz="1400" dirty="0">
                <a:solidFill>
                  <a:prstClr val="black">
                    <a:lumMod val="50000"/>
                    <a:lumOff val="50000"/>
                  </a:prstClr>
                </a:solidFill>
              </a:rPr>
              <a:t>Plaats hier je beschrijving</a:t>
            </a:r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CDC73B73-D418-400D-BA41-302D00A4859E}"/>
              </a:ext>
            </a:extLst>
          </p:cNvPr>
          <p:cNvSpPr/>
          <p:nvPr/>
        </p:nvSpPr>
        <p:spPr>
          <a:xfrm>
            <a:off x="1803427" y="5843509"/>
            <a:ext cx="1260000" cy="5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108000" rIns="144000" bIns="864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8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05</a:t>
            </a:r>
          </a:p>
        </p:txBody>
      </p:sp>
      <p:sp>
        <p:nvSpPr>
          <p:cNvPr id="34" name="Freeform 5">
            <a:extLst>
              <a:ext uri="{FF2B5EF4-FFF2-40B4-BE49-F238E27FC236}">
                <a16:creationId xmlns:a16="http://schemas.microsoft.com/office/drawing/2014/main" id="{450351E9-7B65-4044-BEA0-77EF45EB7E7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02629" y="1137249"/>
            <a:ext cx="360000" cy="383403"/>
          </a:xfrm>
          <a:custGeom>
            <a:avLst/>
            <a:gdLst>
              <a:gd name="T0" fmla="*/ 148 w 154"/>
              <a:gd name="T1" fmla="*/ 128 h 164"/>
              <a:gd name="T2" fmla="*/ 123 w 154"/>
              <a:gd name="T3" fmla="*/ 99 h 164"/>
              <a:gd name="T4" fmla="*/ 132 w 154"/>
              <a:gd name="T5" fmla="*/ 71 h 164"/>
              <a:gd name="T6" fmla="*/ 117 w 154"/>
              <a:gd name="T7" fmla="*/ 23 h 164"/>
              <a:gd name="T8" fmla="*/ 73 w 154"/>
              <a:gd name="T9" fmla="*/ 0 h 164"/>
              <a:gd name="T10" fmla="*/ 67 w 154"/>
              <a:gd name="T11" fmla="*/ 0 h 164"/>
              <a:gd name="T12" fmla="*/ 2 w 154"/>
              <a:gd name="T13" fmla="*/ 60 h 164"/>
              <a:gd name="T14" fmla="*/ 17 w 154"/>
              <a:gd name="T15" fmla="*/ 108 h 164"/>
              <a:gd name="T16" fmla="*/ 61 w 154"/>
              <a:gd name="T17" fmla="*/ 131 h 164"/>
              <a:gd name="T18" fmla="*/ 67 w 154"/>
              <a:gd name="T19" fmla="*/ 131 h 164"/>
              <a:gd name="T20" fmla="*/ 67 w 154"/>
              <a:gd name="T21" fmla="*/ 131 h 164"/>
              <a:gd name="T22" fmla="*/ 67 w 154"/>
              <a:gd name="T23" fmla="*/ 131 h 164"/>
              <a:gd name="T24" fmla="*/ 89 w 154"/>
              <a:gd name="T25" fmla="*/ 127 h 164"/>
              <a:gd name="T26" fmla="*/ 114 w 154"/>
              <a:gd name="T27" fmla="*/ 156 h 164"/>
              <a:gd name="T28" fmla="*/ 129 w 154"/>
              <a:gd name="T29" fmla="*/ 164 h 164"/>
              <a:gd name="T30" fmla="*/ 131 w 154"/>
              <a:gd name="T31" fmla="*/ 164 h 164"/>
              <a:gd name="T32" fmla="*/ 131 w 154"/>
              <a:gd name="T33" fmla="*/ 164 h 164"/>
              <a:gd name="T34" fmla="*/ 131 w 154"/>
              <a:gd name="T35" fmla="*/ 164 h 164"/>
              <a:gd name="T36" fmla="*/ 145 w 154"/>
              <a:gd name="T37" fmla="*/ 159 h 164"/>
              <a:gd name="T38" fmla="*/ 153 w 154"/>
              <a:gd name="T39" fmla="*/ 144 h 164"/>
              <a:gd name="T40" fmla="*/ 148 w 154"/>
              <a:gd name="T41" fmla="*/ 128 h 164"/>
              <a:gd name="T42" fmla="*/ 108 w 154"/>
              <a:gd name="T43" fmla="*/ 69 h 164"/>
              <a:gd name="T44" fmla="*/ 67 w 154"/>
              <a:gd name="T45" fmla="*/ 107 h 164"/>
              <a:gd name="T46" fmla="*/ 63 w 154"/>
              <a:gd name="T47" fmla="*/ 107 h 164"/>
              <a:gd name="T48" fmla="*/ 26 w 154"/>
              <a:gd name="T49" fmla="*/ 62 h 164"/>
              <a:gd name="T50" fmla="*/ 67 w 154"/>
              <a:gd name="T51" fmla="*/ 24 h 164"/>
              <a:gd name="T52" fmla="*/ 71 w 154"/>
              <a:gd name="T53" fmla="*/ 24 h 164"/>
              <a:gd name="T54" fmla="*/ 108 w 154"/>
              <a:gd name="T55" fmla="*/ 69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4" h="164">
                <a:moveTo>
                  <a:pt x="148" y="128"/>
                </a:moveTo>
                <a:cubicBezTo>
                  <a:pt x="123" y="99"/>
                  <a:pt x="123" y="99"/>
                  <a:pt x="123" y="99"/>
                </a:cubicBezTo>
                <a:cubicBezTo>
                  <a:pt x="128" y="91"/>
                  <a:pt x="131" y="81"/>
                  <a:pt x="132" y="71"/>
                </a:cubicBezTo>
                <a:cubicBezTo>
                  <a:pt x="134" y="54"/>
                  <a:pt x="128" y="37"/>
                  <a:pt x="117" y="23"/>
                </a:cubicBezTo>
                <a:cubicBezTo>
                  <a:pt x="106" y="10"/>
                  <a:pt x="90" y="2"/>
                  <a:pt x="73" y="0"/>
                </a:cubicBezTo>
                <a:cubicBezTo>
                  <a:pt x="71" y="0"/>
                  <a:pt x="69" y="0"/>
                  <a:pt x="67" y="0"/>
                </a:cubicBezTo>
                <a:cubicBezTo>
                  <a:pt x="33" y="0"/>
                  <a:pt x="5" y="26"/>
                  <a:pt x="2" y="60"/>
                </a:cubicBezTo>
                <a:cubicBezTo>
                  <a:pt x="0" y="77"/>
                  <a:pt x="5" y="94"/>
                  <a:pt x="17" y="108"/>
                </a:cubicBezTo>
                <a:cubicBezTo>
                  <a:pt x="28" y="121"/>
                  <a:pt x="44" y="129"/>
                  <a:pt x="61" y="131"/>
                </a:cubicBezTo>
                <a:cubicBezTo>
                  <a:pt x="63" y="131"/>
                  <a:pt x="65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74" y="131"/>
                  <a:pt x="82" y="130"/>
                  <a:pt x="89" y="127"/>
                </a:cubicBezTo>
                <a:cubicBezTo>
                  <a:pt x="114" y="156"/>
                  <a:pt x="114" y="156"/>
                  <a:pt x="114" y="156"/>
                </a:cubicBezTo>
                <a:cubicBezTo>
                  <a:pt x="118" y="161"/>
                  <a:pt x="123" y="164"/>
                  <a:pt x="129" y="164"/>
                </a:cubicBezTo>
                <a:cubicBezTo>
                  <a:pt x="130" y="164"/>
                  <a:pt x="130" y="164"/>
                  <a:pt x="131" y="164"/>
                </a:cubicBezTo>
                <a:cubicBezTo>
                  <a:pt x="131" y="164"/>
                  <a:pt x="131" y="164"/>
                  <a:pt x="131" y="164"/>
                </a:cubicBezTo>
                <a:cubicBezTo>
                  <a:pt x="131" y="164"/>
                  <a:pt x="131" y="164"/>
                  <a:pt x="131" y="164"/>
                </a:cubicBezTo>
                <a:cubicBezTo>
                  <a:pt x="136" y="164"/>
                  <a:pt x="141" y="162"/>
                  <a:pt x="145" y="159"/>
                </a:cubicBezTo>
                <a:cubicBezTo>
                  <a:pt x="150" y="155"/>
                  <a:pt x="153" y="150"/>
                  <a:pt x="153" y="144"/>
                </a:cubicBezTo>
                <a:cubicBezTo>
                  <a:pt x="154" y="138"/>
                  <a:pt x="152" y="132"/>
                  <a:pt x="148" y="128"/>
                </a:cubicBezTo>
                <a:close/>
                <a:moveTo>
                  <a:pt x="108" y="69"/>
                </a:moveTo>
                <a:cubicBezTo>
                  <a:pt x="107" y="90"/>
                  <a:pt x="88" y="107"/>
                  <a:pt x="67" y="107"/>
                </a:cubicBezTo>
                <a:cubicBezTo>
                  <a:pt x="66" y="107"/>
                  <a:pt x="65" y="107"/>
                  <a:pt x="63" y="107"/>
                </a:cubicBezTo>
                <a:cubicBezTo>
                  <a:pt x="40" y="105"/>
                  <a:pt x="24" y="85"/>
                  <a:pt x="26" y="62"/>
                </a:cubicBezTo>
                <a:cubicBezTo>
                  <a:pt x="27" y="41"/>
                  <a:pt x="46" y="24"/>
                  <a:pt x="67" y="24"/>
                </a:cubicBezTo>
                <a:cubicBezTo>
                  <a:pt x="68" y="24"/>
                  <a:pt x="69" y="24"/>
                  <a:pt x="71" y="24"/>
                </a:cubicBezTo>
                <a:cubicBezTo>
                  <a:pt x="93" y="26"/>
                  <a:pt x="110" y="46"/>
                  <a:pt x="108" y="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35" name="Freeform 16">
            <a:extLst>
              <a:ext uri="{FF2B5EF4-FFF2-40B4-BE49-F238E27FC236}">
                <a16:creationId xmlns:a16="http://schemas.microsoft.com/office/drawing/2014/main" id="{09A392BA-F4DE-478D-A2A8-05505F87664C}"/>
              </a:ext>
            </a:extLst>
          </p:cNvPr>
          <p:cNvSpPr>
            <a:spLocks noChangeAspect="1"/>
          </p:cNvSpPr>
          <p:nvPr/>
        </p:nvSpPr>
        <p:spPr bwMode="auto">
          <a:xfrm>
            <a:off x="1002629" y="2222802"/>
            <a:ext cx="360000" cy="344881"/>
          </a:xfrm>
          <a:custGeom>
            <a:avLst/>
            <a:gdLst>
              <a:gd name="T0" fmla="*/ 177 w 182"/>
              <a:gd name="T1" fmla="*/ 63 h 174"/>
              <a:gd name="T2" fmla="*/ 129 w 182"/>
              <a:gd name="T3" fmla="*/ 56 h 174"/>
              <a:gd name="T4" fmla="*/ 117 w 182"/>
              <a:gd name="T5" fmla="*/ 47 h 174"/>
              <a:gd name="T6" fmla="*/ 95 w 182"/>
              <a:gd name="T7" fmla="*/ 4 h 174"/>
              <a:gd name="T8" fmla="*/ 87 w 182"/>
              <a:gd name="T9" fmla="*/ 4 h 174"/>
              <a:gd name="T10" fmla="*/ 65 w 182"/>
              <a:gd name="T11" fmla="*/ 47 h 174"/>
              <a:gd name="T12" fmla="*/ 53 w 182"/>
              <a:gd name="T13" fmla="*/ 56 h 174"/>
              <a:gd name="T14" fmla="*/ 7 w 182"/>
              <a:gd name="T15" fmla="*/ 63 h 174"/>
              <a:gd name="T16" fmla="*/ 4 w 182"/>
              <a:gd name="T17" fmla="*/ 72 h 174"/>
              <a:gd name="T18" fmla="*/ 37 w 182"/>
              <a:gd name="T19" fmla="*/ 105 h 174"/>
              <a:gd name="T20" fmla="*/ 42 w 182"/>
              <a:gd name="T21" fmla="*/ 119 h 174"/>
              <a:gd name="T22" fmla="*/ 34 w 182"/>
              <a:gd name="T23" fmla="*/ 167 h 174"/>
              <a:gd name="T24" fmla="*/ 41 w 182"/>
              <a:gd name="T25" fmla="*/ 172 h 174"/>
              <a:gd name="T26" fmla="*/ 84 w 182"/>
              <a:gd name="T27" fmla="*/ 150 h 174"/>
              <a:gd name="T28" fmla="*/ 99 w 182"/>
              <a:gd name="T29" fmla="*/ 150 h 174"/>
              <a:gd name="T30" fmla="*/ 140 w 182"/>
              <a:gd name="T31" fmla="*/ 172 h 174"/>
              <a:gd name="T32" fmla="*/ 148 w 182"/>
              <a:gd name="T33" fmla="*/ 167 h 174"/>
              <a:gd name="T34" fmla="*/ 141 w 182"/>
              <a:gd name="T35" fmla="*/ 119 h 174"/>
              <a:gd name="T36" fmla="*/ 145 w 182"/>
              <a:gd name="T37" fmla="*/ 105 h 174"/>
              <a:gd name="T38" fmla="*/ 179 w 182"/>
              <a:gd name="T39" fmla="*/ 71 h 174"/>
              <a:gd name="T40" fmla="*/ 177 w 182"/>
              <a:gd name="T41" fmla="*/ 63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82" h="174">
                <a:moveTo>
                  <a:pt x="177" y="63"/>
                </a:moveTo>
                <a:cubicBezTo>
                  <a:pt x="129" y="56"/>
                  <a:pt x="129" y="56"/>
                  <a:pt x="129" y="56"/>
                </a:cubicBezTo>
                <a:cubicBezTo>
                  <a:pt x="125" y="55"/>
                  <a:pt x="119" y="51"/>
                  <a:pt x="117" y="47"/>
                </a:cubicBezTo>
                <a:cubicBezTo>
                  <a:pt x="95" y="4"/>
                  <a:pt x="95" y="4"/>
                  <a:pt x="95" y="4"/>
                </a:cubicBezTo>
                <a:cubicBezTo>
                  <a:pt x="93" y="0"/>
                  <a:pt x="89" y="0"/>
                  <a:pt x="87" y="4"/>
                </a:cubicBezTo>
                <a:cubicBezTo>
                  <a:pt x="65" y="47"/>
                  <a:pt x="65" y="47"/>
                  <a:pt x="65" y="47"/>
                </a:cubicBezTo>
                <a:cubicBezTo>
                  <a:pt x="63" y="51"/>
                  <a:pt x="58" y="55"/>
                  <a:pt x="53" y="56"/>
                </a:cubicBezTo>
                <a:cubicBezTo>
                  <a:pt x="7" y="63"/>
                  <a:pt x="7" y="63"/>
                  <a:pt x="7" y="63"/>
                </a:cubicBezTo>
                <a:cubicBezTo>
                  <a:pt x="2" y="64"/>
                  <a:pt x="0" y="68"/>
                  <a:pt x="4" y="72"/>
                </a:cubicBezTo>
                <a:cubicBezTo>
                  <a:pt x="37" y="105"/>
                  <a:pt x="37" y="105"/>
                  <a:pt x="37" y="105"/>
                </a:cubicBezTo>
                <a:cubicBezTo>
                  <a:pt x="40" y="108"/>
                  <a:pt x="43" y="115"/>
                  <a:pt x="42" y="119"/>
                </a:cubicBezTo>
                <a:cubicBezTo>
                  <a:pt x="34" y="167"/>
                  <a:pt x="34" y="167"/>
                  <a:pt x="34" y="167"/>
                </a:cubicBezTo>
                <a:cubicBezTo>
                  <a:pt x="33" y="172"/>
                  <a:pt x="37" y="174"/>
                  <a:pt x="41" y="172"/>
                </a:cubicBezTo>
                <a:cubicBezTo>
                  <a:pt x="84" y="150"/>
                  <a:pt x="84" y="150"/>
                  <a:pt x="84" y="150"/>
                </a:cubicBezTo>
                <a:cubicBezTo>
                  <a:pt x="88" y="148"/>
                  <a:pt x="95" y="148"/>
                  <a:pt x="99" y="150"/>
                </a:cubicBezTo>
                <a:cubicBezTo>
                  <a:pt x="140" y="172"/>
                  <a:pt x="140" y="172"/>
                  <a:pt x="140" y="172"/>
                </a:cubicBezTo>
                <a:cubicBezTo>
                  <a:pt x="144" y="174"/>
                  <a:pt x="149" y="171"/>
                  <a:pt x="148" y="167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140" y="115"/>
                  <a:pt x="142" y="108"/>
                  <a:pt x="145" y="105"/>
                </a:cubicBezTo>
                <a:cubicBezTo>
                  <a:pt x="179" y="71"/>
                  <a:pt x="179" y="71"/>
                  <a:pt x="179" y="71"/>
                </a:cubicBezTo>
                <a:cubicBezTo>
                  <a:pt x="182" y="68"/>
                  <a:pt x="181" y="63"/>
                  <a:pt x="177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36" name="Freeform 15">
            <a:extLst>
              <a:ext uri="{FF2B5EF4-FFF2-40B4-BE49-F238E27FC236}">
                <a16:creationId xmlns:a16="http://schemas.microsoft.com/office/drawing/2014/main" id="{88C8CC34-D45A-488F-AE0B-6E5FE3F680BD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02629" y="3310513"/>
            <a:ext cx="360000" cy="307315"/>
          </a:xfrm>
          <a:custGeom>
            <a:avLst/>
            <a:gdLst>
              <a:gd name="T0" fmla="*/ 163 w 176"/>
              <a:gd name="T1" fmla="*/ 33 h 150"/>
              <a:gd name="T2" fmla="*/ 139 w 176"/>
              <a:gd name="T3" fmla="*/ 33 h 150"/>
              <a:gd name="T4" fmla="*/ 126 w 176"/>
              <a:gd name="T5" fmla="*/ 46 h 150"/>
              <a:gd name="T6" fmla="*/ 126 w 176"/>
              <a:gd name="T7" fmla="*/ 137 h 150"/>
              <a:gd name="T8" fmla="*/ 139 w 176"/>
              <a:gd name="T9" fmla="*/ 150 h 150"/>
              <a:gd name="T10" fmla="*/ 163 w 176"/>
              <a:gd name="T11" fmla="*/ 150 h 150"/>
              <a:gd name="T12" fmla="*/ 176 w 176"/>
              <a:gd name="T13" fmla="*/ 137 h 150"/>
              <a:gd name="T14" fmla="*/ 176 w 176"/>
              <a:gd name="T15" fmla="*/ 46 h 150"/>
              <a:gd name="T16" fmla="*/ 163 w 176"/>
              <a:gd name="T17" fmla="*/ 33 h 150"/>
              <a:gd name="T18" fmla="*/ 49 w 176"/>
              <a:gd name="T19" fmla="*/ 82 h 150"/>
              <a:gd name="T20" fmla="*/ 49 w 176"/>
              <a:gd name="T21" fmla="*/ 139 h 150"/>
              <a:gd name="T22" fmla="*/ 38 w 176"/>
              <a:gd name="T23" fmla="*/ 150 h 150"/>
              <a:gd name="T24" fmla="*/ 11 w 176"/>
              <a:gd name="T25" fmla="*/ 150 h 150"/>
              <a:gd name="T26" fmla="*/ 0 w 176"/>
              <a:gd name="T27" fmla="*/ 139 h 150"/>
              <a:gd name="T28" fmla="*/ 0 w 176"/>
              <a:gd name="T29" fmla="*/ 82 h 150"/>
              <a:gd name="T30" fmla="*/ 11 w 176"/>
              <a:gd name="T31" fmla="*/ 70 h 150"/>
              <a:gd name="T32" fmla="*/ 38 w 176"/>
              <a:gd name="T33" fmla="*/ 70 h 150"/>
              <a:gd name="T34" fmla="*/ 49 w 176"/>
              <a:gd name="T35" fmla="*/ 82 h 150"/>
              <a:gd name="T36" fmla="*/ 113 w 176"/>
              <a:gd name="T37" fmla="*/ 12 h 150"/>
              <a:gd name="T38" fmla="*/ 113 w 176"/>
              <a:gd name="T39" fmla="*/ 139 h 150"/>
              <a:gd name="T40" fmla="*/ 101 w 176"/>
              <a:gd name="T41" fmla="*/ 150 h 150"/>
              <a:gd name="T42" fmla="*/ 74 w 176"/>
              <a:gd name="T43" fmla="*/ 150 h 150"/>
              <a:gd name="T44" fmla="*/ 63 w 176"/>
              <a:gd name="T45" fmla="*/ 139 h 150"/>
              <a:gd name="T46" fmla="*/ 63 w 176"/>
              <a:gd name="T47" fmla="*/ 12 h 150"/>
              <a:gd name="T48" fmla="*/ 74 w 176"/>
              <a:gd name="T49" fmla="*/ 0 h 150"/>
              <a:gd name="T50" fmla="*/ 101 w 176"/>
              <a:gd name="T51" fmla="*/ 0 h 150"/>
              <a:gd name="T52" fmla="*/ 113 w 176"/>
              <a:gd name="T53" fmla="*/ 12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76" h="150">
                <a:moveTo>
                  <a:pt x="163" y="33"/>
                </a:moveTo>
                <a:cubicBezTo>
                  <a:pt x="139" y="33"/>
                  <a:pt x="139" y="33"/>
                  <a:pt x="139" y="33"/>
                </a:cubicBezTo>
                <a:cubicBezTo>
                  <a:pt x="132" y="33"/>
                  <a:pt x="126" y="38"/>
                  <a:pt x="126" y="46"/>
                </a:cubicBezTo>
                <a:cubicBezTo>
                  <a:pt x="126" y="137"/>
                  <a:pt x="126" y="137"/>
                  <a:pt x="126" y="137"/>
                </a:cubicBezTo>
                <a:cubicBezTo>
                  <a:pt x="126" y="145"/>
                  <a:pt x="132" y="150"/>
                  <a:pt x="139" y="150"/>
                </a:cubicBezTo>
                <a:cubicBezTo>
                  <a:pt x="163" y="150"/>
                  <a:pt x="163" y="150"/>
                  <a:pt x="163" y="150"/>
                </a:cubicBezTo>
                <a:cubicBezTo>
                  <a:pt x="170" y="150"/>
                  <a:pt x="176" y="145"/>
                  <a:pt x="176" y="137"/>
                </a:cubicBezTo>
                <a:cubicBezTo>
                  <a:pt x="176" y="46"/>
                  <a:pt x="176" y="46"/>
                  <a:pt x="176" y="46"/>
                </a:cubicBezTo>
                <a:cubicBezTo>
                  <a:pt x="176" y="38"/>
                  <a:pt x="170" y="33"/>
                  <a:pt x="163" y="33"/>
                </a:cubicBezTo>
                <a:close/>
                <a:moveTo>
                  <a:pt x="49" y="82"/>
                </a:moveTo>
                <a:cubicBezTo>
                  <a:pt x="49" y="139"/>
                  <a:pt x="49" y="139"/>
                  <a:pt x="49" y="139"/>
                </a:cubicBezTo>
                <a:cubicBezTo>
                  <a:pt x="49" y="145"/>
                  <a:pt x="44" y="150"/>
                  <a:pt x="38" y="150"/>
                </a:cubicBezTo>
                <a:cubicBezTo>
                  <a:pt x="11" y="150"/>
                  <a:pt x="11" y="150"/>
                  <a:pt x="11" y="150"/>
                </a:cubicBezTo>
                <a:cubicBezTo>
                  <a:pt x="5" y="150"/>
                  <a:pt x="0" y="145"/>
                  <a:pt x="0" y="139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75"/>
                  <a:pt x="5" y="70"/>
                  <a:pt x="11" y="70"/>
                </a:cubicBezTo>
                <a:cubicBezTo>
                  <a:pt x="38" y="70"/>
                  <a:pt x="38" y="70"/>
                  <a:pt x="38" y="70"/>
                </a:cubicBezTo>
                <a:cubicBezTo>
                  <a:pt x="44" y="70"/>
                  <a:pt x="49" y="75"/>
                  <a:pt x="49" y="82"/>
                </a:cubicBezTo>
                <a:close/>
                <a:moveTo>
                  <a:pt x="113" y="12"/>
                </a:moveTo>
                <a:cubicBezTo>
                  <a:pt x="113" y="139"/>
                  <a:pt x="113" y="139"/>
                  <a:pt x="113" y="139"/>
                </a:cubicBezTo>
                <a:cubicBezTo>
                  <a:pt x="113" y="145"/>
                  <a:pt x="107" y="150"/>
                  <a:pt x="101" y="150"/>
                </a:cubicBezTo>
                <a:cubicBezTo>
                  <a:pt x="74" y="150"/>
                  <a:pt x="74" y="150"/>
                  <a:pt x="74" y="150"/>
                </a:cubicBezTo>
                <a:cubicBezTo>
                  <a:pt x="68" y="150"/>
                  <a:pt x="63" y="145"/>
                  <a:pt x="63" y="139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6"/>
                  <a:pt x="68" y="0"/>
                  <a:pt x="74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7" y="0"/>
                  <a:pt x="113" y="6"/>
                  <a:pt x="113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37" name="Freeform 6">
            <a:extLst>
              <a:ext uri="{FF2B5EF4-FFF2-40B4-BE49-F238E27FC236}">
                <a16:creationId xmlns:a16="http://schemas.microsoft.com/office/drawing/2014/main" id="{3F27BA31-F67B-4839-A84D-E130BEA9642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02629" y="4333339"/>
            <a:ext cx="360000" cy="362148"/>
          </a:xfrm>
          <a:custGeom>
            <a:avLst/>
            <a:gdLst>
              <a:gd name="T0" fmla="*/ 41 w 160"/>
              <a:gd name="T1" fmla="*/ 13 h 161"/>
              <a:gd name="T2" fmla="*/ 71 w 160"/>
              <a:gd name="T3" fmla="*/ 3 h 161"/>
              <a:gd name="T4" fmla="*/ 120 w 160"/>
              <a:gd name="T5" fmla="*/ 12 h 161"/>
              <a:gd name="T6" fmla="*/ 64 w 160"/>
              <a:gd name="T7" fmla="*/ 71 h 161"/>
              <a:gd name="T8" fmla="*/ 41 w 160"/>
              <a:gd name="T9" fmla="*/ 13 h 161"/>
              <a:gd name="T10" fmla="*/ 129 w 160"/>
              <a:gd name="T11" fmla="*/ 17 h 161"/>
              <a:gd name="T12" fmla="*/ 86 w 160"/>
              <a:gd name="T13" fmla="*/ 62 h 161"/>
              <a:gd name="T14" fmla="*/ 159 w 160"/>
              <a:gd name="T15" fmla="*/ 89 h 161"/>
              <a:gd name="T16" fmla="*/ 159 w 160"/>
              <a:gd name="T17" fmla="*/ 70 h 161"/>
              <a:gd name="T18" fmla="*/ 129 w 160"/>
              <a:gd name="T19" fmla="*/ 17 h 161"/>
              <a:gd name="T20" fmla="*/ 7 w 160"/>
              <a:gd name="T21" fmla="*/ 103 h 161"/>
              <a:gd name="T22" fmla="*/ 64 w 160"/>
              <a:gd name="T23" fmla="*/ 98 h 161"/>
              <a:gd name="T24" fmla="*/ 33 w 160"/>
              <a:gd name="T25" fmla="*/ 19 h 161"/>
              <a:gd name="T26" fmla="*/ 4 w 160"/>
              <a:gd name="T27" fmla="*/ 91 h 161"/>
              <a:gd name="T28" fmla="*/ 7 w 160"/>
              <a:gd name="T29" fmla="*/ 103 h 161"/>
              <a:gd name="T30" fmla="*/ 92 w 160"/>
              <a:gd name="T31" fmla="*/ 105 h 161"/>
              <a:gd name="T32" fmla="*/ 10 w 160"/>
              <a:gd name="T33" fmla="*/ 113 h 161"/>
              <a:gd name="T34" fmla="*/ 87 w 160"/>
              <a:gd name="T35" fmla="*/ 158 h 161"/>
              <a:gd name="T36" fmla="*/ 92 w 160"/>
              <a:gd name="T37" fmla="*/ 105 h 161"/>
              <a:gd name="T38" fmla="*/ 103 w 160"/>
              <a:gd name="T39" fmla="*/ 79 h 161"/>
              <a:gd name="T40" fmla="*/ 97 w 160"/>
              <a:gd name="T41" fmla="*/ 157 h 161"/>
              <a:gd name="T42" fmla="*/ 158 w 160"/>
              <a:gd name="T43" fmla="*/ 98 h 161"/>
              <a:gd name="T44" fmla="*/ 103 w 160"/>
              <a:gd name="T45" fmla="*/ 7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0" h="161">
                <a:moveTo>
                  <a:pt x="41" y="13"/>
                </a:moveTo>
                <a:cubicBezTo>
                  <a:pt x="50" y="8"/>
                  <a:pt x="60" y="4"/>
                  <a:pt x="71" y="3"/>
                </a:cubicBezTo>
                <a:cubicBezTo>
                  <a:pt x="88" y="0"/>
                  <a:pt x="106" y="4"/>
                  <a:pt x="120" y="12"/>
                </a:cubicBezTo>
                <a:cubicBezTo>
                  <a:pt x="64" y="71"/>
                  <a:pt x="64" y="71"/>
                  <a:pt x="64" y="71"/>
                </a:cubicBezTo>
                <a:lnTo>
                  <a:pt x="41" y="13"/>
                </a:lnTo>
                <a:close/>
                <a:moveTo>
                  <a:pt x="129" y="17"/>
                </a:moveTo>
                <a:cubicBezTo>
                  <a:pt x="86" y="62"/>
                  <a:pt x="86" y="62"/>
                  <a:pt x="86" y="62"/>
                </a:cubicBezTo>
                <a:cubicBezTo>
                  <a:pt x="159" y="89"/>
                  <a:pt x="159" y="89"/>
                  <a:pt x="159" y="89"/>
                </a:cubicBezTo>
                <a:cubicBezTo>
                  <a:pt x="160" y="82"/>
                  <a:pt x="160" y="76"/>
                  <a:pt x="159" y="70"/>
                </a:cubicBezTo>
                <a:cubicBezTo>
                  <a:pt x="156" y="48"/>
                  <a:pt x="145" y="29"/>
                  <a:pt x="129" y="17"/>
                </a:cubicBezTo>
                <a:close/>
                <a:moveTo>
                  <a:pt x="7" y="103"/>
                </a:moveTo>
                <a:cubicBezTo>
                  <a:pt x="64" y="98"/>
                  <a:pt x="64" y="98"/>
                  <a:pt x="64" y="98"/>
                </a:cubicBezTo>
                <a:cubicBezTo>
                  <a:pt x="33" y="19"/>
                  <a:pt x="33" y="19"/>
                  <a:pt x="33" y="19"/>
                </a:cubicBezTo>
                <a:cubicBezTo>
                  <a:pt x="12" y="35"/>
                  <a:pt x="0" y="62"/>
                  <a:pt x="4" y="91"/>
                </a:cubicBezTo>
                <a:cubicBezTo>
                  <a:pt x="4" y="96"/>
                  <a:pt x="5" y="99"/>
                  <a:pt x="7" y="103"/>
                </a:cubicBezTo>
                <a:close/>
                <a:moveTo>
                  <a:pt x="92" y="105"/>
                </a:moveTo>
                <a:cubicBezTo>
                  <a:pt x="10" y="113"/>
                  <a:pt x="10" y="113"/>
                  <a:pt x="10" y="113"/>
                </a:cubicBezTo>
                <a:cubicBezTo>
                  <a:pt x="23" y="142"/>
                  <a:pt x="54" y="161"/>
                  <a:pt x="87" y="158"/>
                </a:cubicBezTo>
                <a:lnTo>
                  <a:pt x="92" y="105"/>
                </a:lnTo>
                <a:close/>
                <a:moveTo>
                  <a:pt x="103" y="79"/>
                </a:moveTo>
                <a:cubicBezTo>
                  <a:pt x="97" y="157"/>
                  <a:pt x="97" y="157"/>
                  <a:pt x="97" y="157"/>
                </a:cubicBezTo>
                <a:cubicBezTo>
                  <a:pt x="128" y="151"/>
                  <a:pt x="151" y="128"/>
                  <a:pt x="158" y="98"/>
                </a:cubicBezTo>
                <a:lnTo>
                  <a:pt x="103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39" name="Freeform 24">
            <a:extLst>
              <a:ext uri="{FF2B5EF4-FFF2-40B4-BE49-F238E27FC236}">
                <a16:creationId xmlns:a16="http://schemas.microsoft.com/office/drawing/2014/main" id="{D0D6477B-8FCF-4D64-9CFC-BAE03FEDD38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002629" y="5365656"/>
            <a:ext cx="360000" cy="368835"/>
          </a:xfrm>
          <a:custGeom>
            <a:avLst/>
            <a:gdLst>
              <a:gd name="T0" fmla="*/ 104 w 156"/>
              <a:gd name="T1" fmla="*/ 81 h 159"/>
              <a:gd name="T2" fmla="*/ 148 w 156"/>
              <a:gd name="T3" fmla="*/ 37 h 159"/>
              <a:gd name="T4" fmla="*/ 148 w 156"/>
              <a:gd name="T5" fmla="*/ 8 h 159"/>
              <a:gd name="T6" fmla="*/ 119 w 156"/>
              <a:gd name="T7" fmla="*/ 8 h 159"/>
              <a:gd name="T8" fmla="*/ 75 w 156"/>
              <a:gd name="T9" fmla="*/ 53 h 159"/>
              <a:gd name="T10" fmla="*/ 76 w 156"/>
              <a:gd name="T11" fmla="*/ 41 h 159"/>
              <a:gd name="T12" fmla="*/ 38 w 156"/>
              <a:gd name="T13" fmla="*/ 2 h 159"/>
              <a:gd name="T14" fmla="*/ 23 w 156"/>
              <a:gd name="T15" fmla="*/ 5 h 159"/>
              <a:gd name="T16" fmla="*/ 44 w 156"/>
              <a:gd name="T17" fmla="*/ 27 h 159"/>
              <a:gd name="T18" fmla="*/ 44 w 156"/>
              <a:gd name="T19" fmla="*/ 32 h 159"/>
              <a:gd name="T20" fmla="*/ 29 w 156"/>
              <a:gd name="T21" fmla="*/ 47 h 159"/>
              <a:gd name="T22" fmla="*/ 23 w 156"/>
              <a:gd name="T23" fmla="*/ 47 h 159"/>
              <a:gd name="T24" fmla="*/ 3 w 156"/>
              <a:gd name="T25" fmla="*/ 26 h 159"/>
              <a:gd name="T26" fmla="*/ 0 w 156"/>
              <a:gd name="T27" fmla="*/ 41 h 159"/>
              <a:gd name="T28" fmla="*/ 38 w 156"/>
              <a:gd name="T29" fmla="*/ 79 h 159"/>
              <a:gd name="T30" fmla="*/ 50 w 156"/>
              <a:gd name="T31" fmla="*/ 78 h 159"/>
              <a:gd name="T32" fmla="*/ 57 w 156"/>
              <a:gd name="T33" fmla="*/ 85 h 159"/>
              <a:gd name="T34" fmla="*/ 34 w 156"/>
              <a:gd name="T35" fmla="*/ 109 h 159"/>
              <a:gd name="T36" fmla="*/ 23 w 156"/>
              <a:gd name="T37" fmla="*/ 113 h 159"/>
              <a:gd name="T38" fmla="*/ 1 w 156"/>
              <a:gd name="T39" fmla="*/ 148 h 159"/>
              <a:gd name="T40" fmla="*/ 5 w 156"/>
              <a:gd name="T41" fmla="*/ 152 h 159"/>
              <a:gd name="T42" fmla="*/ 10 w 156"/>
              <a:gd name="T43" fmla="*/ 157 h 159"/>
              <a:gd name="T44" fmla="*/ 44 w 156"/>
              <a:gd name="T45" fmla="*/ 135 h 159"/>
              <a:gd name="T46" fmla="*/ 47 w 156"/>
              <a:gd name="T47" fmla="*/ 123 h 159"/>
              <a:gd name="T48" fmla="*/ 70 w 156"/>
              <a:gd name="T49" fmla="*/ 99 h 159"/>
              <a:gd name="T50" fmla="*/ 118 w 156"/>
              <a:gd name="T51" fmla="*/ 151 h 159"/>
              <a:gd name="T52" fmla="*/ 148 w 156"/>
              <a:gd name="T53" fmla="*/ 151 h 159"/>
              <a:gd name="T54" fmla="*/ 148 w 156"/>
              <a:gd name="T55" fmla="*/ 122 h 159"/>
              <a:gd name="T56" fmla="*/ 104 w 156"/>
              <a:gd name="T57" fmla="*/ 81 h 159"/>
              <a:gd name="T58" fmla="*/ 96 w 156"/>
              <a:gd name="T59" fmla="*/ 53 h 159"/>
              <a:gd name="T60" fmla="*/ 94 w 156"/>
              <a:gd name="T61" fmla="*/ 52 h 159"/>
              <a:gd name="T62" fmla="*/ 93 w 156"/>
              <a:gd name="T63" fmla="*/ 50 h 159"/>
              <a:gd name="T64" fmla="*/ 94 w 156"/>
              <a:gd name="T65" fmla="*/ 47 h 159"/>
              <a:gd name="T66" fmla="*/ 128 w 156"/>
              <a:gd name="T67" fmla="*/ 13 h 159"/>
              <a:gd name="T68" fmla="*/ 130 w 156"/>
              <a:gd name="T69" fmla="*/ 12 h 159"/>
              <a:gd name="T70" fmla="*/ 132 w 156"/>
              <a:gd name="T71" fmla="*/ 13 h 159"/>
              <a:gd name="T72" fmla="*/ 133 w 156"/>
              <a:gd name="T73" fmla="*/ 16 h 159"/>
              <a:gd name="T74" fmla="*/ 132 w 156"/>
              <a:gd name="T75" fmla="*/ 18 h 159"/>
              <a:gd name="T76" fmla="*/ 99 w 156"/>
              <a:gd name="T77" fmla="*/ 52 h 159"/>
              <a:gd name="T78" fmla="*/ 96 w 156"/>
              <a:gd name="T79" fmla="*/ 53 h 159"/>
              <a:gd name="T80" fmla="*/ 104 w 156"/>
              <a:gd name="T81" fmla="*/ 58 h 159"/>
              <a:gd name="T82" fmla="*/ 138 w 156"/>
              <a:gd name="T83" fmla="*/ 24 h 159"/>
              <a:gd name="T84" fmla="*/ 140 w 156"/>
              <a:gd name="T85" fmla="*/ 23 h 159"/>
              <a:gd name="T86" fmla="*/ 143 w 156"/>
              <a:gd name="T87" fmla="*/ 24 h 159"/>
              <a:gd name="T88" fmla="*/ 144 w 156"/>
              <a:gd name="T89" fmla="*/ 26 h 159"/>
              <a:gd name="T90" fmla="*/ 143 w 156"/>
              <a:gd name="T91" fmla="*/ 28 h 159"/>
              <a:gd name="T92" fmla="*/ 109 w 156"/>
              <a:gd name="T93" fmla="*/ 62 h 159"/>
              <a:gd name="T94" fmla="*/ 107 w 156"/>
              <a:gd name="T95" fmla="*/ 63 h 159"/>
              <a:gd name="T96" fmla="*/ 104 w 156"/>
              <a:gd name="T97" fmla="*/ 62 h 159"/>
              <a:gd name="T98" fmla="*/ 103 w 156"/>
              <a:gd name="T99" fmla="*/ 60 h 159"/>
              <a:gd name="T100" fmla="*/ 104 w 156"/>
              <a:gd name="T101" fmla="*/ 58 h 159"/>
              <a:gd name="T102" fmla="*/ 139 w 156"/>
              <a:gd name="T103" fmla="*/ 143 h 159"/>
              <a:gd name="T104" fmla="*/ 127 w 156"/>
              <a:gd name="T105" fmla="*/ 143 h 159"/>
              <a:gd name="T106" fmla="*/ 127 w 156"/>
              <a:gd name="T107" fmla="*/ 131 h 159"/>
              <a:gd name="T108" fmla="*/ 139 w 156"/>
              <a:gd name="T109" fmla="*/ 131 h 159"/>
              <a:gd name="T110" fmla="*/ 139 w 156"/>
              <a:gd name="T111" fmla="*/ 143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56" h="159">
                <a:moveTo>
                  <a:pt x="104" y="81"/>
                </a:moveTo>
                <a:cubicBezTo>
                  <a:pt x="148" y="37"/>
                  <a:pt x="148" y="37"/>
                  <a:pt x="148" y="37"/>
                </a:cubicBezTo>
                <a:cubicBezTo>
                  <a:pt x="156" y="29"/>
                  <a:pt x="156" y="16"/>
                  <a:pt x="148" y="8"/>
                </a:cubicBezTo>
                <a:cubicBezTo>
                  <a:pt x="140" y="0"/>
                  <a:pt x="127" y="0"/>
                  <a:pt x="119" y="8"/>
                </a:cubicBezTo>
                <a:cubicBezTo>
                  <a:pt x="75" y="53"/>
                  <a:pt x="75" y="53"/>
                  <a:pt x="75" y="53"/>
                </a:cubicBezTo>
                <a:cubicBezTo>
                  <a:pt x="76" y="49"/>
                  <a:pt x="76" y="45"/>
                  <a:pt x="76" y="41"/>
                </a:cubicBezTo>
                <a:cubicBezTo>
                  <a:pt x="76" y="20"/>
                  <a:pt x="59" y="2"/>
                  <a:pt x="38" y="2"/>
                </a:cubicBezTo>
                <a:cubicBezTo>
                  <a:pt x="33" y="2"/>
                  <a:pt x="28" y="3"/>
                  <a:pt x="23" y="5"/>
                </a:cubicBezTo>
                <a:cubicBezTo>
                  <a:pt x="44" y="27"/>
                  <a:pt x="44" y="27"/>
                  <a:pt x="44" y="27"/>
                </a:cubicBezTo>
                <a:cubicBezTo>
                  <a:pt x="45" y="28"/>
                  <a:pt x="45" y="30"/>
                  <a:pt x="44" y="32"/>
                </a:cubicBezTo>
                <a:cubicBezTo>
                  <a:pt x="29" y="47"/>
                  <a:pt x="29" y="47"/>
                  <a:pt x="29" y="47"/>
                </a:cubicBezTo>
                <a:cubicBezTo>
                  <a:pt x="27" y="49"/>
                  <a:pt x="25" y="49"/>
                  <a:pt x="23" y="47"/>
                </a:cubicBezTo>
                <a:cubicBezTo>
                  <a:pt x="3" y="26"/>
                  <a:pt x="3" y="26"/>
                  <a:pt x="3" y="26"/>
                </a:cubicBezTo>
                <a:cubicBezTo>
                  <a:pt x="1" y="31"/>
                  <a:pt x="0" y="36"/>
                  <a:pt x="0" y="41"/>
                </a:cubicBezTo>
                <a:cubicBezTo>
                  <a:pt x="0" y="62"/>
                  <a:pt x="17" y="79"/>
                  <a:pt x="38" y="79"/>
                </a:cubicBezTo>
                <a:cubicBezTo>
                  <a:pt x="42" y="79"/>
                  <a:pt x="46" y="79"/>
                  <a:pt x="50" y="78"/>
                </a:cubicBezTo>
                <a:cubicBezTo>
                  <a:pt x="52" y="80"/>
                  <a:pt x="55" y="83"/>
                  <a:pt x="57" y="85"/>
                </a:cubicBezTo>
                <a:cubicBezTo>
                  <a:pt x="34" y="109"/>
                  <a:pt x="34" y="109"/>
                  <a:pt x="34" y="109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1" y="148"/>
                  <a:pt x="1" y="148"/>
                  <a:pt x="1" y="148"/>
                </a:cubicBezTo>
                <a:cubicBezTo>
                  <a:pt x="5" y="152"/>
                  <a:pt x="5" y="152"/>
                  <a:pt x="5" y="152"/>
                </a:cubicBezTo>
                <a:cubicBezTo>
                  <a:pt x="10" y="157"/>
                  <a:pt x="10" y="157"/>
                  <a:pt x="10" y="157"/>
                </a:cubicBezTo>
                <a:cubicBezTo>
                  <a:pt x="44" y="135"/>
                  <a:pt x="44" y="135"/>
                  <a:pt x="44" y="135"/>
                </a:cubicBezTo>
                <a:cubicBezTo>
                  <a:pt x="47" y="123"/>
                  <a:pt x="47" y="123"/>
                  <a:pt x="47" y="123"/>
                </a:cubicBezTo>
                <a:cubicBezTo>
                  <a:pt x="70" y="99"/>
                  <a:pt x="70" y="99"/>
                  <a:pt x="70" y="99"/>
                </a:cubicBezTo>
                <a:cubicBezTo>
                  <a:pt x="91" y="122"/>
                  <a:pt x="111" y="144"/>
                  <a:pt x="118" y="151"/>
                </a:cubicBezTo>
                <a:cubicBezTo>
                  <a:pt x="127" y="159"/>
                  <a:pt x="140" y="159"/>
                  <a:pt x="148" y="151"/>
                </a:cubicBezTo>
                <a:cubicBezTo>
                  <a:pt x="156" y="143"/>
                  <a:pt x="156" y="130"/>
                  <a:pt x="148" y="122"/>
                </a:cubicBezTo>
                <a:lnTo>
                  <a:pt x="104" y="81"/>
                </a:lnTo>
                <a:close/>
                <a:moveTo>
                  <a:pt x="96" y="53"/>
                </a:moveTo>
                <a:cubicBezTo>
                  <a:pt x="95" y="53"/>
                  <a:pt x="94" y="53"/>
                  <a:pt x="94" y="52"/>
                </a:cubicBezTo>
                <a:cubicBezTo>
                  <a:pt x="93" y="51"/>
                  <a:pt x="93" y="51"/>
                  <a:pt x="93" y="50"/>
                </a:cubicBezTo>
                <a:cubicBezTo>
                  <a:pt x="93" y="49"/>
                  <a:pt x="93" y="48"/>
                  <a:pt x="94" y="47"/>
                </a:cubicBezTo>
                <a:cubicBezTo>
                  <a:pt x="128" y="13"/>
                  <a:pt x="128" y="13"/>
                  <a:pt x="128" y="13"/>
                </a:cubicBezTo>
                <a:cubicBezTo>
                  <a:pt x="128" y="13"/>
                  <a:pt x="129" y="12"/>
                  <a:pt x="130" y="12"/>
                </a:cubicBezTo>
                <a:cubicBezTo>
                  <a:pt x="131" y="12"/>
                  <a:pt x="132" y="13"/>
                  <a:pt x="132" y="13"/>
                </a:cubicBezTo>
                <a:cubicBezTo>
                  <a:pt x="133" y="14"/>
                  <a:pt x="133" y="15"/>
                  <a:pt x="133" y="16"/>
                </a:cubicBezTo>
                <a:cubicBezTo>
                  <a:pt x="133" y="17"/>
                  <a:pt x="133" y="17"/>
                  <a:pt x="132" y="18"/>
                </a:cubicBezTo>
                <a:cubicBezTo>
                  <a:pt x="99" y="52"/>
                  <a:pt x="99" y="52"/>
                  <a:pt x="99" y="52"/>
                </a:cubicBezTo>
                <a:cubicBezTo>
                  <a:pt x="98" y="53"/>
                  <a:pt x="97" y="53"/>
                  <a:pt x="96" y="53"/>
                </a:cubicBezTo>
                <a:close/>
                <a:moveTo>
                  <a:pt x="104" y="58"/>
                </a:moveTo>
                <a:cubicBezTo>
                  <a:pt x="138" y="24"/>
                  <a:pt x="138" y="24"/>
                  <a:pt x="138" y="24"/>
                </a:cubicBezTo>
                <a:cubicBezTo>
                  <a:pt x="139" y="23"/>
                  <a:pt x="140" y="23"/>
                  <a:pt x="140" y="23"/>
                </a:cubicBezTo>
                <a:cubicBezTo>
                  <a:pt x="141" y="23"/>
                  <a:pt x="142" y="23"/>
                  <a:pt x="143" y="24"/>
                </a:cubicBezTo>
                <a:cubicBezTo>
                  <a:pt x="143" y="24"/>
                  <a:pt x="144" y="25"/>
                  <a:pt x="144" y="26"/>
                </a:cubicBezTo>
                <a:cubicBezTo>
                  <a:pt x="144" y="27"/>
                  <a:pt x="143" y="28"/>
                  <a:pt x="143" y="28"/>
                </a:cubicBezTo>
                <a:cubicBezTo>
                  <a:pt x="109" y="62"/>
                  <a:pt x="109" y="62"/>
                  <a:pt x="109" y="62"/>
                </a:cubicBezTo>
                <a:cubicBezTo>
                  <a:pt x="108" y="63"/>
                  <a:pt x="107" y="63"/>
                  <a:pt x="107" y="63"/>
                </a:cubicBezTo>
                <a:cubicBezTo>
                  <a:pt x="106" y="63"/>
                  <a:pt x="105" y="63"/>
                  <a:pt x="104" y="62"/>
                </a:cubicBezTo>
                <a:cubicBezTo>
                  <a:pt x="104" y="62"/>
                  <a:pt x="103" y="61"/>
                  <a:pt x="103" y="60"/>
                </a:cubicBezTo>
                <a:cubicBezTo>
                  <a:pt x="103" y="59"/>
                  <a:pt x="104" y="58"/>
                  <a:pt x="104" y="58"/>
                </a:cubicBezTo>
                <a:close/>
                <a:moveTo>
                  <a:pt x="139" y="143"/>
                </a:moveTo>
                <a:cubicBezTo>
                  <a:pt x="136" y="146"/>
                  <a:pt x="131" y="146"/>
                  <a:pt x="127" y="143"/>
                </a:cubicBezTo>
                <a:cubicBezTo>
                  <a:pt x="124" y="139"/>
                  <a:pt x="124" y="134"/>
                  <a:pt x="127" y="131"/>
                </a:cubicBezTo>
                <a:cubicBezTo>
                  <a:pt x="131" y="128"/>
                  <a:pt x="136" y="128"/>
                  <a:pt x="139" y="131"/>
                </a:cubicBezTo>
                <a:cubicBezTo>
                  <a:pt x="142" y="134"/>
                  <a:pt x="142" y="139"/>
                  <a:pt x="139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AAA7E70-92A5-434C-8BC6-3F5D245C0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  <a:endParaRPr lang="nl-NL" noProof="0" dirty="0"/>
          </a:p>
        </p:txBody>
      </p:sp>
      <p:sp>
        <p:nvSpPr>
          <p:cNvPr id="29" name="GEMAAKT DOOR PPT SOLUTIONS">
            <a:hlinkClick r:id="rId4"/>
            <a:extLst>
              <a:ext uri="{FF2B5EF4-FFF2-40B4-BE49-F238E27FC236}">
                <a16:creationId xmlns:a16="http://schemas.microsoft.com/office/drawing/2014/main" id="{C40509B0-7999-4881-9AEB-CAD173516DA1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981197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3" grpId="0" animBg="1"/>
      <p:bldP spid="12" grpId="0"/>
      <p:bldP spid="5" grpId="0"/>
      <p:bldP spid="13" grpId="0"/>
      <p:bldP spid="14" grpId="0"/>
      <p:bldP spid="15" grpId="0"/>
      <p:bldP spid="16" grpId="0"/>
      <p:bldP spid="17" grpId="0"/>
      <p:bldP spid="18" grpId="0"/>
      <p:bldP spid="27" grpId="0"/>
      <p:bldP spid="28" grpId="0"/>
      <p:bldP spid="34" grpId="0" animBg="1"/>
      <p:bldP spid="35" grpId="0" animBg="1"/>
      <p:bldP spid="36" grpId="0" animBg="1"/>
      <p:bldP spid="37" grpId="0" animBg="1"/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Tijdelijke aanduiding voor afbeelding 11">
            <a:extLst>
              <a:ext uri="{FF2B5EF4-FFF2-40B4-BE49-F238E27FC236}">
                <a16:creationId xmlns:a16="http://schemas.microsoft.com/office/drawing/2014/main" id="{8EB7662A-3568-4953-AC67-184BC61321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0690A623-1729-478F-BC20-A796ABBA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E6043-08E9-484B-A554-98EA6BF9AFA6}" type="datetime4">
              <a:rPr lang="nl-NL" noProof="0" smtClean="0"/>
              <a:t>24 augustus 2022</a:t>
            </a:fld>
            <a:endParaRPr lang="nl-NL" noProof="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7FA9E33-FE47-4C65-AE73-42C3BE03E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049F09F6-C0EB-4322-9AB9-D92EAB509BD0}"/>
              </a:ext>
            </a:extLst>
          </p:cNvPr>
          <p:cNvSpPr/>
          <p:nvPr/>
        </p:nvSpPr>
        <p:spPr>
          <a:xfrm>
            <a:off x="0" y="3429000"/>
            <a:ext cx="12192000" cy="3016856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lumMod val="50000"/>
                  <a:alpha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837D144D-0B55-42EE-8BB0-CD00B8C8F09D}"/>
              </a:ext>
            </a:extLst>
          </p:cNvPr>
          <p:cNvSpPr txBox="1"/>
          <p:nvPr/>
        </p:nvSpPr>
        <p:spPr>
          <a:xfrm>
            <a:off x="6496291" y="3789363"/>
            <a:ext cx="6096000" cy="2296130"/>
          </a:xfrm>
          <a:prstGeom prst="rect">
            <a:avLst/>
          </a:prstGeom>
          <a:noFill/>
        </p:spPr>
        <p:txBody>
          <a:bodyPr wrap="square" lIns="180000" tIns="252000" rIns="180000" bIns="180000" rtlCol="0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en-US" sz="6600" b="1" dirty="0" err="1">
                <a:solidFill>
                  <a:schemeClr val="bg1"/>
                </a:solidFill>
                <a:latin typeface="+mj-lt"/>
              </a:rPr>
              <a:t>Typ</a:t>
            </a:r>
            <a:r>
              <a:rPr lang="en-US" sz="6600" b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6600" b="1" dirty="0" err="1">
                <a:solidFill>
                  <a:schemeClr val="bg1"/>
                </a:solidFill>
                <a:latin typeface="+mj-lt"/>
              </a:rPr>
              <a:t>hier</a:t>
            </a:r>
            <a:r>
              <a:rPr lang="en-US" sz="6600" b="1" dirty="0">
                <a:solidFill>
                  <a:schemeClr val="bg1"/>
                </a:solidFill>
                <a:latin typeface="+mj-lt"/>
              </a:rPr>
              <a:t> </a:t>
            </a:r>
            <a:br>
              <a:rPr lang="en-US" sz="6600" b="1" dirty="0">
                <a:solidFill>
                  <a:schemeClr val="bg1"/>
                </a:solidFill>
                <a:latin typeface="+mj-lt"/>
              </a:rPr>
            </a:br>
            <a:r>
              <a:rPr lang="en-US" sz="6600" b="1" dirty="0">
                <a:solidFill>
                  <a:schemeClr val="bg1"/>
                </a:solidFill>
                <a:latin typeface="+mj-lt"/>
              </a:rPr>
              <a:t>je </a:t>
            </a:r>
            <a:r>
              <a:rPr lang="en-US" sz="6600" b="1" dirty="0" err="1">
                <a:solidFill>
                  <a:schemeClr val="bg1"/>
                </a:solidFill>
                <a:latin typeface="+mj-lt"/>
              </a:rPr>
              <a:t>slidetitel</a:t>
            </a:r>
            <a:r>
              <a:rPr lang="en-US" sz="6600" b="1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5F3E111E-CBDC-4F51-BEEA-0046CF08E857}"/>
              </a:ext>
            </a:extLst>
          </p:cNvPr>
          <p:cNvCxnSpPr/>
          <p:nvPr/>
        </p:nvCxnSpPr>
        <p:spPr>
          <a:xfrm>
            <a:off x="6096000" y="4144562"/>
            <a:ext cx="0" cy="1585732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 5">
            <a:extLst>
              <a:ext uri="{FF2B5EF4-FFF2-40B4-BE49-F238E27FC236}">
                <a16:creationId xmlns:a16="http://schemas.microsoft.com/office/drawing/2014/main" id="{09382CF5-08E2-4971-989F-4BB00EF09D2C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24464" y="4148569"/>
            <a:ext cx="779179" cy="829832"/>
          </a:xfrm>
          <a:custGeom>
            <a:avLst/>
            <a:gdLst>
              <a:gd name="T0" fmla="*/ 148 w 154"/>
              <a:gd name="T1" fmla="*/ 128 h 164"/>
              <a:gd name="T2" fmla="*/ 123 w 154"/>
              <a:gd name="T3" fmla="*/ 99 h 164"/>
              <a:gd name="T4" fmla="*/ 132 w 154"/>
              <a:gd name="T5" fmla="*/ 71 h 164"/>
              <a:gd name="T6" fmla="*/ 117 w 154"/>
              <a:gd name="T7" fmla="*/ 23 h 164"/>
              <a:gd name="T8" fmla="*/ 73 w 154"/>
              <a:gd name="T9" fmla="*/ 0 h 164"/>
              <a:gd name="T10" fmla="*/ 67 w 154"/>
              <a:gd name="T11" fmla="*/ 0 h 164"/>
              <a:gd name="T12" fmla="*/ 2 w 154"/>
              <a:gd name="T13" fmla="*/ 60 h 164"/>
              <a:gd name="T14" fmla="*/ 17 w 154"/>
              <a:gd name="T15" fmla="*/ 108 h 164"/>
              <a:gd name="T16" fmla="*/ 61 w 154"/>
              <a:gd name="T17" fmla="*/ 131 h 164"/>
              <a:gd name="T18" fmla="*/ 67 w 154"/>
              <a:gd name="T19" fmla="*/ 131 h 164"/>
              <a:gd name="T20" fmla="*/ 67 w 154"/>
              <a:gd name="T21" fmla="*/ 131 h 164"/>
              <a:gd name="T22" fmla="*/ 67 w 154"/>
              <a:gd name="T23" fmla="*/ 131 h 164"/>
              <a:gd name="T24" fmla="*/ 89 w 154"/>
              <a:gd name="T25" fmla="*/ 127 h 164"/>
              <a:gd name="T26" fmla="*/ 114 w 154"/>
              <a:gd name="T27" fmla="*/ 156 h 164"/>
              <a:gd name="T28" fmla="*/ 129 w 154"/>
              <a:gd name="T29" fmla="*/ 164 h 164"/>
              <a:gd name="T30" fmla="*/ 131 w 154"/>
              <a:gd name="T31" fmla="*/ 164 h 164"/>
              <a:gd name="T32" fmla="*/ 131 w 154"/>
              <a:gd name="T33" fmla="*/ 164 h 164"/>
              <a:gd name="T34" fmla="*/ 131 w 154"/>
              <a:gd name="T35" fmla="*/ 164 h 164"/>
              <a:gd name="T36" fmla="*/ 145 w 154"/>
              <a:gd name="T37" fmla="*/ 159 h 164"/>
              <a:gd name="T38" fmla="*/ 153 w 154"/>
              <a:gd name="T39" fmla="*/ 144 h 164"/>
              <a:gd name="T40" fmla="*/ 148 w 154"/>
              <a:gd name="T41" fmla="*/ 128 h 164"/>
              <a:gd name="T42" fmla="*/ 108 w 154"/>
              <a:gd name="T43" fmla="*/ 69 h 164"/>
              <a:gd name="T44" fmla="*/ 67 w 154"/>
              <a:gd name="T45" fmla="*/ 107 h 164"/>
              <a:gd name="T46" fmla="*/ 63 w 154"/>
              <a:gd name="T47" fmla="*/ 107 h 164"/>
              <a:gd name="T48" fmla="*/ 26 w 154"/>
              <a:gd name="T49" fmla="*/ 62 h 164"/>
              <a:gd name="T50" fmla="*/ 67 w 154"/>
              <a:gd name="T51" fmla="*/ 24 h 164"/>
              <a:gd name="T52" fmla="*/ 71 w 154"/>
              <a:gd name="T53" fmla="*/ 24 h 164"/>
              <a:gd name="T54" fmla="*/ 108 w 154"/>
              <a:gd name="T55" fmla="*/ 69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4" h="164">
                <a:moveTo>
                  <a:pt x="148" y="128"/>
                </a:moveTo>
                <a:cubicBezTo>
                  <a:pt x="123" y="99"/>
                  <a:pt x="123" y="99"/>
                  <a:pt x="123" y="99"/>
                </a:cubicBezTo>
                <a:cubicBezTo>
                  <a:pt x="128" y="91"/>
                  <a:pt x="131" y="81"/>
                  <a:pt x="132" y="71"/>
                </a:cubicBezTo>
                <a:cubicBezTo>
                  <a:pt x="134" y="54"/>
                  <a:pt x="128" y="37"/>
                  <a:pt x="117" y="23"/>
                </a:cubicBezTo>
                <a:cubicBezTo>
                  <a:pt x="106" y="10"/>
                  <a:pt x="90" y="2"/>
                  <a:pt x="73" y="0"/>
                </a:cubicBezTo>
                <a:cubicBezTo>
                  <a:pt x="71" y="0"/>
                  <a:pt x="69" y="0"/>
                  <a:pt x="67" y="0"/>
                </a:cubicBezTo>
                <a:cubicBezTo>
                  <a:pt x="33" y="0"/>
                  <a:pt x="5" y="26"/>
                  <a:pt x="2" y="60"/>
                </a:cubicBezTo>
                <a:cubicBezTo>
                  <a:pt x="0" y="77"/>
                  <a:pt x="5" y="94"/>
                  <a:pt x="17" y="108"/>
                </a:cubicBezTo>
                <a:cubicBezTo>
                  <a:pt x="28" y="121"/>
                  <a:pt x="44" y="129"/>
                  <a:pt x="61" y="131"/>
                </a:cubicBezTo>
                <a:cubicBezTo>
                  <a:pt x="63" y="131"/>
                  <a:pt x="65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74" y="131"/>
                  <a:pt x="82" y="130"/>
                  <a:pt x="89" y="127"/>
                </a:cubicBezTo>
                <a:cubicBezTo>
                  <a:pt x="114" y="156"/>
                  <a:pt x="114" y="156"/>
                  <a:pt x="114" y="156"/>
                </a:cubicBezTo>
                <a:cubicBezTo>
                  <a:pt x="118" y="161"/>
                  <a:pt x="123" y="164"/>
                  <a:pt x="129" y="164"/>
                </a:cubicBezTo>
                <a:cubicBezTo>
                  <a:pt x="130" y="164"/>
                  <a:pt x="130" y="164"/>
                  <a:pt x="131" y="164"/>
                </a:cubicBezTo>
                <a:cubicBezTo>
                  <a:pt x="131" y="164"/>
                  <a:pt x="131" y="164"/>
                  <a:pt x="131" y="164"/>
                </a:cubicBezTo>
                <a:cubicBezTo>
                  <a:pt x="131" y="164"/>
                  <a:pt x="131" y="164"/>
                  <a:pt x="131" y="164"/>
                </a:cubicBezTo>
                <a:cubicBezTo>
                  <a:pt x="136" y="164"/>
                  <a:pt x="141" y="162"/>
                  <a:pt x="145" y="159"/>
                </a:cubicBezTo>
                <a:cubicBezTo>
                  <a:pt x="150" y="155"/>
                  <a:pt x="153" y="150"/>
                  <a:pt x="153" y="144"/>
                </a:cubicBezTo>
                <a:cubicBezTo>
                  <a:pt x="154" y="138"/>
                  <a:pt x="152" y="132"/>
                  <a:pt x="148" y="128"/>
                </a:cubicBezTo>
                <a:close/>
                <a:moveTo>
                  <a:pt x="108" y="69"/>
                </a:moveTo>
                <a:cubicBezTo>
                  <a:pt x="107" y="90"/>
                  <a:pt x="88" y="107"/>
                  <a:pt x="67" y="107"/>
                </a:cubicBezTo>
                <a:cubicBezTo>
                  <a:pt x="66" y="107"/>
                  <a:pt x="65" y="107"/>
                  <a:pt x="63" y="107"/>
                </a:cubicBezTo>
                <a:cubicBezTo>
                  <a:pt x="40" y="105"/>
                  <a:pt x="24" y="85"/>
                  <a:pt x="26" y="62"/>
                </a:cubicBezTo>
                <a:cubicBezTo>
                  <a:pt x="27" y="41"/>
                  <a:pt x="46" y="24"/>
                  <a:pt x="67" y="24"/>
                </a:cubicBezTo>
                <a:cubicBezTo>
                  <a:pt x="68" y="24"/>
                  <a:pt x="69" y="24"/>
                  <a:pt x="71" y="24"/>
                </a:cubicBezTo>
                <a:cubicBezTo>
                  <a:pt x="93" y="26"/>
                  <a:pt x="110" y="46"/>
                  <a:pt x="108" y="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0" name="Freeform 16">
            <a:extLst>
              <a:ext uri="{FF2B5EF4-FFF2-40B4-BE49-F238E27FC236}">
                <a16:creationId xmlns:a16="http://schemas.microsoft.com/office/drawing/2014/main" id="{949C0584-1DFE-4076-BEC1-02D38DF15C53}"/>
              </a:ext>
            </a:extLst>
          </p:cNvPr>
          <p:cNvSpPr>
            <a:spLocks noChangeAspect="1"/>
          </p:cNvSpPr>
          <p:nvPr/>
        </p:nvSpPr>
        <p:spPr bwMode="auto">
          <a:xfrm>
            <a:off x="2790409" y="4149739"/>
            <a:ext cx="883483" cy="846379"/>
          </a:xfrm>
          <a:custGeom>
            <a:avLst/>
            <a:gdLst>
              <a:gd name="T0" fmla="*/ 177 w 182"/>
              <a:gd name="T1" fmla="*/ 63 h 174"/>
              <a:gd name="T2" fmla="*/ 129 w 182"/>
              <a:gd name="T3" fmla="*/ 56 h 174"/>
              <a:gd name="T4" fmla="*/ 117 w 182"/>
              <a:gd name="T5" fmla="*/ 47 h 174"/>
              <a:gd name="T6" fmla="*/ 95 w 182"/>
              <a:gd name="T7" fmla="*/ 4 h 174"/>
              <a:gd name="T8" fmla="*/ 87 w 182"/>
              <a:gd name="T9" fmla="*/ 4 h 174"/>
              <a:gd name="T10" fmla="*/ 65 w 182"/>
              <a:gd name="T11" fmla="*/ 47 h 174"/>
              <a:gd name="T12" fmla="*/ 53 w 182"/>
              <a:gd name="T13" fmla="*/ 56 h 174"/>
              <a:gd name="T14" fmla="*/ 7 w 182"/>
              <a:gd name="T15" fmla="*/ 63 h 174"/>
              <a:gd name="T16" fmla="*/ 4 w 182"/>
              <a:gd name="T17" fmla="*/ 72 h 174"/>
              <a:gd name="T18" fmla="*/ 37 w 182"/>
              <a:gd name="T19" fmla="*/ 105 h 174"/>
              <a:gd name="T20" fmla="*/ 42 w 182"/>
              <a:gd name="T21" fmla="*/ 119 h 174"/>
              <a:gd name="T22" fmla="*/ 34 w 182"/>
              <a:gd name="T23" fmla="*/ 167 h 174"/>
              <a:gd name="T24" fmla="*/ 41 w 182"/>
              <a:gd name="T25" fmla="*/ 172 h 174"/>
              <a:gd name="T26" fmla="*/ 84 w 182"/>
              <a:gd name="T27" fmla="*/ 150 h 174"/>
              <a:gd name="T28" fmla="*/ 99 w 182"/>
              <a:gd name="T29" fmla="*/ 150 h 174"/>
              <a:gd name="T30" fmla="*/ 140 w 182"/>
              <a:gd name="T31" fmla="*/ 172 h 174"/>
              <a:gd name="T32" fmla="*/ 148 w 182"/>
              <a:gd name="T33" fmla="*/ 167 h 174"/>
              <a:gd name="T34" fmla="*/ 141 w 182"/>
              <a:gd name="T35" fmla="*/ 119 h 174"/>
              <a:gd name="T36" fmla="*/ 145 w 182"/>
              <a:gd name="T37" fmla="*/ 105 h 174"/>
              <a:gd name="T38" fmla="*/ 179 w 182"/>
              <a:gd name="T39" fmla="*/ 71 h 174"/>
              <a:gd name="T40" fmla="*/ 177 w 182"/>
              <a:gd name="T41" fmla="*/ 63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82" h="174">
                <a:moveTo>
                  <a:pt x="177" y="63"/>
                </a:moveTo>
                <a:cubicBezTo>
                  <a:pt x="129" y="56"/>
                  <a:pt x="129" y="56"/>
                  <a:pt x="129" y="56"/>
                </a:cubicBezTo>
                <a:cubicBezTo>
                  <a:pt x="125" y="55"/>
                  <a:pt x="119" y="51"/>
                  <a:pt x="117" y="47"/>
                </a:cubicBezTo>
                <a:cubicBezTo>
                  <a:pt x="95" y="4"/>
                  <a:pt x="95" y="4"/>
                  <a:pt x="95" y="4"/>
                </a:cubicBezTo>
                <a:cubicBezTo>
                  <a:pt x="93" y="0"/>
                  <a:pt x="89" y="0"/>
                  <a:pt x="87" y="4"/>
                </a:cubicBezTo>
                <a:cubicBezTo>
                  <a:pt x="65" y="47"/>
                  <a:pt x="65" y="47"/>
                  <a:pt x="65" y="47"/>
                </a:cubicBezTo>
                <a:cubicBezTo>
                  <a:pt x="63" y="51"/>
                  <a:pt x="58" y="55"/>
                  <a:pt x="53" y="56"/>
                </a:cubicBezTo>
                <a:cubicBezTo>
                  <a:pt x="7" y="63"/>
                  <a:pt x="7" y="63"/>
                  <a:pt x="7" y="63"/>
                </a:cubicBezTo>
                <a:cubicBezTo>
                  <a:pt x="2" y="64"/>
                  <a:pt x="0" y="68"/>
                  <a:pt x="4" y="72"/>
                </a:cubicBezTo>
                <a:cubicBezTo>
                  <a:pt x="37" y="105"/>
                  <a:pt x="37" y="105"/>
                  <a:pt x="37" y="105"/>
                </a:cubicBezTo>
                <a:cubicBezTo>
                  <a:pt x="40" y="108"/>
                  <a:pt x="43" y="115"/>
                  <a:pt x="42" y="119"/>
                </a:cubicBezTo>
                <a:cubicBezTo>
                  <a:pt x="34" y="167"/>
                  <a:pt x="34" y="167"/>
                  <a:pt x="34" y="167"/>
                </a:cubicBezTo>
                <a:cubicBezTo>
                  <a:pt x="33" y="172"/>
                  <a:pt x="37" y="174"/>
                  <a:pt x="41" y="172"/>
                </a:cubicBezTo>
                <a:cubicBezTo>
                  <a:pt x="84" y="150"/>
                  <a:pt x="84" y="150"/>
                  <a:pt x="84" y="150"/>
                </a:cubicBezTo>
                <a:cubicBezTo>
                  <a:pt x="88" y="148"/>
                  <a:pt x="95" y="148"/>
                  <a:pt x="99" y="150"/>
                </a:cubicBezTo>
                <a:cubicBezTo>
                  <a:pt x="140" y="172"/>
                  <a:pt x="140" y="172"/>
                  <a:pt x="140" y="172"/>
                </a:cubicBezTo>
                <a:cubicBezTo>
                  <a:pt x="144" y="174"/>
                  <a:pt x="149" y="171"/>
                  <a:pt x="148" y="167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140" y="115"/>
                  <a:pt x="142" y="108"/>
                  <a:pt x="145" y="105"/>
                </a:cubicBezTo>
                <a:cubicBezTo>
                  <a:pt x="179" y="71"/>
                  <a:pt x="179" y="71"/>
                  <a:pt x="179" y="71"/>
                </a:cubicBezTo>
                <a:cubicBezTo>
                  <a:pt x="182" y="68"/>
                  <a:pt x="181" y="63"/>
                  <a:pt x="177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1" name="Freeform 15">
            <a:extLst>
              <a:ext uri="{FF2B5EF4-FFF2-40B4-BE49-F238E27FC236}">
                <a16:creationId xmlns:a16="http://schemas.microsoft.com/office/drawing/2014/main" id="{DE36FCC6-C5DC-4AC3-9251-4253ADD4486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508505" y="4195249"/>
            <a:ext cx="883483" cy="754188"/>
          </a:xfrm>
          <a:custGeom>
            <a:avLst/>
            <a:gdLst>
              <a:gd name="T0" fmla="*/ 163 w 176"/>
              <a:gd name="T1" fmla="*/ 33 h 150"/>
              <a:gd name="T2" fmla="*/ 139 w 176"/>
              <a:gd name="T3" fmla="*/ 33 h 150"/>
              <a:gd name="T4" fmla="*/ 126 w 176"/>
              <a:gd name="T5" fmla="*/ 46 h 150"/>
              <a:gd name="T6" fmla="*/ 126 w 176"/>
              <a:gd name="T7" fmla="*/ 137 h 150"/>
              <a:gd name="T8" fmla="*/ 139 w 176"/>
              <a:gd name="T9" fmla="*/ 150 h 150"/>
              <a:gd name="T10" fmla="*/ 163 w 176"/>
              <a:gd name="T11" fmla="*/ 150 h 150"/>
              <a:gd name="T12" fmla="*/ 176 w 176"/>
              <a:gd name="T13" fmla="*/ 137 h 150"/>
              <a:gd name="T14" fmla="*/ 176 w 176"/>
              <a:gd name="T15" fmla="*/ 46 h 150"/>
              <a:gd name="T16" fmla="*/ 163 w 176"/>
              <a:gd name="T17" fmla="*/ 33 h 150"/>
              <a:gd name="T18" fmla="*/ 49 w 176"/>
              <a:gd name="T19" fmla="*/ 82 h 150"/>
              <a:gd name="T20" fmla="*/ 49 w 176"/>
              <a:gd name="T21" fmla="*/ 139 h 150"/>
              <a:gd name="T22" fmla="*/ 38 w 176"/>
              <a:gd name="T23" fmla="*/ 150 h 150"/>
              <a:gd name="T24" fmla="*/ 11 w 176"/>
              <a:gd name="T25" fmla="*/ 150 h 150"/>
              <a:gd name="T26" fmla="*/ 0 w 176"/>
              <a:gd name="T27" fmla="*/ 139 h 150"/>
              <a:gd name="T28" fmla="*/ 0 w 176"/>
              <a:gd name="T29" fmla="*/ 82 h 150"/>
              <a:gd name="T30" fmla="*/ 11 w 176"/>
              <a:gd name="T31" fmla="*/ 70 h 150"/>
              <a:gd name="T32" fmla="*/ 38 w 176"/>
              <a:gd name="T33" fmla="*/ 70 h 150"/>
              <a:gd name="T34" fmla="*/ 49 w 176"/>
              <a:gd name="T35" fmla="*/ 82 h 150"/>
              <a:gd name="T36" fmla="*/ 113 w 176"/>
              <a:gd name="T37" fmla="*/ 12 h 150"/>
              <a:gd name="T38" fmla="*/ 113 w 176"/>
              <a:gd name="T39" fmla="*/ 139 h 150"/>
              <a:gd name="T40" fmla="*/ 101 w 176"/>
              <a:gd name="T41" fmla="*/ 150 h 150"/>
              <a:gd name="T42" fmla="*/ 74 w 176"/>
              <a:gd name="T43" fmla="*/ 150 h 150"/>
              <a:gd name="T44" fmla="*/ 63 w 176"/>
              <a:gd name="T45" fmla="*/ 139 h 150"/>
              <a:gd name="T46" fmla="*/ 63 w 176"/>
              <a:gd name="T47" fmla="*/ 12 h 150"/>
              <a:gd name="T48" fmla="*/ 74 w 176"/>
              <a:gd name="T49" fmla="*/ 0 h 150"/>
              <a:gd name="T50" fmla="*/ 101 w 176"/>
              <a:gd name="T51" fmla="*/ 0 h 150"/>
              <a:gd name="T52" fmla="*/ 113 w 176"/>
              <a:gd name="T53" fmla="*/ 12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76" h="150">
                <a:moveTo>
                  <a:pt x="163" y="33"/>
                </a:moveTo>
                <a:cubicBezTo>
                  <a:pt x="139" y="33"/>
                  <a:pt x="139" y="33"/>
                  <a:pt x="139" y="33"/>
                </a:cubicBezTo>
                <a:cubicBezTo>
                  <a:pt x="132" y="33"/>
                  <a:pt x="126" y="38"/>
                  <a:pt x="126" y="46"/>
                </a:cubicBezTo>
                <a:cubicBezTo>
                  <a:pt x="126" y="137"/>
                  <a:pt x="126" y="137"/>
                  <a:pt x="126" y="137"/>
                </a:cubicBezTo>
                <a:cubicBezTo>
                  <a:pt x="126" y="145"/>
                  <a:pt x="132" y="150"/>
                  <a:pt x="139" y="150"/>
                </a:cubicBezTo>
                <a:cubicBezTo>
                  <a:pt x="163" y="150"/>
                  <a:pt x="163" y="150"/>
                  <a:pt x="163" y="150"/>
                </a:cubicBezTo>
                <a:cubicBezTo>
                  <a:pt x="170" y="150"/>
                  <a:pt x="176" y="145"/>
                  <a:pt x="176" y="137"/>
                </a:cubicBezTo>
                <a:cubicBezTo>
                  <a:pt x="176" y="46"/>
                  <a:pt x="176" y="46"/>
                  <a:pt x="176" y="46"/>
                </a:cubicBezTo>
                <a:cubicBezTo>
                  <a:pt x="176" y="38"/>
                  <a:pt x="170" y="33"/>
                  <a:pt x="163" y="33"/>
                </a:cubicBezTo>
                <a:close/>
                <a:moveTo>
                  <a:pt x="49" y="82"/>
                </a:moveTo>
                <a:cubicBezTo>
                  <a:pt x="49" y="139"/>
                  <a:pt x="49" y="139"/>
                  <a:pt x="49" y="139"/>
                </a:cubicBezTo>
                <a:cubicBezTo>
                  <a:pt x="49" y="145"/>
                  <a:pt x="44" y="150"/>
                  <a:pt x="38" y="150"/>
                </a:cubicBezTo>
                <a:cubicBezTo>
                  <a:pt x="11" y="150"/>
                  <a:pt x="11" y="150"/>
                  <a:pt x="11" y="150"/>
                </a:cubicBezTo>
                <a:cubicBezTo>
                  <a:pt x="5" y="150"/>
                  <a:pt x="0" y="145"/>
                  <a:pt x="0" y="139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75"/>
                  <a:pt x="5" y="70"/>
                  <a:pt x="11" y="70"/>
                </a:cubicBezTo>
                <a:cubicBezTo>
                  <a:pt x="38" y="70"/>
                  <a:pt x="38" y="70"/>
                  <a:pt x="38" y="70"/>
                </a:cubicBezTo>
                <a:cubicBezTo>
                  <a:pt x="44" y="70"/>
                  <a:pt x="49" y="75"/>
                  <a:pt x="49" y="82"/>
                </a:cubicBezTo>
                <a:close/>
                <a:moveTo>
                  <a:pt x="113" y="12"/>
                </a:moveTo>
                <a:cubicBezTo>
                  <a:pt x="113" y="139"/>
                  <a:pt x="113" y="139"/>
                  <a:pt x="113" y="139"/>
                </a:cubicBezTo>
                <a:cubicBezTo>
                  <a:pt x="113" y="145"/>
                  <a:pt x="107" y="150"/>
                  <a:pt x="101" y="150"/>
                </a:cubicBezTo>
                <a:cubicBezTo>
                  <a:pt x="74" y="150"/>
                  <a:pt x="74" y="150"/>
                  <a:pt x="74" y="150"/>
                </a:cubicBezTo>
                <a:cubicBezTo>
                  <a:pt x="68" y="150"/>
                  <a:pt x="63" y="145"/>
                  <a:pt x="63" y="139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6"/>
                  <a:pt x="68" y="0"/>
                  <a:pt x="74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7" y="0"/>
                  <a:pt x="113" y="6"/>
                  <a:pt x="113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2A529CF5-CDBB-40B7-83E1-32F9D5ACC658}"/>
              </a:ext>
            </a:extLst>
          </p:cNvPr>
          <p:cNvSpPr/>
          <p:nvPr/>
        </p:nvSpPr>
        <p:spPr>
          <a:xfrm>
            <a:off x="792906" y="5230343"/>
            <a:ext cx="14422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1600" dirty="0">
                <a:solidFill>
                  <a:schemeClr val="bg1"/>
                </a:solidFill>
              </a:rPr>
              <a:t>PLAATS HIER JE TEKST</a:t>
            </a: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71C11B2D-937E-431A-B6AE-21BB6AB37755}"/>
              </a:ext>
            </a:extLst>
          </p:cNvPr>
          <p:cNvSpPr/>
          <p:nvPr/>
        </p:nvSpPr>
        <p:spPr>
          <a:xfrm>
            <a:off x="2511003" y="5230343"/>
            <a:ext cx="14422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1600" dirty="0">
                <a:solidFill>
                  <a:schemeClr val="bg1"/>
                </a:solidFill>
              </a:rPr>
              <a:t>PLAATS HIER JE TEKST</a:t>
            </a:r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6E48FD06-F92D-410F-BCBC-40E16F309E61}"/>
              </a:ext>
            </a:extLst>
          </p:cNvPr>
          <p:cNvSpPr/>
          <p:nvPr/>
        </p:nvSpPr>
        <p:spPr>
          <a:xfrm>
            <a:off x="4229100" y="5230343"/>
            <a:ext cx="14422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1600" dirty="0">
                <a:solidFill>
                  <a:schemeClr val="bg1"/>
                </a:solidFill>
              </a:rPr>
              <a:t>PLAATS HIER JE TEKST</a:t>
            </a:r>
          </a:p>
        </p:txBody>
      </p:sp>
      <p:sp>
        <p:nvSpPr>
          <p:cNvPr id="29" name="Tijdelijke aanduiding voor voettekst 28">
            <a:extLst>
              <a:ext uri="{FF2B5EF4-FFF2-40B4-BE49-F238E27FC236}">
                <a16:creationId xmlns:a16="http://schemas.microsoft.com/office/drawing/2014/main" id="{30C3330E-6BB4-498E-B59E-A65A8E869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  <a:endParaRPr lang="nl-NL" noProof="0" dirty="0"/>
          </a:p>
        </p:txBody>
      </p:sp>
      <p:sp>
        <p:nvSpPr>
          <p:cNvPr id="15" name="GEMAAKT DOOR PPT SOLUTIONS">
            <a:hlinkClick r:id="rId4"/>
            <a:extLst>
              <a:ext uri="{FF2B5EF4-FFF2-40B4-BE49-F238E27FC236}">
                <a16:creationId xmlns:a16="http://schemas.microsoft.com/office/drawing/2014/main" id="{4840635A-DBDB-40F6-B801-9213F76FC6AF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478610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 animBg="1"/>
      <p:bldP spid="20" grpId="0" animBg="1"/>
      <p:bldP spid="21" grpId="0" animBg="1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Tijdelijke aanduiding voor afbeelding 17">
            <a:extLst>
              <a:ext uri="{FF2B5EF4-FFF2-40B4-BE49-F238E27FC236}">
                <a16:creationId xmlns:a16="http://schemas.microsoft.com/office/drawing/2014/main" id="{E0D7084A-2520-4029-B5E9-97FF2F83D0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</p:spPr>
      </p:pic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CC01719A-E558-4604-AFF9-BF3F68757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39D17-CDE0-44C3-842C-314FDFBD47EE}" type="datetime4">
              <a:rPr lang="nl-NL" noProof="0" smtClean="0">
                <a:solidFill>
                  <a:schemeClr val="bg1"/>
                </a:solidFill>
              </a:rPr>
              <a:t>24 augustus 2022</a:t>
            </a:fld>
            <a:endParaRPr lang="nl-NL" noProof="0" dirty="0">
              <a:solidFill>
                <a:schemeClr val="bg1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D4867BC-DCD2-4D9C-AC36-EF2DEBDDA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smtClean="0"/>
              <a:pPr/>
              <a:t>6</a:t>
            </a:fld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33D4F6B8-9E96-4D8E-BCB2-A02265EFAB2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Pauze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DE1525AE-9A95-4A63-BAC3-998654B9BA3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89799" y="3700484"/>
            <a:ext cx="4465601" cy="1339363"/>
          </a:xfrm>
        </p:spPr>
        <p:txBody>
          <a:bodyPr/>
          <a:lstStyle/>
          <a:p>
            <a:r>
              <a:rPr lang="nl-NL" dirty="0"/>
              <a:t>We zien je graag zo terug!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56103CF9-80B2-48A7-994B-E8824CC0AA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936" y="3127633"/>
            <a:ext cx="604126" cy="602734"/>
          </a:xfrm>
          <a:prstGeom prst="rect">
            <a:avLst/>
          </a:prstGeom>
        </p:spPr>
      </p:pic>
      <p:sp>
        <p:nvSpPr>
          <p:cNvPr id="16" name="Tijdelijke aanduiding voor voettekst 15">
            <a:extLst>
              <a:ext uri="{FF2B5EF4-FFF2-40B4-BE49-F238E27FC236}">
                <a16:creationId xmlns:a16="http://schemas.microsoft.com/office/drawing/2014/main" id="{2F76AF0D-CA73-4FF1-9C94-008E1A0BB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>
                <a:solidFill>
                  <a:schemeClr val="bg1"/>
                </a:solidFill>
              </a:rPr>
              <a:t>Dit is een voettekst: www.pptsolutions.nl</a:t>
            </a:r>
            <a:endParaRPr lang="nl-NL" noProof="0" dirty="0">
              <a:solidFill>
                <a:schemeClr val="bg1"/>
              </a:solidFill>
            </a:endParaRPr>
          </a:p>
        </p:txBody>
      </p:sp>
      <p:sp>
        <p:nvSpPr>
          <p:cNvPr id="9" name="GEMAAKT DOOR PPT SOLUTIONS">
            <a:hlinkClick r:id="rId5"/>
            <a:extLst>
              <a:ext uri="{FF2B5EF4-FFF2-40B4-BE49-F238E27FC236}">
                <a16:creationId xmlns:a16="http://schemas.microsoft.com/office/drawing/2014/main" id="{C270B26A-8276-4667-BB9E-8017C05A8299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702396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F43F4F5B-D4D5-44A7-A9B3-33DCCB0216F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26EF4A2-A431-4885-A91B-7C0D0CD37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7F642-0F68-41ED-85C0-B37EC32E140D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9C012B2-E1FF-43EF-816C-56A67BFD9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7</a:t>
            </a:fld>
            <a:endParaRPr lang="nl-NL" noProof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3A04FD64-325C-4422-85F0-797F9B455F05}"/>
              </a:ext>
            </a:extLst>
          </p:cNvPr>
          <p:cNvSpPr txBox="1"/>
          <p:nvPr/>
        </p:nvSpPr>
        <p:spPr>
          <a:xfrm>
            <a:off x="5563234" y="1596572"/>
            <a:ext cx="6090551" cy="3664856"/>
          </a:xfrm>
          <a:prstGeom prst="rect">
            <a:avLst/>
          </a:prstGeom>
          <a:noFill/>
        </p:spPr>
        <p:txBody>
          <a:bodyPr wrap="square" lIns="360000" tIns="0" rIns="0" bIns="0" rtlCol="0" anchor="ctr">
            <a:noAutofit/>
          </a:bodyPr>
          <a:lstStyle/>
          <a:p>
            <a:r>
              <a:rPr lang="nl-NL" sz="4000" dirty="0">
                <a:solidFill>
                  <a:schemeClr val="bg1"/>
                </a:solidFill>
              </a:rPr>
              <a:t>Plaats hier je quote </a:t>
            </a:r>
            <a:br>
              <a:rPr lang="nl-NL" sz="4000" dirty="0">
                <a:solidFill>
                  <a:schemeClr val="bg1"/>
                </a:solidFill>
              </a:rPr>
            </a:br>
            <a:r>
              <a:rPr lang="nl-NL" sz="4000" dirty="0">
                <a:solidFill>
                  <a:schemeClr val="bg1"/>
                </a:solidFill>
              </a:rPr>
              <a:t>of hoofdstuktitel.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682E3EBA-77AF-4340-ADE6-FDC4338C95A3}"/>
              </a:ext>
            </a:extLst>
          </p:cNvPr>
          <p:cNvSpPr txBox="1"/>
          <p:nvPr/>
        </p:nvSpPr>
        <p:spPr>
          <a:xfrm>
            <a:off x="538215" y="1596572"/>
            <a:ext cx="5020756" cy="3664856"/>
          </a:xfrm>
          <a:prstGeom prst="rect">
            <a:avLst/>
          </a:prstGeom>
          <a:noFill/>
        </p:spPr>
        <p:txBody>
          <a:bodyPr wrap="square" lIns="0" tIns="0" rIns="360000" bIns="36000" rtlCol="0" anchor="ctr">
            <a:noAutofit/>
          </a:bodyPr>
          <a:lstStyle/>
          <a:p>
            <a:pPr algn="r"/>
            <a:r>
              <a:rPr lang="nl-NL" sz="10500" b="1" dirty="0">
                <a:solidFill>
                  <a:schemeClr val="bg1"/>
                </a:solidFill>
                <a:latin typeface="+mj-lt"/>
              </a:rPr>
              <a:t>0-10</a:t>
            </a:r>
          </a:p>
        </p:txBody>
      </p: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423F3C84-3049-4875-9D08-E1BE0214CD3D}"/>
              </a:ext>
            </a:extLst>
          </p:cNvPr>
          <p:cNvCxnSpPr/>
          <p:nvPr/>
        </p:nvCxnSpPr>
        <p:spPr>
          <a:xfrm>
            <a:off x="5558245" y="2391229"/>
            <a:ext cx="0" cy="2075543"/>
          </a:xfrm>
          <a:prstGeom prst="line">
            <a:avLst/>
          </a:prstGeom>
          <a:ln w="1270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FD4ADD2-6F15-460C-89B0-834D7F5FC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  <a:endParaRPr lang="nl-NL" noProof="0" dirty="0"/>
          </a:p>
        </p:txBody>
      </p:sp>
      <p:sp>
        <p:nvSpPr>
          <p:cNvPr id="11" name="GEMAAKT DOOR PPT SOLUTIONS">
            <a:hlinkClick r:id="rId3"/>
            <a:extLst>
              <a:ext uri="{FF2B5EF4-FFF2-40B4-BE49-F238E27FC236}">
                <a16:creationId xmlns:a16="http://schemas.microsoft.com/office/drawing/2014/main" id="{5BEE196E-DDD9-4541-AACC-652CCA23F055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32312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4AAC3A2-4182-4072-A836-288DC7351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0A46A7-C366-446A-ACC4-D6D456D98771}" type="datetime4">
              <a:rPr kumimoji="0" lang="nl-NL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t>24 augustus 2022</a:t>
            </a:fld>
            <a:endParaRPr kumimoji="0" lang="nl-NL" sz="1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F01B71A-7626-4B76-B52D-B335D08E1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B5DC5B-6873-43DB-ADC7-B15ACCE0DFDB}" type="slidenum">
              <a:rPr kumimoji="0" lang="nl-NL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egoe UI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sz="10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787CB9D-ACBF-461D-B05E-DC49260AD4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412144"/>
            <a:ext cx="2942078" cy="185756"/>
          </a:xfrm>
        </p:spPr>
        <p:txBody>
          <a:bodyPr/>
          <a:lstStyle/>
          <a:p>
            <a:r>
              <a:rPr lang="nl-NL" dirty="0"/>
              <a:t>PLAATS HIER JE HOOFDSTUK- OF SUBTITEL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86098F6-AE35-489B-996C-3AAA4518B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Typ hier je slidetitel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729A9387-341D-4F1D-8531-C57229DCBF60}"/>
              </a:ext>
            </a:extLst>
          </p:cNvPr>
          <p:cNvGrpSpPr/>
          <p:nvPr/>
        </p:nvGrpSpPr>
        <p:grpSpPr>
          <a:xfrm>
            <a:off x="447854" y="1855715"/>
            <a:ext cx="11294145" cy="3187825"/>
            <a:chOff x="447854" y="1855715"/>
            <a:chExt cx="11294145" cy="3187825"/>
          </a:xfrm>
        </p:grpSpPr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672151F8-483B-405F-B55A-B66E83E3FA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27758" y="1862017"/>
              <a:ext cx="613399" cy="653275"/>
            </a:xfrm>
            <a:custGeom>
              <a:avLst/>
              <a:gdLst>
                <a:gd name="T0" fmla="*/ 148 w 154"/>
                <a:gd name="T1" fmla="*/ 128 h 164"/>
                <a:gd name="T2" fmla="*/ 123 w 154"/>
                <a:gd name="T3" fmla="*/ 99 h 164"/>
                <a:gd name="T4" fmla="*/ 132 w 154"/>
                <a:gd name="T5" fmla="*/ 71 h 164"/>
                <a:gd name="T6" fmla="*/ 117 w 154"/>
                <a:gd name="T7" fmla="*/ 23 h 164"/>
                <a:gd name="T8" fmla="*/ 73 w 154"/>
                <a:gd name="T9" fmla="*/ 0 h 164"/>
                <a:gd name="T10" fmla="*/ 67 w 154"/>
                <a:gd name="T11" fmla="*/ 0 h 164"/>
                <a:gd name="T12" fmla="*/ 2 w 154"/>
                <a:gd name="T13" fmla="*/ 60 h 164"/>
                <a:gd name="T14" fmla="*/ 17 w 154"/>
                <a:gd name="T15" fmla="*/ 108 h 164"/>
                <a:gd name="T16" fmla="*/ 61 w 154"/>
                <a:gd name="T17" fmla="*/ 131 h 164"/>
                <a:gd name="T18" fmla="*/ 67 w 154"/>
                <a:gd name="T19" fmla="*/ 131 h 164"/>
                <a:gd name="T20" fmla="*/ 67 w 154"/>
                <a:gd name="T21" fmla="*/ 131 h 164"/>
                <a:gd name="T22" fmla="*/ 67 w 154"/>
                <a:gd name="T23" fmla="*/ 131 h 164"/>
                <a:gd name="T24" fmla="*/ 89 w 154"/>
                <a:gd name="T25" fmla="*/ 127 h 164"/>
                <a:gd name="T26" fmla="*/ 114 w 154"/>
                <a:gd name="T27" fmla="*/ 156 h 164"/>
                <a:gd name="T28" fmla="*/ 129 w 154"/>
                <a:gd name="T29" fmla="*/ 164 h 164"/>
                <a:gd name="T30" fmla="*/ 131 w 154"/>
                <a:gd name="T31" fmla="*/ 164 h 164"/>
                <a:gd name="T32" fmla="*/ 131 w 154"/>
                <a:gd name="T33" fmla="*/ 164 h 164"/>
                <a:gd name="T34" fmla="*/ 131 w 154"/>
                <a:gd name="T35" fmla="*/ 164 h 164"/>
                <a:gd name="T36" fmla="*/ 145 w 154"/>
                <a:gd name="T37" fmla="*/ 159 h 164"/>
                <a:gd name="T38" fmla="*/ 153 w 154"/>
                <a:gd name="T39" fmla="*/ 144 h 164"/>
                <a:gd name="T40" fmla="*/ 148 w 154"/>
                <a:gd name="T41" fmla="*/ 128 h 164"/>
                <a:gd name="T42" fmla="*/ 108 w 154"/>
                <a:gd name="T43" fmla="*/ 69 h 164"/>
                <a:gd name="T44" fmla="*/ 67 w 154"/>
                <a:gd name="T45" fmla="*/ 107 h 164"/>
                <a:gd name="T46" fmla="*/ 63 w 154"/>
                <a:gd name="T47" fmla="*/ 107 h 164"/>
                <a:gd name="T48" fmla="*/ 26 w 154"/>
                <a:gd name="T49" fmla="*/ 62 h 164"/>
                <a:gd name="T50" fmla="*/ 67 w 154"/>
                <a:gd name="T51" fmla="*/ 24 h 164"/>
                <a:gd name="T52" fmla="*/ 71 w 154"/>
                <a:gd name="T53" fmla="*/ 24 h 164"/>
                <a:gd name="T54" fmla="*/ 108 w 154"/>
                <a:gd name="T55" fmla="*/ 6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4" h="164">
                  <a:moveTo>
                    <a:pt x="148" y="128"/>
                  </a:moveTo>
                  <a:cubicBezTo>
                    <a:pt x="123" y="99"/>
                    <a:pt x="123" y="99"/>
                    <a:pt x="123" y="99"/>
                  </a:cubicBezTo>
                  <a:cubicBezTo>
                    <a:pt x="128" y="91"/>
                    <a:pt x="131" y="81"/>
                    <a:pt x="132" y="71"/>
                  </a:cubicBezTo>
                  <a:cubicBezTo>
                    <a:pt x="134" y="54"/>
                    <a:pt x="128" y="37"/>
                    <a:pt x="117" y="23"/>
                  </a:cubicBezTo>
                  <a:cubicBezTo>
                    <a:pt x="106" y="10"/>
                    <a:pt x="90" y="2"/>
                    <a:pt x="73" y="0"/>
                  </a:cubicBezTo>
                  <a:cubicBezTo>
                    <a:pt x="71" y="0"/>
                    <a:pt x="69" y="0"/>
                    <a:pt x="67" y="0"/>
                  </a:cubicBezTo>
                  <a:cubicBezTo>
                    <a:pt x="33" y="0"/>
                    <a:pt x="5" y="26"/>
                    <a:pt x="2" y="60"/>
                  </a:cubicBezTo>
                  <a:cubicBezTo>
                    <a:pt x="0" y="77"/>
                    <a:pt x="5" y="94"/>
                    <a:pt x="17" y="108"/>
                  </a:cubicBezTo>
                  <a:cubicBezTo>
                    <a:pt x="28" y="121"/>
                    <a:pt x="44" y="129"/>
                    <a:pt x="61" y="131"/>
                  </a:cubicBezTo>
                  <a:cubicBezTo>
                    <a:pt x="63" y="131"/>
                    <a:pt x="65" y="131"/>
                    <a:pt x="67" y="13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74" y="131"/>
                    <a:pt x="82" y="130"/>
                    <a:pt x="89" y="127"/>
                  </a:cubicBezTo>
                  <a:cubicBezTo>
                    <a:pt x="114" y="156"/>
                    <a:pt x="114" y="156"/>
                    <a:pt x="114" y="156"/>
                  </a:cubicBezTo>
                  <a:cubicBezTo>
                    <a:pt x="118" y="161"/>
                    <a:pt x="123" y="164"/>
                    <a:pt x="129" y="164"/>
                  </a:cubicBezTo>
                  <a:cubicBezTo>
                    <a:pt x="130" y="164"/>
                    <a:pt x="130" y="164"/>
                    <a:pt x="131" y="164"/>
                  </a:cubicBezTo>
                  <a:cubicBezTo>
                    <a:pt x="131" y="164"/>
                    <a:pt x="131" y="164"/>
                    <a:pt x="131" y="164"/>
                  </a:cubicBezTo>
                  <a:cubicBezTo>
                    <a:pt x="131" y="164"/>
                    <a:pt x="131" y="164"/>
                    <a:pt x="131" y="164"/>
                  </a:cubicBezTo>
                  <a:cubicBezTo>
                    <a:pt x="136" y="164"/>
                    <a:pt x="141" y="162"/>
                    <a:pt x="145" y="159"/>
                  </a:cubicBezTo>
                  <a:cubicBezTo>
                    <a:pt x="150" y="155"/>
                    <a:pt x="153" y="150"/>
                    <a:pt x="153" y="144"/>
                  </a:cubicBezTo>
                  <a:cubicBezTo>
                    <a:pt x="154" y="138"/>
                    <a:pt x="152" y="132"/>
                    <a:pt x="148" y="128"/>
                  </a:cubicBezTo>
                  <a:close/>
                  <a:moveTo>
                    <a:pt x="108" y="69"/>
                  </a:moveTo>
                  <a:cubicBezTo>
                    <a:pt x="107" y="90"/>
                    <a:pt x="88" y="107"/>
                    <a:pt x="67" y="107"/>
                  </a:cubicBezTo>
                  <a:cubicBezTo>
                    <a:pt x="66" y="107"/>
                    <a:pt x="65" y="107"/>
                    <a:pt x="63" y="107"/>
                  </a:cubicBezTo>
                  <a:cubicBezTo>
                    <a:pt x="40" y="105"/>
                    <a:pt x="24" y="85"/>
                    <a:pt x="26" y="62"/>
                  </a:cubicBezTo>
                  <a:cubicBezTo>
                    <a:pt x="27" y="41"/>
                    <a:pt x="46" y="24"/>
                    <a:pt x="67" y="24"/>
                  </a:cubicBezTo>
                  <a:cubicBezTo>
                    <a:pt x="68" y="24"/>
                    <a:pt x="69" y="24"/>
                    <a:pt x="71" y="24"/>
                  </a:cubicBezTo>
                  <a:cubicBezTo>
                    <a:pt x="93" y="26"/>
                    <a:pt x="110" y="46"/>
                    <a:pt x="108" y="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1" name="Freeform 16">
              <a:extLst>
                <a:ext uri="{FF2B5EF4-FFF2-40B4-BE49-F238E27FC236}">
                  <a16:creationId xmlns:a16="http://schemas.microsoft.com/office/drawing/2014/main" id="{7E322482-1D2B-4B63-B94F-935884F2F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7362" y="1855715"/>
              <a:ext cx="695070" cy="665879"/>
            </a:xfrm>
            <a:custGeom>
              <a:avLst/>
              <a:gdLst>
                <a:gd name="T0" fmla="*/ 177 w 182"/>
                <a:gd name="T1" fmla="*/ 63 h 174"/>
                <a:gd name="T2" fmla="*/ 129 w 182"/>
                <a:gd name="T3" fmla="*/ 56 h 174"/>
                <a:gd name="T4" fmla="*/ 117 w 182"/>
                <a:gd name="T5" fmla="*/ 47 h 174"/>
                <a:gd name="T6" fmla="*/ 95 w 182"/>
                <a:gd name="T7" fmla="*/ 4 h 174"/>
                <a:gd name="T8" fmla="*/ 87 w 182"/>
                <a:gd name="T9" fmla="*/ 4 h 174"/>
                <a:gd name="T10" fmla="*/ 65 w 182"/>
                <a:gd name="T11" fmla="*/ 47 h 174"/>
                <a:gd name="T12" fmla="*/ 53 w 182"/>
                <a:gd name="T13" fmla="*/ 56 h 174"/>
                <a:gd name="T14" fmla="*/ 7 w 182"/>
                <a:gd name="T15" fmla="*/ 63 h 174"/>
                <a:gd name="T16" fmla="*/ 4 w 182"/>
                <a:gd name="T17" fmla="*/ 72 h 174"/>
                <a:gd name="T18" fmla="*/ 37 w 182"/>
                <a:gd name="T19" fmla="*/ 105 h 174"/>
                <a:gd name="T20" fmla="*/ 42 w 182"/>
                <a:gd name="T21" fmla="*/ 119 h 174"/>
                <a:gd name="T22" fmla="*/ 34 w 182"/>
                <a:gd name="T23" fmla="*/ 167 h 174"/>
                <a:gd name="T24" fmla="*/ 41 w 182"/>
                <a:gd name="T25" fmla="*/ 172 h 174"/>
                <a:gd name="T26" fmla="*/ 84 w 182"/>
                <a:gd name="T27" fmla="*/ 150 h 174"/>
                <a:gd name="T28" fmla="*/ 99 w 182"/>
                <a:gd name="T29" fmla="*/ 150 h 174"/>
                <a:gd name="T30" fmla="*/ 140 w 182"/>
                <a:gd name="T31" fmla="*/ 172 h 174"/>
                <a:gd name="T32" fmla="*/ 148 w 182"/>
                <a:gd name="T33" fmla="*/ 167 h 174"/>
                <a:gd name="T34" fmla="*/ 141 w 182"/>
                <a:gd name="T35" fmla="*/ 119 h 174"/>
                <a:gd name="T36" fmla="*/ 145 w 182"/>
                <a:gd name="T37" fmla="*/ 105 h 174"/>
                <a:gd name="T38" fmla="*/ 179 w 182"/>
                <a:gd name="T39" fmla="*/ 71 h 174"/>
                <a:gd name="T40" fmla="*/ 177 w 182"/>
                <a:gd name="T41" fmla="*/ 6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2" h="174">
                  <a:moveTo>
                    <a:pt x="177" y="63"/>
                  </a:moveTo>
                  <a:cubicBezTo>
                    <a:pt x="129" y="56"/>
                    <a:pt x="129" y="56"/>
                    <a:pt x="129" y="56"/>
                  </a:cubicBezTo>
                  <a:cubicBezTo>
                    <a:pt x="125" y="55"/>
                    <a:pt x="119" y="51"/>
                    <a:pt x="117" y="47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3" y="0"/>
                    <a:pt x="89" y="0"/>
                    <a:pt x="87" y="4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63" y="51"/>
                    <a:pt x="58" y="55"/>
                    <a:pt x="53" y="56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2" y="64"/>
                    <a:pt x="0" y="68"/>
                    <a:pt x="4" y="72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40" y="108"/>
                    <a:pt x="43" y="115"/>
                    <a:pt x="42" y="119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33" y="172"/>
                    <a:pt x="37" y="174"/>
                    <a:pt x="41" y="172"/>
                  </a:cubicBezTo>
                  <a:cubicBezTo>
                    <a:pt x="84" y="150"/>
                    <a:pt x="84" y="150"/>
                    <a:pt x="84" y="150"/>
                  </a:cubicBezTo>
                  <a:cubicBezTo>
                    <a:pt x="88" y="148"/>
                    <a:pt x="95" y="148"/>
                    <a:pt x="99" y="150"/>
                  </a:cubicBezTo>
                  <a:cubicBezTo>
                    <a:pt x="140" y="172"/>
                    <a:pt x="140" y="172"/>
                    <a:pt x="140" y="172"/>
                  </a:cubicBezTo>
                  <a:cubicBezTo>
                    <a:pt x="144" y="174"/>
                    <a:pt x="149" y="171"/>
                    <a:pt x="148" y="167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0" y="115"/>
                    <a:pt x="142" y="108"/>
                    <a:pt x="145" y="105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82" y="68"/>
                    <a:pt x="181" y="63"/>
                    <a:pt x="177" y="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01ECB2C3-92F6-46CA-8F7E-229222A249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55243" y="1898332"/>
              <a:ext cx="680189" cy="580645"/>
            </a:xfrm>
            <a:custGeom>
              <a:avLst/>
              <a:gdLst>
                <a:gd name="T0" fmla="*/ 163 w 176"/>
                <a:gd name="T1" fmla="*/ 33 h 150"/>
                <a:gd name="T2" fmla="*/ 139 w 176"/>
                <a:gd name="T3" fmla="*/ 33 h 150"/>
                <a:gd name="T4" fmla="*/ 126 w 176"/>
                <a:gd name="T5" fmla="*/ 46 h 150"/>
                <a:gd name="T6" fmla="*/ 126 w 176"/>
                <a:gd name="T7" fmla="*/ 137 h 150"/>
                <a:gd name="T8" fmla="*/ 139 w 176"/>
                <a:gd name="T9" fmla="*/ 150 h 150"/>
                <a:gd name="T10" fmla="*/ 163 w 176"/>
                <a:gd name="T11" fmla="*/ 150 h 150"/>
                <a:gd name="T12" fmla="*/ 176 w 176"/>
                <a:gd name="T13" fmla="*/ 137 h 150"/>
                <a:gd name="T14" fmla="*/ 176 w 176"/>
                <a:gd name="T15" fmla="*/ 46 h 150"/>
                <a:gd name="T16" fmla="*/ 163 w 176"/>
                <a:gd name="T17" fmla="*/ 33 h 150"/>
                <a:gd name="T18" fmla="*/ 49 w 176"/>
                <a:gd name="T19" fmla="*/ 82 h 150"/>
                <a:gd name="T20" fmla="*/ 49 w 176"/>
                <a:gd name="T21" fmla="*/ 139 h 150"/>
                <a:gd name="T22" fmla="*/ 38 w 176"/>
                <a:gd name="T23" fmla="*/ 150 h 150"/>
                <a:gd name="T24" fmla="*/ 11 w 176"/>
                <a:gd name="T25" fmla="*/ 150 h 150"/>
                <a:gd name="T26" fmla="*/ 0 w 176"/>
                <a:gd name="T27" fmla="*/ 139 h 150"/>
                <a:gd name="T28" fmla="*/ 0 w 176"/>
                <a:gd name="T29" fmla="*/ 82 h 150"/>
                <a:gd name="T30" fmla="*/ 11 w 176"/>
                <a:gd name="T31" fmla="*/ 70 h 150"/>
                <a:gd name="T32" fmla="*/ 38 w 176"/>
                <a:gd name="T33" fmla="*/ 70 h 150"/>
                <a:gd name="T34" fmla="*/ 49 w 176"/>
                <a:gd name="T35" fmla="*/ 82 h 150"/>
                <a:gd name="T36" fmla="*/ 113 w 176"/>
                <a:gd name="T37" fmla="*/ 12 h 150"/>
                <a:gd name="T38" fmla="*/ 113 w 176"/>
                <a:gd name="T39" fmla="*/ 139 h 150"/>
                <a:gd name="T40" fmla="*/ 101 w 176"/>
                <a:gd name="T41" fmla="*/ 150 h 150"/>
                <a:gd name="T42" fmla="*/ 74 w 176"/>
                <a:gd name="T43" fmla="*/ 150 h 150"/>
                <a:gd name="T44" fmla="*/ 63 w 176"/>
                <a:gd name="T45" fmla="*/ 139 h 150"/>
                <a:gd name="T46" fmla="*/ 63 w 176"/>
                <a:gd name="T47" fmla="*/ 12 h 150"/>
                <a:gd name="T48" fmla="*/ 74 w 176"/>
                <a:gd name="T49" fmla="*/ 0 h 150"/>
                <a:gd name="T50" fmla="*/ 101 w 176"/>
                <a:gd name="T51" fmla="*/ 0 h 150"/>
                <a:gd name="T52" fmla="*/ 113 w 176"/>
                <a:gd name="T53" fmla="*/ 1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6" h="150">
                  <a:moveTo>
                    <a:pt x="163" y="33"/>
                  </a:moveTo>
                  <a:cubicBezTo>
                    <a:pt x="139" y="33"/>
                    <a:pt x="139" y="33"/>
                    <a:pt x="139" y="33"/>
                  </a:cubicBezTo>
                  <a:cubicBezTo>
                    <a:pt x="132" y="33"/>
                    <a:pt x="126" y="38"/>
                    <a:pt x="126" y="46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6" y="145"/>
                    <a:pt x="132" y="150"/>
                    <a:pt x="139" y="150"/>
                  </a:cubicBezTo>
                  <a:cubicBezTo>
                    <a:pt x="163" y="150"/>
                    <a:pt x="163" y="150"/>
                    <a:pt x="163" y="150"/>
                  </a:cubicBezTo>
                  <a:cubicBezTo>
                    <a:pt x="170" y="150"/>
                    <a:pt x="176" y="145"/>
                    <a:pt x="176" y="137"/>
                  </a:cubicBezTo>
                  <a:cubicBezTo>
                    <a:pt x="176" y="46"/>
                    <a:pt x="176" y="46"/>
                    <a:pt x="176" y="46"/>
                  </a:cubicBezTo>
                  <a:cubicBezTo>
                    <a:pt x="176" y="38"/>
                    <a:pt x="170" y="33"/>
                    <a:pt x="163" y="33"/>
                  </a:cubicBezTo>
                  <a:close/>
                  <a:moveTo>
                    <a:pt x="49" y="82"/>
                  </a:moveTo>
                  <a:cubicBezTo>
                    <a:pt x="49" y="139"/>
                    <a:pt x="49" y="139"/>
                    <a:pt x="49" y="139"/>
                  </a:cubicBezTo>
                  <a:cubicBezTo>
                    <a:pt x="49" y="145"/>
                    <a:pt x="44" y="150"/>
                    <a:pt x="38" y="150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5" y="150"/>
                    <a:pt x="0" y="145"/>
                    <a:pt x="0" y="13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75"/>
                    <a:pt x="5" y="70"/>
                    <a:pt x="11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44" y="70"/>
                    <a:pt x="49" y="75"/>
                    <a:pt x="49" y="82"/>
                  </a:cubicBezTo>
                  <a:close/>
                  <a:moveTo>
                    <a:pt x="113" y="12"/>
                  </a:moveTo>
                  <a:cubicBezTo>
                    <a:pt x="113" y="139"/>
                    <a:pt x="113" y="139"/>
                    <a:pt x="113" y="139"/>
                  </a:cubicBezTo>
                  <a:cubicBezTo>
                    <a:pt x="113" y="145"/>
                    <a:pt x="107" y="150"/>
                    <a:pt x="101" y="150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68" y="150"/>
                    <a:pt x="63" y="145"/>
                    <a:pt x="63" y="139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6"/>
                    <a:pt x="68" y="0"/>
                    <a:pt x="7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7" y="0"/>
                    <a:pt x="113" y="6"/>
                    <a:pt x="113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3" name="Freeform 6">
              <a:extLst>
                <a:ext uri="{FF2B5EF4-FFF2-40B4-BE49-F238E27FC236}">
                  <a16:creationId xmlns:a16="http://schemas.microsoft.com/office/drawing/2014/main" id="{67279347-152D-45DA-B148-32FB864EC8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03531" y="1864485"/>
              <a:ext cx="644492" cy="648338"/>
            </a:xfrm>
            <a:custGeom>
              <a:avLst/>
              <a:gdLst>
                <a:gd name="T0" fmla="*/ 41 w 160"/>
                <a:gd name="T1" fmla="*/ 13 h 161"/>
                <a:gd name="T2" fmla="*/ 71 w 160"/>
                <a:gd name="T3" fmla="*/ 3 h 161"/>
                <a:gd name="T4" fmla="*/ 120 w 160"/>
                <a:gd name="T5" fmla="*/ 12 h 161"/>
                <a:gd name="T6" fmla="*/ 64 w 160"/>
                <a:gd name="T7" fmla="*/ 71 h 161"/>
                <a:gd name="T8" fmla="*/ 41 w 160"/>
                <a:gd name="T9" fmla="*/ 13 h 161"/>
                <a:gd name="T10" fmla="*/ 129 w 160"/>
                <a:gd name="T11" fmla="*/ 17 h 161"/>
                <a:gd name="T12" fmla="*/ 86 w 160"/>
                <a:gd name="T13" fmla="*/ 62 h 161"/>
                <a:gd name="T14" fmla="*/ 159 w 160"/>
                <a:gd name="T15" fmla="*/ 89 h 161"/>
                <a:gd name="T16" fmla="*/ 159 w 160"/>
                <a:gd name="T17" fmla="*/ 70 h 161"/>
                <a:gd name="T18" fmla="*/ 129 w 160"/>
                <a:gd name="T19" fmla="*/ 17 h 161"/>
                <a:gd name="T20" fmla="*/ 7 w 160"/>
                <a:gd name="T21" fmla="*/ 103 h 161"/>
                <a:gd name="T22" fmla="*/ 64 w 160"/>
                <a:gd name="T23" fmla="*/ 98 h 161"/>
                <a:gd name="T24" fmla="*/ 33 w 160"/>
                <a:gd name="T25" fmla="*/ 19 h 161"/>
                <a:gd name="T26" fmla="*/ 4 w 160"/>
                <a:gd name="T27" fmla="*/ 91 h 161"/>
                <a:gd name="T28" fmla="*/ 7 w 160"/>
                <a:gd name="T29" fmla="*/ 103 h 161"/>
                <a:gd name="T30" fmla="*/ 92 w 160"/>
                <a:gd name="T31" fmla="*/ 105 h 161"/>
                <a:gd name="T32" fmla="*/ 10 w 160"/>
                <a:gd name="T33" fmla="*/ 113 h 161"/>
                <a:gd name="T34" fmla="*/ 87 w 160"/>
                <a:gd name="T35" fmla="*/ 158 h 161"/>
                <a:gd name="T36" fmla="*/ 92 w 160"/>
                <a:gd name="T37" fmla="*/ 105 h 161"/>
                <a:gd name="T38" fmla="*/ 103 w 160"/>
                <a:gd name="T39" fmla="*/ 79 h 161"/>
                <a:gd name="T40" fmla="*/ 97 w 160"/>
                <a:gd name="T41" fmla="*/ 157 h 161"/>
                <a:gd name="T42" fmla="*/ 158 w 160"/>
                <a:gd name="T43" fmla="*/ 98 h 161"/>
                <a:gd name="T44" fmla="*/ 103 w 160"/>
                <a:gd name="T45" fmla="*/ 7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0" h="161">
                  <a:moveTo>
                    <a:pt x="41" y="13"/>
                  </a:moveTo>
                  <a:cubicBezTo>
                    <a:pt x="50" y="8"/>
                    <a:pt x="60" y="4"/>
                    <a:pt x="71" y="3"/>
                  </a:cubicBezTo>
                  <a:cubicBezTo>
                    <a:pt x="88" y="0"/>
                    <a:pt x="106" y="4"/>
                    <a:pt x="120" y="12"/>
                  </a:cubicBezTo>
                  <a:cubicBezTo>
                    <a:pt x="64" y="71"/>
                    <a:pt x="64" y="71"/>
                    <a:pt x="64" y="71"/>
                  </a:cubicBezTo>
                  <a:lnTo>
                    <a:pt x="41" y="13"/>
                  </a:lnTo>
                  <a:close/>
                  <a:moveTo>
                    <a:pt x="129" y="17"/>
                  </a:moveTo>
                  <a:cubicBezTo>
                    <a:pt x="86" y="62"/>
                    <a:pt x="86" y="62"/>
                    <a:pt x="86" y="62"/>
                  </a:cubicBezTo>
                  <a:cubicBezTo>
                    <a:pt x="159" y="89"/>
                    <a:pt x="159" y="89"/>
                    <a:pt x="159" y="89"/>
                  </a:cubicBezTo>
                  <a:cubicBezTo>
                    <a:pt x="160" y="82"/>
                    <a:pt x="160" y="76"/>
                    <a:pt x="159" y="70"/>
                  </a:cubicBezTo>
                  <a:cubicBezTo>
                    <a:pt x="156" y="48"/>
                    <a:pt x="145" y="29"/>
                    <a:pt x="129" y="17"/>
                  </a:cubicBezTo>
                  <a:close/>
                  <a:moveTo>
                    <a:pt x="7" y="103"/>
                  </a:moveTo>
                  <a:cubicBezTo>
                    <a:pt x="64" y="98"/>
                    <a:pt x="64" y="98"/>
                    <a:pt x="64" y="98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12" y="35"/>
                    <a:pt x="0" y="62"/>
                    <a:pt x="4" y="91"/>
                  </a:cubicBezTo>
                  <a:cubicBezTo>
                    <a:pt x="4" y="96"/>
                    <a:pt x="5" y="99"/>
                    <a:pt x="7" y="103"/>
                  </a:cubicBezTo>
                  <a:close/>
                  <a:moveTo>
                    <a:pt x="92" y="105"/>
                  </a:moveTo>
                  <a:cubicBezTo>
                    <a:pt x="10" y="113"/>
                    <a:pt x="10" y="113"/>
                    <a:pt x="10" y="113"/>
                  </a:cubicBezTo>
                  <a:cubicBezTo>
                    <a:pt x="23" y="142"/>
                    <a:pt x="54" y="161"/>
                    <a:pt x="87" y="158"/>
                  </a:cubicBezTo>
                  <a:lnTo>
                    <a:pt x="92" y="105"/>
                  </a:lnTo>
                  <a:close/>
                  <a:moveTo>
                    <a:pt x="103" y="79"/>
                  </a:moveTo>
                  <a:cubicBezTo>
                    <a:pt x="97" y="157"/>
                    <a:pt x="97" y="157"/>
                    <a:pt x="97" y="157"/>
                  </a:cubicBezTo>
                  <a:cubicBezTo>
                    <a:pt x="128" y="151"/>
                    <a:pt x="151" y="128"/>
                    <a:pt x="158" y="98"/>
                  </a:cubicBezTo>
                  <a:lnTo>
                    <a:pt x="103" y="7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7" name="Rechthoek 56">
              <a:extLst>
                <a:ext uri="{FF2B5EF4-FFF2-40B4-BE49-F238E27FC236}">
                  <a16:creationId xmlns:a16="http://schemas.microsoft.com/office/drawing/2014/main" id="{B02BF6E0-2FA2-4A78-8402-353068ABF3CC}"/>
                </a:ext>
              </a:extLst>
            </p:cNvPr>
            <p:cNvSpPr/>
            <p:nvPr/>
          </p:nvSpPr>
          <p:spPr>
            <a:xfrm>
              <a:off x="685553" y="3685083"/>
              <a:ext cx="1897808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PLAATS HIER </a:t>
              </a:r>
              <a:br>
                <a:rPr kumimoji="0" lang="nl-NL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</a:br>
              <a:r>
                <a:rPr kumimoji="0" lang="nl-NL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JE TITEL</a:t>
              </a:r>
            </a:p>
          </p:txBody>
        </p:sp>
        <p:sp>
          <p:nvSpPr>
            <p:cNvPr id="58" name="Rechthoek 57">
              <a:extLst>
                <a:ext uri="{FF2B5EF4-FFF2-40B4-BE49-F238E27FC236}">
                  <a16:creationId xmlns:a16="http://schemas.microsoft.com/office/drawing/2014/main" id="{9F1B3E00-10CF-4E89-8A08-8EDBE20A950A}"/>
                </a:ext>
              </a:extLst>
            </p:cNvPr>
            <p:cNvSpPr/>
            <p:nvPr/>
          </p:nvSpPr>
          <p:spPr>
            <a:xfrm>
              <a:off x="2915993" y="3685083"/>
              <a:ext cx="1897808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PLAATS HIER </a:t>
              </a:r>
              <a:br>
                <a:rPr kumimoji="0" lang="nl-NL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</a:br>
              <a:r>
                <a:rPr kumimoji="0" lang="nl-NL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JE TITEL</a:t>
              </a:r>
            </a:p>
          </p:txBody>
        </p:sp>
        <p:sp>
          <p:nvSpPr>
            <p:cNvPr id="59" name="Rechthoek 58">
              <a:extLst>
                <a:ext uri="{FF2B5EF4-FFF2-40B4-BE49-F238E27FC236}">
                  <a16:creationId xmlns:a16="http://schemas.microsoft.com/office/drawing/2014/main" id="{D16D0DFB-7EB1-4A91-B8D3-7776505B18A0}"/>
                </a:ext>
              </a:extLst>
            </p:cNvPr>
            <p:cNvSpPr/>
            <p:nvPr/>
          </p:nvSpPr>
          <p:spPr>
            <a:xfrm>
              <a:off x="5146433" y="3685083"/>
              <a:ext cx="1897808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PLAATS HIER </a:t>
              </a:r>
              <a:br>
                <a:rPr kumimoji="0" lang="nl-NL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</a:br>
              <a:r>
                <a:rPr kumimoji="0" lang="nl-NL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JE TITEL</a:t>
              </a:r>
            </a:p>
          </p:txBody>
        </p:sp>
        <p:sp>
          <p:nvSpPr>
            <p:cNvPr id="60" name="Rechthoek 59">
              <a:extLst>
                <a:ext uri="{FF2B5EF4-FFF2-40B4-BE49-F238E27FC236}">
                  <a16:creationId xmlns:a16="http://schemas.microsoft.com/office/drawing/2014/main" id="{6094CD7C-EB61-4492-BDEC-159B020B2B09}"/>
                </a:ext>
              </a:extLst>
            </p:cNvPr>
            <p:cNvSpPr/>
            <p:nvPr/>
          </p:nvSpPr>
          <p:spPr>
            <a:xfrm>
              <a:off x="7376873" y="3685083"/>
              <a:ext cx="1897808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PLAATS HIER </a:t>
              </a:r>
              <a:br>
                <a:rPr kumimoji="0" lang="nl-NL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</a:br>
              <a:r>
                <a:rPr kumimoji="0" lang="nl-NL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JE TITEL</a:t>
              </a:r>
            </a:p>
          </p:txBody>
        </p:sp>
        <p:sp>
          <p:nvSpPr>
            <p:cNvPr id="72" name="Rechthoek 71">
              <a:extLst>
                <a:ext uri="{FF2B5EF4-FFF2-40B4-BE49-F238E27FC236}">
                  <a16:creationId xmlns:a16="http://schemas.microsoft.com/office/drawing/2014/main" id="{B36BBA9B-3857-4C12-85F3-4F519C11F1A8}"/>
                </a:ext>
              </a:extLst>
            </p:cNvPr>
            <p:cNvSpPr/>
            <p:nvPr/>
          </p:nvSpPr>
          <p:spPr>
            <a:xfrm>
              <a:off x="9607973" y="3685083"/>
              <a:ext cx="1896491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PLAATS HIER </a:t>
              </a:r>
              <a:br>
                <a:rPr kumimoji="0" lang="nl-NL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</a:br>
              <a:r>
                <a:rPr kumimoji="0" lang="nl-NL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JE TITEL</a:t>
              </a:r>
            </a:p>
          </p:txBody>
        </p:sp>
        <p:sp>
          <p:nvSpPr>
            <p:cNvPr id="55" name="Freeform 24">
              <a:extLst>
                <a:ext uri="{FF2B5EF4-FFF2-40B4-BE49-F238E27FC236}">
                  <a16:creationId xmlns:a16="http://schemas.microsoft.com/office/drawing/2014/main" id="{F3CB792A-9D4F-4A9D-925B-E12BBC2F80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51481" y="1876438"/>
              <a:ext cx="609475" cy="624433"/>
            </a:xfrm>
            <a:custGeom>
              <a:avLst/>
              <a:gdLst>
                <a:gd name="T0" fmla="*/ 104 w 156"/>
                <a:gd name="T1" fmla="*/ 81 h 159"/>
                <a:gd name="T2" fmla="*/ 148 w 156"/>
                <a:gd name="T3" fmla="*/ 37 h 159"/>
                <a:gd name="T4" fmla="*/ 148 w 156"/>
                <a:gd name="T5" fmla="*/ 8 h 159"/>
                <a:gd name="T6" fmla="*/ 119 w 156"/>
                <a:gd name="T7" fmla="*/ 8 h 159"/>
                <a:gd name="T8" fmla="*/ 75 w 156"/>
                <a:gd name="T9" fmla="*/ 53 h 159"/>
                <a:gd name="T10" fmla="*/ 76 w 156"/>
                <a:gd name="T11" fmla="*/ 41 h 159"/>
                <a:gd name="T12" fmla="*/ 38 w 156"/>
                <a:gd name="T13" fmla="*/ 2 h 159"/>
                <a:gd name="T14" fmla="*/ 23 w 156"/>
                <a:gd name="T15" fmla="*/ 5 h 159"/>
                <a:gd name="T16" fmla="*/ 44 w 156"/>
                <a:gd name="T17" fmla="*/ 27 h 159"/>
                <a:gd name="T18" fmla="*/ 44 w 156"/>
                <a:gd name="T19" fmla="*/ 32 h 159"/>
                <a:gd name="T20" fmla="*/ 29 w 156"/>
                <a:gd name="T21" fmla="*/ 47 h 159"/>
                <a:gd name="T22" fmla="*/ 23 w 156"/>
                <a:gd name="T23" fmla="*/ 47 h 159"/>
                <a:gd name="T24" fmla="*/ 3 w 156"/>
                <a:gd name="T25" fmla="*/ 26 h 159"/>
                <a:gd name="T26" fmla="*/ 0 w 156"/>
                <a:gd name="T27" fmla="*/ 41 h 159"/>
                <a:gd name="T28" fmla="*/ 38 w 156"/>
                <a:gd name="T29" fmla="*/ 79 h 159"/>
                <a:gd name="T30" fmla="*/ 50 w 156"/>
                <a:gd name="T31" fmla="*/ 78 h 159"/>
                <a:gd name="T32" fmla="*/ 57 w 156"/>
                <a:gd name="T33" fmla="*/ 85 h 159"/>
                <a:gd name="T34" fmla="*/ 34 w 156"/>
                <a:gd name="T35" fmla="*/ 109 h 159"/>
                <a:gd name="T36" fmla="*/ 23 w 156"/>
                <a:gd name="T37" fmla="*/ 113 h 159"/>
                <a:gd name="T38" fmla="*/ 1 w 156"/>
                <a:gd name="T39" fmla="*/ 148 h 159"/>
                <a:gd name="T40" fmla="*/ 5 w 156"/>
                <a:gd name="T41" fmla="*/ 152 h 159"/>
                <a:gd name="T42" fmla="*/ 10 w 156"/>
                <a:gd name="T43" fmla="*/ 157 h 159"/>
                <a:gd name="T44" fmla="*/ 44 w 156"/>
                <a:gd name="T45" fmla="*/ 135 h 159"/>
                <a:gd name="T46" fmla="*/ 47 w 156"/>
                <a:gd name="T47" fmla="*/ 123 h 159"/>
                <a:gd name="T48" fmla="*/ 70 w 156"/>
                <a:gd name="T49" fmla="*/ 99 h 159"/>
                <a:gd name="T50" fmla="*/ 118 w 156"/>
                <a:gd name="T51" fmla="*/ 151 h 159"/>
                <a:gd name="T52" fmla="*/ 148 w 156"/>
                <a:gd name="T53" fmla="*/ 151 h 159"/>
                <a:gd name="T54" fmla="*/ 148 w 156"/>
                <a:gd name="T55" fmla="*/ 122 h 159"/>
                <a:gd name="T56" fmla="*/ 104 w 156"/>
                <a:gd name="T57" fmla="*/ 81 h 159"/>
                <a:gd name="T58" fmla="*/ 96 w 156"/>
                <a:gd name="T59" fmla="*/ 53 h 159"/>
                <a:gd name="T60" fmla="*/ 94 w 156"/>
                <a:gd name="T61" fmla="*/ 52 h 159"/>
                <a:gd name="T62" fmla="*/ 93 w 156"/>
                <a:gd name="T63" fmla="*/ 50 h 159"/>
                <a:gd name="T64" fmla="*/ 94 w 156"/>
                <a:gd name="T65" fmla="*/ 47 h 159"/>
                <a:gd name="T66" fmla="*/ 128 w 156"/>
                <a:gd name="T67" fmla="*/ 13 h 159"/>
                <a:gd name="T68" fmla="*/ 130 w 156"/>
                <a:gd name="T69" fmla="*/ 12 h 159"/>
                <a:gd name="T70" fmla="*/ 132 w 156"/>
                <a:gd name="T71" fmla="*/ 13 h 159"/>
                <a:gd name="T72" fmla="*/ 133 w 156"/>
                <a:gd name="T73" fmla="*/ 16 h 159"/>
                <a:gd name="T74" fmla="*/ 132 w 156"/>
                <a:gd name="T75" fmla="*/ 18 h 159"/>
                <a:gd name="T76" fmla="*/ 99 w 156"/>
                <a:gd name="T77" fmla="*/ 52 h 159"/>
                <a:gd name="T78" fmla="*/ 96 w 156"/>
                <a:gd name="T79" fmla="*/ 53 h 159"/>
                <a:gd name="T80" fmla="*/ 104 w 156"/>
                <a:gd name="T81" fmla="*/ 58 h 159"/>
                <a:gd name="T82" fmla="*/ 138 w 156"/>
                <a:gd name="T83" fmla="*/ 24 h 159"/>
                <a:gd name="T84" fmla="*/ 140 w 156"/>
                <a:gd name="T85" fmla="*/ 23 h 159"/>
                <a:gd name="T86" fmla="*/ 143 w 156"/>
                <a:gd name="T87" fmla="*/ 24 h 159"/>
                <a:gd name="T88" fmla="*/ 144 w 156"/>
                <a:gd name="T89" fmla="*/ 26 h 159"/>
                <a:gd name="T90" fmla="*/ 143 w 156"/>
                <a:gd name="T91" fmla="*/ 28 h 159"/>
                <a:gd name="T92" fmla="*/ 109 w 156"/>
                <a:gd name="T93" fmla="*/ 62 h 159"/>
                <a:gd name="T94" fmla="*/ 107 w 156"/>
                <a:gd name="T95" fmla="*/ 63 h 159"/>
                <a:gd name="T96" fmla="*/ 104 w 156"/>
                <a:gd name="T97" fmla="*/ 62 h 159"/>
                <a:gd name="T98" fmla="*/ 103 w 156"/>
                <a:gd name="T99" fmla="*/ 60 h 159"/>
                <a:gd name="T100" fmla="*/ 104 w 156"/>
                <a:gd name="T101" fmla="*/ 58 h 159"/>
                <a:gd name="T102" fmla="*/ 139 w 156"/>
                <a:gd name="T103" fmla="*/ 143 h 159"/>
                <a:gd name="T104" fmla="*/ 127 w 156"/>
                <a:gd name="T105" fmla="*/ 143 h 159"/>
                <a:gd name="T106" fmla="*/ 127 w 156"/>
                <a:gd name="T107" fmla="*/ 131 h 159"/>
                <a:gd name="T108" fmla="*/ 139 w 156"/>
                <a:gd name="T109" fmla="*/ 131 h 159"/>
                <a:gd name="T110" fmla="*/ 139 w 156"/>
                <a:gd name="T111" fmla="*/ 14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6" h="159">
                  <a:moveTo>
                    <a:pt x="104" y="81"/>
                  </a:moveTo>
                  <a:cubicBezTo>
                    <a:pt x="148" y="37"/>
                    <a:pt x="148" y="37"/>
                    <a:pt x="148" y="37"/>
                  </a:cubicBezTo>
                  <a:cubicBezTo>
                    <a:pt x="156" y="29"/>
                    <a:pt x="156" y="16"/>
                    <a:pt x="148" y="8"/>
                  </a:cubicBezTo>
                  <a:cubicBezTo>
                    <a:pt x="140" y="0"/>
                    <a:pt x="127" y="0"/>
                    <a:pt x="119" y="8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76" y="49"/>
                    <a:pt x="76" y="45"/>
                    <a:pt x="76" y="41"/>
                  </a:cubicBezTo>
                  <a:cubicBezTo>
                    <a:pt x="76" y="20"/>
                    <a:pt x="59" y="2"/>
                    <a:pt x="38" y="2"/>
                  </a:cubicBezTo>
                  <a:cubicBezTo>
                    <a:pt x="33" y="2"/>
                    <a:pt x="28" y="3"/>
                    <a:pt x="23" y="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5" y="28"/>
                    <a:pt x="45" y="30"/>
                    <a:pt x="44" y="32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7" y="49"/>
                    <a:pt x="25" y="49"/>
                    <a:pt x="23" y="4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31"/>
                    <a:pt x="0" y="36"/>
                    <a:pt x="0" y="41"/>
                  </a:cubicBezTo>
                  <a:cubicBezTo>
                    <a:pt x="0" y="62"/>
                    <a:pt x="17" y="79"/>
                    <a:pt x="38" y="79"/>
                  </a:cubicBezTo>
                  <a:cubicBezTo>
                    <a:pt x="42" y="79"/>
                    <a:pt x="46" y="79"/>
                    <a:pt x="50" y="78"/>
                  </a:cubicBezTo>
                  <a:cubicBezTo>
                    <a:pt x="52" y="80"/>
                    <a:pt x="55" y="83"/>
                    <a:pt x="57" y="85"/>
                  </a:cubicBezTo>
                  <a:cubicBezTo>
                    <a:pt x="34" y="109"/>
                    <a:pt x="34" y="109"/>
                    <a:pt x="34" y="109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7" y="123"/>
                    <a:pt x="47" y="123"/>
                    <a:pt x="47" y="123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91" y="122"/>
                    <a:pt x="111" y="144"/>
                    <a:pt x="118" y="151"/>
                  </a:cubicBezTo>
                  <a:cubicBezTo>
                    <a:pt x="127" y="159"/>
                    <a:pt x="140" y="159"/>
                    <a:pt x="148" y="151"/>
                  </a:cubicBezTo>
                  <a:cubicBezTo>
                    <a:pt x="156" y="143"/>
                    <a:pt x="156" y="130"/>
                    <a:pt x="148" y="122"/>
                  </a:cubicBezTo>
                  <a:lnTo>
                    <a:pt x="104" y="81"/>
                  </a:lnTo>
                  <a:close/>
                  <a:moveTo>
                    <a:pt x="96" y="53"/>
                  </a:moveTo>
                  <a:cubicBezTo>
                    <a:pt x="95" y="53"/>
                    <a:pt x="94" y="53"/>
                    <a:pt x="94" y="52"/>
                  </a:cubicBezTo>
                  <a:cubicBezTo>
                    <a:pt x="93" y="51"/>
                    <a:pt x="93" y="51"/>
                    <a:pt x="93" y="50"/>
                  </a:cubicBezTo>
                  <a:cubicBezTo>
                    <a:pt x="93" y="49"/>
                    <a:pt x="93" y="48"/>
                    <a:pt x="94" y="47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8" y="13"/>
                    <a:pt x="129" y="12"/>
                    <a:pt x="130" y="12"/>
                  </a:cubicBezTo>
                  <a:cubicBezTo>
                    <a:pt x="131" y="12"/>
                    <a:pt x="132" y="13"/>
                    <a:pt x="132" y="13"/>
                  </a:cubicBezTo>
                  <a:cubicBezTo>
                    <a:pt x="133" y="14"/>
                    <a:pt x="133" y="15"/>
                    <a:pt x="133" y="16"/>
                  </a:cubicBezTo>
                  <a:cubicBezTo>
                    <a:pt x="133" y="17"/>
                    <a:pt x="133" y="17"/>
                    <a:pt x="132" y="18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8" y="53"/>
                    <a:pt x="97" y="53"/>
                    <a:pt x="96" y="53"/>
                  </a:cubicBezTo>
                  <a:close/>
                  <a:moveTo>
                    <a:pt x="104" y="58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39" y="23"/>
                    <a:pt x="140" y="23"/>
                    <a:pt x="140" y="23"/>
                  </a:cubicBezTo>
                  <a:cubicBezTo>
                    <a:pt x="141" y="23"/>
                    <a:pt x="142" y="23"/>
                    <a:pt x="143" y="24"/>
                  </a:cubicBezTo>
                  <a:cubicBezTo>
                    <a:pt x="143" y="24"/>
                    <a:pt x="144" y="25"/>
                    <a:pt x="144" y="26"/>
                  </a:cubicBezTo>
                  <a:cubicBezTo>
                    <a:pt x="144" y="27"/>
                    <a:pt x="143" y="28"/>
                    <a:pt x="143" y="28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8" y="63"/>
                    <a:pt x="107" y="63"/>
                    <a:pt x="107" y="63"/>
                  </a:cubicBezTo>
                  <a:cubicBezTo>
                    <a:pt x="106" y="63"/>
                    <a:pt x="105" y="63"/>
                    <a:pt x="104" y="62"/>
                  </a:cubicBezTo>
                  <a:cubicBezTo>
                    <a:pt x="104" y="62"/>
                    <a:pt x="103" y="61"/>
                    <a:pt x="103" y="60"/>
                  </a:cubicBezTo>
                  <a:cubicBezTo>
                    <a:pt x="103" y="59"/>
                    <a:pt x="104" y="58"/>
                    <a:pt x="104" y="58"/>
                  </a:cubicBezTo>
                  <a:close/>
                  <a:moveTo>
                    <a:pt x="139" y="143"/>
                  </a:moveTo>
                  <a:cubicBezTo>
                    <a:pt x="136" y="146"/>
                    <a:pt x="131" y="146"/>
                    <a:pt x="127" y="143"/>
                  </a:cubicBezTo>
                  <a:cubicBezTo>
                    <a:pt x="124" y="139"/>
                    <a:pt x="124" y="134"/>
                    <a:pt x="127" y="131"/>
                  </a:cubicBezTo>
                  <a:cubicBezTo>
                    <a:pt x="131" y="128"/>
                    <a:pt x="136" y="128"/>
                    <a:pt x="139" y="131"/>
                  </a:cubicBezTo>
                  <a:cubicBezTo>
                    <a:pt x="142" y="134"/>
                    <a:pt x="142" y="139"/>
                    <a:pt x="139" y="14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22" name="Pijl: punthaak 21">
              <a:extLst>
                <a:ext uri="{FF2B5EF4-FFF2-40B4-BE49-F238E27FC236}">
                  <a16:creationId xmlns:a16="http://schemas.microsoft.com/office/drawing/2014/main" id="{CE8C4934-5A7D-4F12-B074-AC8B700F2B28}"/>
                </a:ext>
              </a:extLst>
            </p:cNvPr>
            <p:cNvSpPr/>
            <p:nvPr/>
          </p:nvSpPr>
          <p:spPr>
            <a:xfrm>
              <a:off x="2694897" y="2777362"/>
              <a:ext cx="2340000" cy="653275"/>
            </a:xfrm>
            <a:prstGeom prst="chevr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TITEL</a:t>
              </a:r>
            </a:p>
          </p:txBody>
        </p:sp>
        <p:sp>
          <p:nvSpPr>
            <p:cNvPr id="33" name="Pijl: punthaak 32">
              <a:extLst>
                <a:ext uri="{FF2B5EF4-FFF2-40B4-BE49-F238E27FC236}">
                  <a16:creationId xmlns:a16="http://schemas.microsoft.com/office/drawing/2014/main" id="{C058BE96-B12B-4652-9051-C54E92D11FFC}"/>
                </a:ext>
              </a:extLst>
            </p:cNvPr>
            <p:cNvSpPr/>
            <p:nvPr/>
          </p:nvSpPr>
          <p:spPr>
            <a:xfrm>
              <a:off x="464457" y="2777362"/>
              <a:ext cx="2340000" cy="653275"/>
            </a:xfrm>
            <a:prstGeom prst="chevr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TITEL</a:t>
              </a:r>
            </a:p>
          </p:txBody>
        </p:sp>
        <p:sp>
          <p:nvSpPr>
            <p:cNvPr id="34" name="Pijl: punthaak 33">
              <a:extLst>
                <a:ext uri="{FF2B5EF4-FFF2-40B4-BE49-F238E27FC236}">
                  <a16:creationId xmlns:a16="http://schemas.microsoft.com/office/drawing/2014/main" id="{9E918ADC-9F98-44C6-86DC-6ED24D626995}"/>
                </a:ext>
              </a:extLst>
            </p:cNvPr>
            <p:cNvSpPr/>
            <p:nvPr/>
          </p:nvSpPr>
          <p:spPr>
            <a:xfrm>
              <a:off x="4925337" y="2777362"/>
              <a:ext cx="2340000" cy="653275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1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TITEL</a:t>
              </a:r>
              <a:endParaRPr kumimoji="0" lang="nl-NL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35" name="Pijl: punthaak 34">
              <a:extLst>
                <a:ext uri="{FF2B5EF4-FFF2-40B4-BE49-F238E27FC236}">
                  <a16:creationId xmlns:a16="http://schemas.microsoft.com/office/drawing/2014/main" id="{7CDFCBED-DA39-426D-A06E-711CF8B251B3}"/>
                </a:ext>
              </a:extLst>
            </p:cNvPr>
            <p:cNvSpPr/>
            <p:nvPr/>
          </p:nvSpPr>
          <p:spPr>
            <a:xfrm>
              <a:off x="7155777" y="2777362"/>
              <a:ext cx="2340000" cy="653275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1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TITEL</a:t>
              </a:r>
              <a:endParaRPr kumimoji="0" lang="nl-NL" sz="2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36" name="Pijl: punthaak 35">
              <a:extLst>
                <a:ext uri="{FF2B5EF4-FFF2-40B4-BE49-F238E27FC236}">
                  <a16:creationId xmlns:a16="http://schemas.microsoft.com/office/drawing/2014/main" id="{457A5F90-0885-411B-92B4-F8A488ECEBD8}"/>
                </a:ext>
              </a:extLst>
            </p:cNvPr>
            <p:cNvSpPr/>
            <p:nvPr/>
          </p:nvSpPr>
          <p:spPr>
            <a:xfrm>
              <a:off x="9386218" y="2777362"/>
              <a:ext cx="2340000" cy="653275"/>
            </a:xfrm>
            <a:prstGeom prst="chevron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1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TITEL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E83820F9-721B-4B96-B3CC-F96FA7040F21}"/>
                </a:ext>
              </a:extLst>
            </p:cNvPr>
            <p:cNvSpPr/>
            <p:nvPr/>
          </p:nvSpPr>
          <p:spPr>
            <a:xfrm>
              <a:off x="447854" y="4304876"/>
              <a:ext cx="237320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Lorem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ipsum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dolor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sit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amet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,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consectetuer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adipiscing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elit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B07A9DF6-F956-40FC-A314-F744BCA83A62}"/>
                </a:ext>
              </a:extLst>
            </p:cNvPr>
            <p:cNvSpPr/>
            <p:nvPr/>
          </p:nvSpPr>
          <p:spPr>
            <a:xfrm>
              <a:off x="2678294" y="4304876"/>
              <a:ext cx="237320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Lorem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ipsum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dolor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sit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amet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,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consectetuer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adipiscing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elit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354A72DB-219F-4478-BFD5-27FEE51B818E}"/>
                </a:ext>
              </a:extLst>
            </p:cNvPr>
            <p:cNvSpPr/>
            <p:nvPr/>
          </p:nvSpPr>
          <p:spPr>
            <a:xfrm>
              <a:off x="4908734" y="4304876"/>
              <a:ext cx="237320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Lorem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ipsum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dolor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sit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amet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,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consectetuer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adipiscing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elit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8CDFCC08-5F62-45D9-8380-36353C9B56C6}"/>
                </a:ext>
              </a:extLst>
            </p:cNvPr>
            <p:cNvSpPr/>
            <p:nvPr/>
          </p:nvSpPr>
          <p:spPr>
            <a:xfrm>
              <a:off x="7139174" y="4304876"/>
              <a:ext cx="237320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Lorem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ipsum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dolor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sit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amet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,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consectetuer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adipiscing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elit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45" name="Rechthoek 44">
              <a:extLst>
                <a:ext uri="{FF2B5EF4-FFF2-40B4-BE49-F238E27FC236}">
                  <a16:creationId xmlns:a16="http://schemas.microsoft.com/office/drawing/2014/main" id="{A27326D5-3894-402E-AA21-96D3ED5997D0}"/>
                </a:ext>
              </a:extLst>
            </p:cNvPr>
            <p:cNvSpPr/>
            <p:nvPr/>
          </p:nvSpPr>
          <p:spPr>
            <a:xfrm>
              <a:off x="9370439" y="4304876"/>
              <a:ext cx="237156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Lorem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ipsum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dolor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sit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amet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,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consectetuer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adipiscing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nl-NL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elit</a:t>
              </a: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.</a:t>
              </a:r>
            </a:p>
          </p:txBody>
        </p:sp>
      </p:grp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748EC58-F2B5-4B96-B4DA-8C6DEC1D8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  <a:endParaRPr lang="nl-NL" noProof="0" dirty="0"/>
          </a:p>
        </p:txBody>
      </p:sp>
      <p:sp>
        <p:nvSpPr>
          <p:cNvPr id="27" name="GEMAAKT DOOR PPT SOLUTIONS">
            <a:hlinkClick r:id="rId3"/>
            <a:extLst>
              <a:ext uri="{FF2B5EF4-FFF2-40B4-BE49-F238E27FC236}">
                <a16:creationId xmlns:a16="http://schemas.microsoft.com/office/drawing/2014/main" id="{83B2C454-6CA7-4EFF-A6AA-036CBF8DB40B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91851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3703FD8-DB6F-4080-A5FF-4A94A80D7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B7F21-A706-426C-9392-02359F1C50F5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A48AC98-2F2B-4B8E-BA88-9D2868676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9</a:t>
            </a:fld>
            <a:endParaRPr lang="nl-NL" noProof="0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F80C4309-D5FA-4661-95F9-3AD19D74DF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412144"/>
            <a:ext cx="2942078" cy="185756"/>
          </a:xfrm>
        </p:spPr>
        <p:txBody>
          <a:bodyPr/>
          <a:lstStyle/>
          <a:p>
            <a:r>
              <a:rPr lang="nl-NL" dirty="0"/>
              <a:t>PLAATS HIER JE HOOFDSTUK- OF SUBTITEL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A9702D4-A0BC-4E01-8706-EEDD824F8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Typ hier je slidetitel</a:t>
            </a:r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7C46F275-BD6E-4AAA-BE8F-77B831667E89}"/>
              </a:ext>
            </a:extLst>
          </p:cNvPr>
          <p:cNvGrpSpPr/>
          <p:nvPr/>
        </p:nvGrpSpPr>
        <p:grpSpPr>
          <a:xfrm>
            <a:off x="170370" y="1564900"/>
            <a:ext cx="11851260" cy="4414000"/>
            <a:chOff x="170370" y="1564900"/>
            <a:chExt cx="11851260" cy="4414000"/>
          </a:xfrm>
        </p:grpSpPr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6D67A951-2A21-4FF6-9CEA-6CB657794F8F}"/>
                </a:ext>
              </a:extLst>
            </p:cNvPr>
            <p:cNvSpPr/>
            <p:nvPr/>
          </p:nvSpPr>
          <p:spPr>
            <a:xfrm>
              <a:off x="3889002" y="1564900"/>
              <a:ext cx="4414000" cy="4414000"/>
            </a:xfrm>
            <a:prstGeom prst="ellips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sz="1600" dirty="0" err="1"/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B300F769-12F3-4FC5-AAE5-5ADA33DD510E}"/>
                </a:ext>
              </a:extLst>
            </p:cNvPr>
            <p:cNvSpPr/>
            <p:nvPr/>
          </p:nvSpPr>
          <p:spPr>
            <a:xfrm>
              <a:off x="3682500" y="1909199"/>
              <a:ext cx="1241800" cy="1241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sz="1600" dirty="0" err="1"/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90A4F34D-E12F-4377-8233-672DED745003}"/>
                </a:ext>
              </a:extLst>
            </p:cNvPr>
            <p:cNvSpPr/>
            <p:nvPr/>
          </p:nvSpPr>
          <p:spPr>
            <a:xfrm>
              <a:off x="7267698" y="4458763"/>
              <a:ext cx="1241800" cy="1241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sz="1600" dirty="0" err="1"/>
            </a:p>
          </p:txBody>
        </p:sp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CEF16D82-9076-4CF6-98AF-E3962BF2FB80}"/>
                </a:ext>
              </a:extLst>
            </p:cNvPr>
            <p:cNvSpPr/>
            <p:nvPr/>
          </p:nvSpPr>
          <p:spPr>
            <a:xfrm>
              <a:off x="7267698" y="1909199"/>
              <a:ext cx="1241800" cy="1241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sz="1600" dirty="0" err="1"/>
            </a:p>
          </p:txBody>
        </p:sp>
        <p:sp>
          <p:nvSpPr>
            <p:cNvPr id="10" name="Ovaal 9">
              <a:extLst>
                <a:ext uri="{FF2B5EF4-FFF2-40B4-BE49-F238E27FC236}">
                  <a16:creationId xmlns:a16="http://schemas.microsoft.com/office/drawing/2014/main" id="{B81ED8AF-D652-4E25-88C9-9D0344E4E5BD}"/>
                </a:ext>
              </a:extLst>
            </p:cNvPr>
            <p:cNvSpPr/>
            <p:nvPr/>
          </p:nvSpPr>
          <p:spPr>
            <a:xfrm>
              <a:off x="3682500" y="4458763"/>
              <a:ext cx="1241800" cy="1241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l-NL" sz="1600" dirty="0" err="1"/>
            </a:p>
          </p:txBody>
        </p:sp>
        <p:sp>
          <p:nvSpPr>
            <p:cNvPr id="11" name="Tekstvak 25">
              <a:extLst>
                <a:ext uri="{FF2B5EF4-FFF2-40B4-BE49-F238E27FC236}">
                  <a16:creationId xmlns:a16="http://schemas.microsoft.com/office/drawing/2014/main" id="{49D16F6E-03CA-4584-92F9-085F6FDB78E4}"/>
                </a:ext>
              </a:extLst>
            </p:cNvPr>
            <p:cNvSpPr txBox="1"/>
            <p:nvPr/>
          </p:nvSpPr>
          <p:spPr>
            <a:xfrm>
              <a:off x="170370" y="1909200"/>
              <a:ext cx="3329584" cy="12417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nl-NL" sz="1600" b="1" dirty="0">
                  <a:solidFill>
                    <a:schemeClr val="accent1"/>
                  </a:solidFill>
                  <a:latin typeface="Segoe UI"/>
                </a:rPr>
                <a:t>Plaats hier je titel</a:t>
              </a:r>
            </a:p>
            <a:p>
              <a:pPr algn="r"/>
              <a:r>
                <a:rPr lang="nl-NL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Plaats hier je beschrijving</a:t>
              </a:r>
            </a:p>
          </p:txBody>
        </p:sp>
        <p:sp>
          <p:nvSpPr>
            <p:cNvPr id="13" name="Tekstvak 25">
              <a:extLst>
                <a:ext uri="{FF2B5EF4-FFF2-40B4-BE49-F238E27FC236}">
                  <a16:creationId xmlns:a16="http://schemas.microsoft.com/office/drawing/2014/main" id="{ED025E09-D855-4870-9F73-01F765B7E6A7}"/>
                </a:ext>
              </a:extLst>
            </p:cNvPr>
            <p:cNvSpPr txBox="1"/>
            <p:nvPr/>
          </p:nvSpPr>
          <p:spPr>
            <a:xfrm>
              <a:off x="170370" y="4458764"/>
              <a:ext cx="3329584" cy="12417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nl-NL" sz="1600" b="1" dirty="0">
                  <a:solidFill>
                    <a:schemeClr val="accent2"/>
                  </a:solidFill>
                  <a:latin typeface="Segoe UI"/>
                </a:rPr>
                <a:t>Plaats hier je titel</a:t>
              </a:r>
            </a:p>
            <a:p>
              <a:pPr algn="r"/>
              <a:r>
                <a:rPr lang="nl-NL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Plaats hier je beschrijving</a:t>
              </a:r>
            </a:p>
          </p:txBody>
        </p:sp>
        <p:sp>
          <p:nvSpPr>
            <p:cNvPr id="14" name="Tekstvak 25">
              <a:extLst>
                <a:ext uri="{FF2B5EF4-FFF2-40B4-BE49-F238E27FC236}">
                  <a16:creationId xmlns:a16="http://schemas.microsoft.com/office/drawing/2014/main" id="{580D3577-6993-4F71-A292-0D516E6F6FF5}"/>
                </a:ext>
              </a:extLst>
            </p:cNvPr>
            <p:cNvSpPr txBox="1"/>
            <p:nvPr/>
          </p:nvSpPr>
          <p:spPr>
            <a:xfrm>
              <a:off x="8692046" y="1909200"/>
              <a:ext cx="3329584" cy="12417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nl-NL" sz="1600" b="1" dirty="0">
                  <a:solidFill>
                    <a:schemeClr val="accent3"/>
                  </a:solidFill>
                  <a:latin typeface="Segoe UI"/>
                </a:rPr>
                <a:t>Plaats hier je titel</a:t>
              </a:r>
            </a:p>
            <a:p>
              <a:r>
                <a:rPr lang="nl-NL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Plaats hier je beschrijving</a:t>
              </a:r>
            </a:p>
          </p:txBody>
        </p:sp>
        <p:sp>
          <p:nvSpPr>
            <p:cNvPr id="15" name="Tekstvak 25">
              <a:extLst>
                <a:ext uri="{FF2B5EF4-FFF2-40B4-BE49-F238E27FC236}">
                  <a16:creationId xmlns:a16="http://schemas.microsoft.com/office/drawing/2014/main" id="{DF96C985-FFBD-43B4-B79E-86164FB5561D}"/>
                </a:ext>
              </a:extLst>
            </p:cNvPr>
            <p:cNvSpPr txBox="1"/>
            <p:nvPr/>
          </p:nvSpPr>
          <p:spPr>
            <a:xfrm>
              <a:off x="8692046" y="4458764"/>
              <a:ext cx="3329584" cy="1241799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nl-NL" sz="1600" b="1" dirty="0">
                  <a:solidFill>
                    <a:schemeClr val="accent4"/>
                  </a:solidFill>
                  <a:latin typeface="Segoe UI"/>
                </a:rPr>
                <a:t>Plaats hier je titel</a:t>
              </a:r>
            </a:p>
            <a:p>
              <a:r>
                <a:rPr lang="nl-NL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Plaats hier je beschrijving</a:t>
              </a:r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1635503B-FA2A-4266-BA16-613DD73830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2619" y="4817530"/>
              <a:ext cx="621564" cy="530600"/>
            </a:xfrm>
            <a:custGeom>
              <a:avLst/>
              <a:gdLst>
                <a:gd name="T0" fmla="*/ 163 w 176"/>
                <a:gd name="T1" fmla="*/ 33 h 150"/>
                <a:gd name="T2" fmla="*/ 139 w 176"/>
                <a:gd name="T3" fmla="*/ 33 h 150"/>
                <a:gd name="T4" fmla="*/ 126 w 176"/>
                <a:gd name="T5" fmla="*/ 46 h 150"/>
                <a:gd name="T6" fmla="*/ 126 w 176"/>
                <a:gd name="T7" fmla="*/ 137 h 150"/>
                <a:gd name="T8" fmla="*/ 139 w 176"/>
                <a:gd name="T9" fmla="*/ 150 h 150"/>
                <a:gd name="T10" fmla="*/ 163 w 176"/>
                <a:gd name="T11" fmla="*/ 150 h 150"/>
                <a:gd name="T12" fmla="*/ 176 w 176"/>
                <a:gd name="T13" fmla="*/ 137 h 150"/>
                <a:gd name="T14" fmla="*/ 176 w 176"/>
                <a:gd name="T15" fmla="*/ 46 h 150"/>
                <a:gd name="T16" fmla="*/ 163 w 176"/>
                <a:gd name="T17" fmla="*/ 33 h 150"/>
                <a:gd name="T18" fmla="*/ 49 w 176"/>
                <a:gd name="T19" fmla="*/ 82 h 150"/>
                <a:gd name="T20" fmla="*/ 49 w 176"/>
                <a:gd name="T21" fmla="*/ 139 h 150"/>
                <a:gd name="T22" fmla="*/ 38 w 176"/>
                <a:gd name="T23" fmla="*/ 150 h 150"/>
                <a:gd name="T24" fmla="*/ 11 w 176"/>
                <a:gd name="T25" fmla="*/ 150 h 150"/>
                <a:gd name="T26" fmla="*/ 0 w 176"/>
                <a:gd name="T27" fmla="*/ 139 h 150"/>
                <a:gd name="T28" fmla="*/ 0 w 176"/>
                <a:gd name="T29" fmla="*/ 82 h 150"/>
                <a:gd name="T30" fmla="*/ 11 w 176"/>
                <a:gd name="T31" fmla="*/ 70 h 150"/>
                <a:gd name="T32" fmla="*/ 38 w 176"/>
                <a:gd name="T33" fmla="*/ 70 h 150"/>
                <a:gd name="T34" fmla="*/ 49 w 176"/>
                <a:gd name="T35" fmla="*/ 82 h 150"/>
                <a:gd name="T36" fmla="*/ 113 w 176"/>
                <a:gd name="T37" fmla="*/ 12 h 150"/>
                <a:gd name="T38" fmla="*/ 113 w 176"/>
                <a:gd name="T39" fmla="*/ 139 h 150"/>
                <a:gd name="T40" fmla="*/ 101 w 176"/>
                <a:gd name="T41" fmla="*/ 150 h 150"/>
                <a:gd name="T42" fmla="*/ 74 w 176"/>
                <a:gd name="T43" fmla="*/ 150 h 150"/>
                <a:gd name="T44" fmla="*/ 63 w 176"/>
                <a:gd name="T45" fmla="*/ 139 h 150"/>
                <a:gd name="T46" fmla="*/ 63 w 176"/>
                <a:gd name="T47" fmla="*/ 12 h 150"/>
                <a:gd name="T48" fmla="*/ 74 w 176"/>
                <a:gd name="T49" fmla="*/ 0 h 150"/>
                <a:gd name="T50" fmla="*/ 101 w 176"/>
                <a:gd name="T51" fmla="*/ 0 h 150"/>
                <a:gd name="T52" fmla="*/ 113 w 176"/>
                <a:gd name="T53" fmla="*/ 1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6" h="150">
                  <a:moveTo>
                    <a:pt x="163" y="33"/>
                  </a:moveTo>
                  <a:cubicBezTo>
                    <a:pt x="139" y="33"/>
                    <a:pt x="139" y="33"/>
                    <a:pt x="139" y="33"/>
                  </a:cubicBezTo>
                  <a:cubicBezTo>
                    <a:pt x="132" y="33"/>
                    <a:pt x="126" y="38"/>
                    <a:pt x="126" y="46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6" y="145"/>
                    <a:pt x="132" y="150"/>
                    <a:pt x="139" y="150"/>
                  </a:cubicBezTo>
                  <a:cubicBezTo>
                    <a:pt x="163" y="150"/>
                    <a:pt x="163" y="150"/>
                    <a:pt x="163" y="150"/>
                  </a:cubicBezTo>
                  <a:cubicBezTo>
                    <a:pt x="170" y="150"/>
                    <a:pt x="176" y="145"/>
                    <a:pt x="176" y="137"/>
                  </a:cubicBezTo>
                  <a:cubicBezTo>
                    <a:pt x="176" y="46"/>
                    <a:pt x="176" y="46"/>
                    <a:pt x="176" y="46"/>
                  </a:cubicBezTo>
                  <a:cubicBezTo>
                    <a:pt x="176" y="38"/>
                    <a:pt x="170" y="33"/>
                    <a:pt x="163" y="33"/>
                  </a:cubicBezTo>
                  <a:close/>
                  <a:moveTo>
                    <a:pt x="49" y="82"/>
                  </a:moveTo>
                  <a:cubicBezTo>
                    <a:pt x="49" y="139"/>
                    <a:pt x="49" y="139"/>
                    <a:pt x="49" y="139"/>
                  </a:cubicBezTo>
                  <a:cubicBezTo>
                    <a:pt x="49" y="145"/>
                    <a:pt x="44" y="150"/>
                    <a:pt x="38" y="150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5" y="150"/>
                    <a:pt x="0" y="145"/>
                    <a:pt x="0" y="13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75"/>
                    <a:pt x="5" y="70"/>
                    <a:pt x="11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44" y="70"/>
                    <a:pt x="49" y="75"/>
                    <a:pt x="49" y="82"/>
                  </a:cubicBezTo>
                  <a:close/>
                  <a:moveTo>
                    <a:pt x="113" y="12"/>
                  </a:moveTo>
                  <a:cubicBezTo>
                    <a:pt x="113" y="139"/>
                    <a:pt x="113" y="139"/>
                    <a:pt x="113" y="139"/>
                  </a:cubicBezTo>
                  <a:cubicBezTo>
                    <a:pt x="113" y="145"/>
                    <a:pt x="107" y="150"/>
                    <a:pt x="101" y="150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68" y="150"/>
                    <a:pt x="63" y="145"/>
                    <a:pt x="63" y="139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6"/>
                    <a:pt x="68" y="0"/>
                    <a:pt x="7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7" y="0"/>
                    <a:pt x="113" y="6"/>
                    <a:pt x="113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9012182C-B95D-4E60-8BE4-9E85705F0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4176" y="2219728"/>
              <a:ext cx="578448" cy="616052"/>
            </a:xfrm>
            <a:custGeom>
              <a:avLst/>
              <a:gdLst>
                <a:gd name="T0" fmla="*/ 148 w 154"/>
                <a:gd name="T1" fmla="*/ 128 h 164"/>
                <a:gd name="T2" fmla="*/ 123 w 154"/>
                <a:gd name="T3" fmla="*/ 99 h 164"/>
                <a:gd name="T4" fmla="*/ 132 w 154"/>
                <a:gd name="T5" fmla="*/ 71 h 164"/>
                <a:gd name="T6" fmla="*/ 117 w 154"/>
                <a:gd name="T7" fmla="*/ 23 h 164"/>
                <a:gd name="T8" fmla="*/ 73 w 154"/>
                <a:gd name="T9" fmla="*/ 0 h 164"/>
                <a:gd name="T10" fmla="*/ 67 w 154"/>
                <a:gd name="T11" fmla="*/ 0 h 164"/>
                <a:gd name="T12" fmla="*/ 2 w 154"/>
                <a:gd name="T13" fmla="*/ 60 h 164"/>
                <a:gd name="T14" fmla="*/ 17 w 154"/>
                <a:gd name="T15" fmla="*/ 108 h 164"/>
                <a:gd name="T16" fmla="*/ 61 w 154"/>
                <a:gd name="T17" fmla="*/ 131 h 164"/>
                <a:gd name="T18" fmla="*/ 67 w 154"/>
                <a:gd name="T19" fmla="*/ 131 h 164"/>
                <a:gd name="T20" fmla="*/ 67 w 154"/>
                <a:gd name="T21" fmla="*/ 131 h 164"/>
                <a:gd name="T22" fmla="*/ 67 w 154"/>
                <a:gd name="T23" fmla="*/ 131 h 164"/>
                <a:gd name="T24" fmla="*/ 89 w 154"/>
                <a:gd name="T25" fmla="*/ 127 h 164"/>
                <a:gd name="T26" fmla="*/ 114 w 154"/>
                <a:gd name="T27" fmla="*/ 156 h 164"/>
                <a:gd name="T28" fmla="*/ 129 w 154"/>
                <a:gd name="T29" fmla="*/ 164 h 164"/>
                <a:gd name="T30" fmla="*/ 131 w 154"/>
                <a:gd name="T31" fmla="*/ 164 h 164"/>
                <a:gd name="T32" fmla="*/ 131 w 154"/>
                <a:gd name="T33" fmla="*/ 164 h 164"/>
                <a:gd name="T34" fmla="*/ 131 w 154"/>
                <a:gd name="T35" fmla="*/ 164 h 164"/>
                <a:gd name="T36" fmla="*/ 145 w 154"/>
                <a:gd name="T37" fmla="*/ 159 h 164"/>
                <a:gd name="T38" fmla="*/ 153 w 154"/>
                <a:gd name="T39" fmla="*/ 144 h 164"/>
                <a:gd name="T40" fmla="*/ 148 w 154"/>
                <a:gd name="T41" fmla="*/ 128 h 164"/>
                <a:gd name="T42" fmla="*/ 108 w 154"/>
                <a:gd name="T43" fmla="*/ 69 h 164"/>
                <a:gd name="T44" fmla="*/ 67 w 154"/>
                <a:gd name="T45" fmla="*/ 107 h 164"/>
                <a:gd name="T46" fmla="*/ 63 w 154"/>
                <a:gd name="T47" fmla="*/ 107 h 164"/>
                <a:gd name="T48" fmla="*/ 26 w 154"/>
                <a:gd name="T49" fmla="*/ 62 h 164"/>
                <a:gd name="T50" fmla="*/ 67 w 154"/>
                <a:gd name="T51" fmla="*/ 24 h 164"/>
                <a:gd name="T52" fmla="*/ 71 w 154"/>
                <a:gd name="T53" fmla="*/ 24 h 164"/>
                <a:gd name="T54" fmla="*/ 108 w 154"/>
                <a:gd name="T55" fmla="*/ 6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4" h="164">
                  <a:moveTo>
                    <a:pt x="148" y="128"/>
                  </a:moveTo>
                  <a:cubicBezTo>
                    <a:pt x="123" y="99"/>
                    <a:pt x="123" y="99"/>
                    <a:pt x="123" y="99"/>
                  </a:cubicBezTo>
                  <a:cubicBezTo>
                    <a:pt x="128" y="91"/>
                    <a:pt x="131" y="81"/>
                    <a:pt x="132" y="71"/>
                  </a:cubicBezTo>
                  <a:cubicBezTo>
                    <a:pt x="134" y="54"/>
                    <a:pt x="128" y="37"/>
                    <a:pt x="117" y="23"/>
                  </a:cubicBezTo>
                  <a:cubicBezTo>
                    <a:pt x="106" y="10"/>
                    <a:pt x="90" y="2"/>
                    <a:pt x="73" y="0"/>
                  </a:cubicBezTo>
                  <a:cubicBezTo>
                    <a:pt x="71" y="0"/>
                    <a:pt x="69" y="0"/>
                    <a:pt x="67" y="0"/>
                  </a:cubicBezTo>
                  <a:cubicBezTo>
                    <a:pt x="33" y="0"/>
                    <a:pt x="5" y="26"/>
                    <a:pt x="2" y="60"/>
                  </a:cubicBezTo>
                  <a:cubicBezTo>
                    <a:pt x="0" y="77"/>
                    <a:pt x="5" y="94"/>
                    <a:pt x="17" y="108"/>
                  </a:cubicBezTo>
                  <a:cubicBezTo>
                    <a:pt x="28" y="121"/>
                    <a:pt x="44" y="129"/>
                    <a:pt x="61" y="131"/>
                  </a:cubicBezTo>
                  <a:cubicBezTo>
                    <a:pt x="63" y="131"/>
                    <a:pt x="65" y="131"/>
                    <a:pt x="67" y="13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74" y="131"/>
                    <a:pt x="82" y="130"/>
                    <a:pt x="89" y="127"/>
                  </a:cubicBezTo>
                  <a:cubicBezTo>
                    <a:pt x="114" y="156"/>
                    <a:pt x="114" y="156"/>
                    <a:pt x="114" y="156"/>
                  </a:cubicBezTo>
                  <a:cubicBezTo>
                    <a:pt x="118" y="161"/>
                    <a:pt x="123" y="164"/>
                    <a:pt x="129" y="164"/>
                  </a:cubicBezTo>
                  <a:cubicBezTo>
                    <a:pt x="130" y="164"/>
                    <a:pt x="130" y="164"/>
                    <a:pt x="131" y="164"/>
                  </a:cubicBezTo>
                  <a:cubicBezTo>
                    <a:pt x="131" y="164"/>
                    <a:pt x="131" y="164"/>
                    <a:pt x="131" y="164"/>
                  </a:cubicBezTo>
                  <a:cubicBezTo>
                    <a:pt x="131" y="164"/>
                    <a:pt x="131" y="164"/>
                    <a:pt x="131" y="164"/>
                  </a:cubicBezTo>
                  <a:cubicBezTo>
                    <a:pt x="136" y="164"/>
                    <a:pt x="141" y="162"/>
                    <a:pt x="145" y="159"/>
                  </a:cubicBezTo>
                  <a:cubicBezTo>
                    <a:pt x="150" y="155"/>
                    <a:pt x="153" y="150"/>
                    <a:pt x="153" y="144"/>
                  </a:cubicBezTo>
                  <a:cubicBezTo>
                    <a:pt x="154" y="138"/>
                    <a:pt x="152" y="132"/>
                    <a:pt x="148" y="128"/>
                  </a:cubicBezTo>
                  <a:close/>
                  <a:moveTo>
                    <a:pt x="108" y="69"/>
                  </a:moveTo>
                  <a:cubicBezTo>
                    <a:pt x="107" y="90"/>
                    <a:pt x="88" y="107"/>
                    <a:pt x="67" y="107"/>
                  </a:cubicBezTo>
                  <a:cubicBezTo>
                    <a:pt x="66" y="107"/>
                    <a:pt x="65" y="107"/>
                    <a:pt x="63" y="107"/>
                  </a:cubicBezTo>
                  <a:cubicBezTo>
                    <a:pt x="40" y="105"/>
                    <a:pt x="24" y="85"/>
                    <a:pt x="26" y="62"/>
                  </a:cubicBezTo>
                  <a:cubicBezTo>
                    <a:pt x="27" y="41"/>
                    <a:pt x="46" y="24"/>
                    <a:pt x="67" y="24"/>
                  </a:cubicBezTo>
                  <a:cubicBezTo>
                    <a:pt x="68" y="24"/>
                    <a:pt x="69" y="24"/>
                    <a:pt x="71" y="24"/>
                  </a:cubicBezTo>
                  <a:cubicBezTo>
                    <a:pt x="93" y="26"/>
                    <a:pt x="110" y="46"/>
                    <a:pt x="10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14027D74-2A0C-41AB-AEAE-B07A6B822C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82398" y="2222074"/>
              <a:ext cx="612400" cy="616052"/>
            </a:xfrm>
            <a:custGeom>
              <a:avLst/>
              <a:gdLst>
                <a:gd name="T0" fmla="*/ 41 w 160"/>
                <a:gd name="T1" fmla="*/ 13 h 161"/>
                <a:gd name="T2" fmla="*/ 71 w 160"/>
                <a:gd name="T3" fmla="*/ 3 h 161"/>
                <a:gd name="T4" fmla="*/ 120 w 160"/>
                <a:gd name="T5" fmla="*/ 12 h 161"/>
                <a:gd name="T6" fmla="*/ 64 w 160"/>
                <a:gd name="T7" fmla="*/ 71 h 161"/>
                <a:gd name="T8" fmla="*/ 41 w 160"/>
                <a:gd name="T9" fmla="*/ 13 h 161"/>
                <a:gd name="T10" fmla="*/ 129 w 160"/>
                <a:gd name="T11" fmla="*/ 17 h 161"/>
                <a:gd name="T12" fmla="*/ 86 w 160"/>
                <a:gd name="T13" fmla="*/ 62 h 161"/>
                <a:gd name="T14" fmla="*/ 159 w 160"/>
                <a:gd name="T15" fmla="*/ 89 h 161"/>
                <a:gd name="T16" fmla="*/ 159 w 160"/>
                <a:gd name="T17" fmla="*/ 70 h 161"/>
                <a:gd name="T18" fmla="*/ 129 w 160"/>
                <a:gd name="T19" fmla="*/ 17 h 161"/>
                <a:gd name="T20" fmla="*/ 7 w 160"/>
                <a:gd name="T21" fmla="*/ 103 h 161"/>
                <a:gd name="T22" fmla="*/ 64 w 160"/>
                <a:gd name="T23" fmla="*/ 98 h 161"/>
                <a:gd name="T24" fmla="*/ 33 w 160"/>
                <a:gd name="T25" fmla="*/ 19 h 161"/>
                <a:gd name="T26" fmla="*/ 4 w 160"/>
                <a:gd name="T27" fmla="*/ 91 h 161"/>
                <a:gd name="T28" fmla="*/ 7 w 160"/>
                <a:gd name="T29" fmla="*/ 103 h 161"/>
                <a:gd name="T30" fmla="*/ 92 w 160"/>
                <a:gd name="T31" fmla="*/ 105 h 161"/>
                <a:gd name="T32" fmla="*/ 10 w 160"/>
                <a:gd name="T33" fmla="*/ 113 h 161"/>
                <a:gd name="T34" fmla="*/ 87 w 160"/>
                <a:gd name="T35" fmla="*/ 158 h 161"/>
                <a:gd name="T36" fmla="*/ 92 w 160"/>
                <a:gd name="T37" fmla="*/ 105 h 161"/>
                <a:gd name="T38" fmla="*/ 103 w 160"/>
                <a:gd name="T39" fmla="*/ 79 h 161"/>
                <a:gd name="T40" fmla="*/ 97 w 160"/>
                <a:gd name="T41" fmla="*/ 157 h 161"/>
                <a:gd name="T42" fmla="*/ 158 w 160"/>
                <a:gd name="T43" fmla="*/ 98 h 161"/>
                <a:gd name="T44" fmla="*/ 103 w 160"/>
                <a:gd name="T45" fmla="*/ 79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0" h="161">
                  <a:moveTo>
                    <a:pt x="41" y="13"/>
                  </a:moveTo>
                  <a:cubicBezTo>
                    <a:pt x="50" y="8"/>
                    <a:pt x="60" y="4"/>
                    <a:pt x="71" y="3"/>
                  </a:cubicBezTo>
                  <a:cubicBezTo>
                    <a:pt x="88" y="0"/>
                    <a:pt x="106" y="4"/>
                    <a:pt x="120" y="12"/>
                  </a:cubicBezTo>
                  <a:cubicBezTo>
                    <a:pt x="64" y="71"/>
                    <a:pt x="64" y="71"/>
                    <a:pt x="64" y="71"/>
                  </a:cubicBezTo>
                  <a:lnTo>
                    <a:pt x="41" y="13"/>
                  </a:lnTo>
                  <a:close/>
                  <a:moveTo>
                    <a:pt x="129" y="17"/>
                  </a:moveTo>
                  <a:cubicBezTo>
                    <a:pt x="86" y="62"/>
                    <a:pt x="86" y="62"/>
                    <a:pt x="86" y="62"/>
                  </a:cubicBezTo>
                  <a:cubicBezTo>
                    <a:pt x="159" y="89"/>
                    <a:pt x="159" y="89"/>
                    <a:pt x="159" y="89"/>
                  </a:cubicBezTo>
                  <a:cubicBezTo>
                    <a:pt x="160" y="82"/>
                    <a:pt x="160" y="76"/>
                    <a:pt x="159" y="70"/>
                  </a:cubicBezTo>
                  <a:cubicBezTo>
                    <a:pt x="156" y="48"/>
                    <a:pt x="145" y="29"/>
                    <a:pt x="129" y="17"/>
                  </a:cubicBezTo>
                  <a:close/>
                  <a:moveTo>
                    <a:pt x="7" y="103"/>
                  </a:moveTo>
                  <a:cubicBezTo>
                    <a:pt x="64" y="98"/>
                    <a:pt x="64" y="98"/>
                    <a:pt x="64" y="98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12" y="35"/>
                    <a:pt x="0" y="62"/>
                    <a:pt x="4" y="91"/>
                  </a:cubicBezTo>
                  <a:cubicBezTo>
                    <a:pt x="4" y="96"/>
                    <a:pt x="5" y="99"/>
                    <a:pt x="7" y="103"/>
                  </a:cubicBezTo>
                  <a:close/>
                  <a:moveTo>
                    <a:pt x="92" y="105"/>
                  </a:moveTo>
                  <a:cubicBezTo>
                    <a:pt x="10" y="113"/>
                    <a:pt x="10" y="113"/>
                    <a:pt x="10" y="113"/>
                  </a:cubicBezTo>
                  <a:cubicBezTo>
                    <a:pt x="23" y="142"/>
                    <a:pt x="54" y="161"/>
                    <a:pt x="87" y="158"/>
                  </a:cubicBezTo>
                  <a:lnTo>
                    <a:pt x="92" y="105"/>
                  </a:lnTo>
                  <a:close/>
                  <a:moveTo>
                    <a:pt x="103" y="79"/>
                  </a:moveTo>
                  <a:cubicBezTo>
                    <a:pt x="97" y="157"/>
                    <a:pt x="97" y="157"/>
                    <a:pt x="97" y="157"/>
                  </a:cubicBezTo>
                  <a:cubicBezTo>
                    <a:pt x="128" y="151"/>
                    <a:pt x="151" y="128"/>
                    <a:pt x="158" y="98"/>
                  </a:cubicBezTo>
                  <a:lnTo>
                    <a:pt x="103" y="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Freeform 24">
              <a:extLst>
                <a:ext uri="{FF2B5EF4-FFF2-40B4-BE49-F238E27FC236}">
                  <a16:creationId xmlns:a16="http://schemas.microsoft.com/office/drawing/2014/main" id="{61CE6D66-81B2-4B6B-8B55-C57E5081B0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99036" y="4782998"/>
              <a:ext cx="579126" cy="593332"/>
            </a:xfrm>
            <a:custGeom>
              <a:avLst/>
              <a:gdLst>
                <a:gd name="T0" fmla="*/ 104 w 156"/>
                <a:gd name="T1" fmla="*/ 81 h 159"/>
                <a:gd name="T2" fmla="*/ 148 w 156"/>
                <a:gd name="T3" fmla="*/ 37 h 159"/>
                <a:gd name="T4" fmla="*/ 148 w 156"/>
                <a:gd name="T5" fmla="*/ 8 h 159"/>
                <a:gd name="T6" fmla="*/ 119 w 156"/>
                <a:gd name="T7" fmla="*/ 8 h 159"/>
                <a:gd name="T8" fmla="*/ 75 w 156"/>
                <a:gd name="T9" fmla="*/ 53 h 159"/>
                <a:gd name="T10" fmla="*/ 76 w 156"/>
                <a:gd name="T11" fmla="*/ 41 h 159"/>
                <a:gd name="T12" fmla="*/ 38 w 156"/>
                <a:gd name="T13" fmla="*/ 2 h 159"/>
                <a:gd name="T14" fmla="*/ 23 w 156"/>
                <a:gd name="T15" fmla="*/ 5 h 159"/>
                <a:gd name="T16" fmla="*/ 44 w 156"/>
                <a:gd name="T17" fmla="*/ 27 h 159"/>
                <a:gd name="T18" fmla="*/ 44 w 156"/>
                <a:gd name="T19" fmla="*/ 32 h 159"/>
                <a:gd name="T20" fmla="*/ 29 w 156"/>
                <a:gd name="T21" fmla="*/ 47 h 159"/>
                <a:gd name="T22" fmla="*/ 23 w 156"/>
                <a:gd name="T23" fmla="*/ 47 h 159"/>
                <a:gd name="T24" fmla="*/ 3 w 156"/>
                <a:gd name="T25" fmla="*/ 26 h 159"/>
                <a:gd name="T26" fmla="*/ 0 w 156"/>
                <a:gd name="T27" fmla="*/ 41 h 159"/>
                <a:gd name="T28" fmla="*/ 38 w 156"/>
                <a:gd name="T29" fmla="*/ 79 h 159"/>
                <a:gd name="T30" fmla="*/ 50 w 156"/>
                <a:gd name="T31" fmla="*/ 78 h 159"/>
                <a:gd name="T32" fmla="*/ 57 w 156"/>
                <a:gd name="T33" fmla="*/ 85 h 159"/>
                <a:gd name="T34" fmla="*/ 34 w 156"/>
                <a:gd name="T35" fmla="*/ 109 h 159"/>
                <a:gd name="T36" fmla="*/ 23 w 156"/>
                <a:gd name="T37" fmla="*/ 113 h 159"/>
                <a:gd name="T38" fmla="*/ 1 w 156"/>
                <a:gd name="T39" fmla="*/ 148 h 159"/>
                <a:gd name="T40" fmla="*/ 5 w 156"/>
                <a:gd name="T41" fmla="*/ 152 h 159"/>
                <a:gd name="T42" fmla="*/ 10 w 156"/>
                <a:gd name="T43" fmla="*/ 157 h 159"/>
                <a:gd name="T44" fmla="*/ 44 w 156"/>
                <a:gd name="T45" fmla="*/ 135 h 159"/>
                <a:gd name="T46" fmla="*/ 47 w 156"/>
                <a:gd name="T47" fmla="*/ 123 h 159"/>
                <a:gd name="T48" fmla="*/ 70 w 156"/>
                <a:gd name="T49" fmla="*/ 99 h 159"/>
                <a:gd name="T50" fmla="*/ 118 w 156"/>
                <a:gd name="T51" fmla="*/ 151 h 159"/>
                <a:gd name="T52" fmla="*/ 148 w 156"/>
                <a:gd name="T53" fmla="*/ 151 h 159"/>
                <a:gd name="T54" fmla="*/ 148 w 156"/>
                <a:gd name="T55" fmla="*/ 122 h 159"/>
                <a:gd name="T56" fmla="*/ 104 w 156"/>
                <a:gd name="T57" fmla="*/ 81 h 159"/>
                <a:gd name="T58" fmla="*/ 96 w 156"/>
                <a:gd name="T59" fmla="*/ 53 h 159"/>
                <a:gd name="T60" fmla="*/ 94 w 156"/>
                <a:gd name="T61" fmla="*/ 52 h 159"/>
                <a:gd name="T62" fmla="*/ 93 w 156"/>
                <a:gd name="T63" fmla="*/ 50 h 159"/>
                <a:gd name="T64" fmla="*/ 94 w 156"/>
                <a:gd name="T65" fmla="*/ 47 h 159"/>
                <a:gd name="T66" fmla="*/ 128 w 156"/>
                <a:gd name="T67" fmla="*/ 13 h 159"/>
                <a:gd name="T68" fmla="*/ 130 w 156"/>
                <a:gd name="T69" fmla="*/ 12 h 159"/>
                <a:gd name="T70" fmla="*/ 132 w 156"/>
                <a:gd name="T71" fmla="*/ 13 h 159"/>
                <a:gd name="T72" fmla="*/ 133 w 156"/>
                <a:gd name="T73" fmla="*/ 16 h 159"/>
                <a:gd name="T74" fmla="*/ 132 w 156"/>
                <a:gd name="T75" fmla="*/ 18 h 159"/>
                <a:gd name="T76" fmla="*/ 99 w 156"/>
                <a:gd name="T77" fmla="*/ 52 h 159"/>
                <a:gd name="T78" fmla="*/ 96 w 156"/>
                <a:gd name="T79" fmla="*/ 53 h 159"/>
                <a:gd name="T80" fmla="*/ 104 w 156"/>
                <a:gd name="T81" fmla="*/ 58 h 159"/>
                <a:gd name="T82" fmla="*/ 138 w 156"/>
                <a:gd name="T83" fmla="*/ 24 h 159"/>
                <a:gd name="T84" fmla="*/ 140 w 156"/>
                <a:gd name="T85" fmla="*/ 23 h 159"/>
                <a:gd name="T86" fmla="*/ 143 w 156"/>
                <a:gd name="T87" fmla="*/ 24 h 159"/>
                <a:gd name="T88" fmla="*/ 144 w 156"/>
                <a:gd name="T89" fmla="*/ 26 h 159"/>
                <a:gd name="T90" fmla="*/ 143 w 156"/>
                <a:gd name="T91" fmla="*/ 28 h 159"/>
                <a:gd name="T92" fmla="*/ 109 w 156"/>
                <a:gd name="T93" fmla="*/ 62 h 159"/>
                <a:gd name="T94" fmla="*/ 107 w 156"/>
                <a:gd name="T95" fmla="*/ 63 h 159"/>
                <a:gd name="T96" fmla="*/ 104 w 156"/>
                <a:gd name="T97" fmla="*/ 62 h 159"/>
                <a:gd name="T98" fmla="*/ 103 w 156"/>
                <a:gd name="T99" fmla="*/ 60 h 159"/>
                <a:gd name="T100" fmla="*/ 104 w 156"/>
                <a:gd name="T101" fmla="*/ 58 h 159"/>
                <a:gd name="T102" fmla="*/ 139 w 156"/>
                <a:gd name="T103" fmla="*/ 143 h 159"/>
                <a:gd name="T104" fmla="*/ 127 w 156"/>
                <a:gd name="T105" fmla="*/ 143 h 159"/>
                <a:gd name="T106" fmla="*/ 127 w 156"/>
                <a:gd name="T107" fmla="*/ 131 h 159"/>
                <a:gd name="T108" fmla="*/ 139 w 156"/>
                <a:gd name="T109" fmla="*/ 131 h 159"/>
                <a:gd name="T110" fmla="*/ 139 w 156"/>
                <a:gd name="T111" fmla="*/ 14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6" h="159">
                  <a:moveTo>
                    <a:pt x="104" y="81"/>
                  </a:moveTo>
                  <a:cubicBezTo>
                    <a:pt x="148" y="37"/>
                    <a:pt x="148" y="37"/>
                    <a:pt x="148" y="37"/>
                  </a:cubicBezTo>
                  <a:cubicBezTo>
                    <a:pt x="156" y="29"/>
                    <a:pt x="156" y="16"/>
                    <a:pt x="148" y="8"/>
                  </a:cubicBezTo>
                  <a:cubicBezTo>
                    <a:pt x="140" y="0"/>
                    <a:pt x="127" y="0"/>
                    <a:pt x="119" y="8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76" y="49"/>
                    <a:pt x="76" y="45"/>
                    <a:pt x="76" y="41"/>
                  </a:cubicBezTo>
                  <a:cubicBezTo>
                    <a:pt x="76" y="20"/>
                    <a:pt x="59" y="2"/>
                    <a:pt x="38" y="2"/>
                  </a:cubicBezTo>
                  <a:cubicBezTo>
                    <a:pt x="33" y="2"/>
                    <a:pt x="28" y="3"/>
                    <a:pt x="23" y="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5" y="28"/>
                    <a:pt x="45" y="30"/>
                    <a:pt x="44" y="32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7" y="49"/>
                    <a:pt x="25" y="49"/>
                    <a:pt x="23" y="4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1" y="31"/>
                    <a:pt x="0" y="36"/>
                    <a:pt x="0" y="41"/>
                  </a:cubicBezTo>
                  <a:cubicBezTo>
                    <a:pt x="0" y="62"/>
                    <a:pt x="17" y="79"/>
                    <a:pt x="38" y="79"/>
                  </a:cubicBezTo>
                  <a:cubicBezTo>
                    <a:pt x="42" y="79"/>
                    <a:pt x="46" y="79"/>
                    <a:pt x="50" y="78"/>
                  </a:cubicBezTo>
                  <a:cubicBezTo>
                    <a:pt x="52" y="80"/>
                    <a:pt x="55" y="83"/>
                    <a:pt x="57" y="85"/>
                  </a:cubicBezTo>
                  <a:cubicBezTo>
                    <a:pt x="34" y="109"/>
                    <a:pt x="34" y="109"/>
                    <a:pt x="34" y="109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44" y="135"/>
                    <a:pt x="44" y="135"/>
                    <a:pt x="44" y="135"/>
                  </a:cubicBezTo>
                  <a:cubicBezTo>
                    <a:pt x="47" y="123"/>
                    <a:pt x="47" y="123"/>
                    <a:pt x="47" y="123"/>
                  </a:cubicBezTo>
                  <a:cubicBezTo>
                    <a:pt x="70" y="99"/>
                    <a:pt x="70" y="99"/>
                    <a:pt x="70" y="99"/>
                  </a:cubicBezTo>
                  <a:cubicBezTo>
                    <a:pt x="91" y="122"/>
                    <a:pt x="111" y="144"/>
                    <a:pt x="118" y="151"/>
                  </a:cubicBezTo>
                  <a:cubicBezTo>
                    <a:pt x="127" y="159"/>
                    <a:pt x="140" y="159"/>
                    <a:pt x="148" y="151"/>
                  </a:cubicBezTo>
                  <a:cubicBezTo>
                    <a:pt x="156" y="143"/>
                    <a:pt x="156" y="130"/>
                    <a:pt x="148" y="122"/>
                  </a:cubicBezTo>
                  <a:lnTo>
                    <a:pt x="104" y="81"/>
                  </a:lnTo>
                  <a:close/>
                  <a:moveTo>
                    <a:pt x="96" y="53"/>
                  </a:moveTo>
                  <a:cubicBezTo>
                    <a:pt x="95" y="53"/>
                    <a:pt x="94" y="53"/>
                    <a:pt x="94" y="52"/>
                  </a:cubicBezTo>
                  <a:cubicBezTo>
                    <a:pt x="93" y="51"/>
                    <a:pt x="93" y="51"/>
                    <a:pt x="93" y="50"/>
                  </a:cubicBezTo>
                  <a:cubicBezTo>
                    <a:pt x="93" y="49"/>
                    <a:pt x="93" y="48"/>
                    <a:pt x="94" y="47"/>
                  </a:cubicBezTo>
                  <a:cubicBezTo>
                    <a:pt x="128" y="13"/>
                    <a:pt x="128" y="13"/>
                    <a:pt x="128" y="13"/>
                  </a:cubicBezTo>
                  <a:cubicBezTo>
                    <a:pt x="128" y="13"/>
                    <a:pt x="129" y="12"/>
                    <a:pt x="130" y="12"/>
                  </a:cubicBezTo>
                  <a:cubicBezTo>
                    <a:pt x="131" y="12"/>
                    <a:pt x="132" y="13"/>
                    <a:pt x="132" y="13"/>
                  </a:cubicBezTo>
                  <a:cubicBezTo>
                    <a:pt x="133" y="14"/>
                    <a:pt x="133" y="15"/>
                    <a:pt x="133" y="16"/>
                  </a:cubicBezTo>
                  <a:cubicBezTo>
                    <a:pt x="133" y="17"/>
                    <a:pt x="133" y="17"/>
                    <a:pt x="132" y="18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8" y="53"/>
                    <a:pt x="97" y="53"/>
                    <a:pt x="96" y="53"/>
                  </a:cubicBezTo>
                  <a:close/>
                  <a:moveTo>
                    <a:pt x="104" y="58"/>
                  </a:moveTo>
                  <a:cubicBezTo>
                    <a:pt x="138" y="24"/>
                    <a:pt x="138" y="24"/>
                    <a:pt x="138" y="24"/>
                  </a:cubicBezTo>
                  <a:cubicBezTo>
                    <a:pt x="139" y="23"/>
                    <a:pt x="140" y="23"/>
                    <a:pt x="140" y="23"/>
                  </a:cubicBezTo>
                  <a:cubicBezTo>
                    <a:pt x="141" y="23"/>
                    <a:pt x="142" y="23"/>
                    <a:pt x="143" y="24"/>
                  </a:cubicBezTo>
                  <a:cubicBezTo>
                    <a:pt x="143" y="24"/>
                    <a:pt x="144" y="25"/>
                    <a:pt x="144" y="26"/>
                  </a:cubicBezTo>
                  <a:cubicBezTo>
                    <a:pt x="144" y="27"/>
                    <a:pt x="143" y="28"/>
                    <a:pt x="143" y="28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08" y="63"/>
                    <a:pt x="107" y="63"/>
                    <a:pt x="107" y="63"/>
                  </a:cubicBezTo>
                  <a:cubicBezTo>
                    <a:pt x="106" y="63"/>
                    <a:pt x="105" y="63"/>
                    <a:pt x="104" y="62"/>
                  </a:cubicBezTo>
                  <a:cubicBezTo>
                    <a:pt x="104" y="62"/>
                    <a:pt x="103" y="61"/>
                    <a:pt x="103" y="60"/>
                  </a:cubicBezTo>
                  <a:cubicBezTo>
                    <a:pt x="103" y="59"/>
                    <a:pt x="104" y="58"/>
                    <a:pt x="104" y="58"/>
                  </a:cubicBezTo>
                  <a:close/>
                  <a:moveTo>
                    <a:pt x="139" y="143"/>
                  </a:moveTo>
                  <a:cubicBezTo>
                    <a:pt x="136" y="146"/>
                    <a:pt x="131" y="146"/>
                    <a:pt x="127" y="143"/>
                  </a:cubicBezTo>
                  <a:cubicBezTo>
                    <a:pt x="124" y="139"/>
                    <a:pt x="124" y="134"/>
                    <a:pt x="127" y="131"/>
                  </a:cubicBezTo>
                  <a:cubicBezTo>
                    <a:pt x="131" y="128"/>
                    <a:pt x="136" y="128"/>
                    <a:pt x="139" y="131"/>
                  </a:cubicBezTo>
                  <a:cubicBezTo>
                    <a:pt x="142" y="134"/>
                    <a:pt x="142" y="139"/>
                    <a:pt x="139" y="1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nl-NL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C4460F2-9180-41E6-B8BC-EF3E26A06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  <a:endParaRPr lang="nl-NL" noProof="0" dirty="0"/>
          </a:p>
        </p:txBody>
      </p:sp>
      <p:sp>
        <p:nvSpPr>
          <p:cNvPr id="24" name="GEMAAKT DOOR PPT SOLUTIONS">
            <a:hlinkClick r:id="rId3"/>
            <a:extLst>
              <a:ext uri="{FF2B5EF4-FFF2-40B4-BE49-F238E27FC236}">
                <a16:creationId xmlns:a16="http://schemas.microsoft.com/office/drawing/2014/main" id="{952FC126-803F-451E-AB09-238D7214B18A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377075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13BCE52-E149-4876-90F6-009472DB3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726CA-A097-41D6-BF51-C20D8C7DC62F}" type="datetime4">
              <a:rPr lang="nl-NL" noProof="0" smtClean="0"/>
              <a:t>24 augustus 2022</a:t>
            </a:fld>
            <a:endParaRPr lang="nl-NL" noProof="0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9395C1E8-86DA-48B9-82E0-376615D5A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smtClean="0"/>
              <a:pPr/>
              <a:t>10</a:t>
            </a:fld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375AC1B-A3EA-480E-B34A-BC27A4F603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412144"/>
            <a:ext cx="2942078" cy="185756"/>
          </a:xfrm>
        </p:spPr>
        <p:txBody>
          <a:bodyPr/>
          <a:lstStyle/>
          <a:p>
            <a:r>
              <a:rPr lang="nl-NL" dirty="0"/>
              <a:t>PLAATS HIER JE HOOFDSTUK- OF SUBTITEL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7AFAA4F-C90E-4478-81B0-63E1C46E1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Typ hier je slidetitel</a:t>
            </a:r>
            <a:endParaRPr lang="en-US" dirty="0"/>
          </a:p>
        </p:txBody>
      </p:sp>
      <p:sp>
        <p:nvSpPr>
          <p:cNvPr id="9" name="Rechthoek 10">
            <a:extLst>
              <a:ext uri="{FF2B5EF4-FFF2-40B4-BE49-F238E27FC236}">
                <a16:creationId xmlns:a16="http://schemas.microsoft.com/office/drawing/2014/main" id="{788B3804-7265-44F9-88A0-8D17792DB101}"/>
              </a:ext>
            </a:extLst>
          </p:cNvPr>
          <p:cNvSpPr/>
          <p:nvPr/>
        </p:nvSpPr>
        <p:spPr>
          <a:xfrm>
            <a:off x="2823357" y="2773535"/>
            <a:ext cx="1798565" cy="818114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rmAutofit/>
          </a:bodyPr>
          <a:lstStyle/>
          <a:p>
            <a:pPr algn="ctr" defTabSz="609585"/>
            <a:r>
              <a:rPr lang="nl-NL" sz="1467" b="1" kern="0" dirty="0">
                <a:solidFill>
                  <a:prstClr val="white"/>
                </a:solidFill>
                <a:latin typeface="+mj-lt"/>
                <a:ea typeface="Verdana" panose="020B0604030504040204" pitchFamily="34" charset="0"/>
              </a:rPr>
              <a:t>Naam</a:t>
            </a:r>
          </a:p>
          <a:p>
            <a:pPr algn="ctr" defTabSz="609585"/>
            <a:r>
              <a:rPr lang="nl-NL" sz="1467" kern="0" dirty="0">
                <a:solidFill>
                  <a:prstClr val="white"/>
                </a:solidFill>
                <a:ea typeface="Verdana" panose="020B0604030504040204" pitchFamily="34" charset="0"/>
              </a:rPr>
              <a:t>Functie</a:t>
            </a:r>
          </a:p>
        </p:txBody>
      </p:sp>
      <p:sp>
        <p:nvSpPr>
          <p:cNvPr id="10" name="Rechthoek 11">
            <a:extLst>
              <a:ext uri="{FF2B5EF4-FFF2-40B4-BE49-F238E27FC236}">
                <a16:creationId xmlns:a16="http://schemas.microsoft.com/office/drawing/2014/main" id="{58AE42BD-B07A-439B-B38E-6367638ECEA2}"/>
              </a:ext>
            </a:extLst>
          </p:cNvPr>
          <p:cNvSpPr/>
          <p:nvPr/>
        </p:nvSpPr>
        <p:spPr>
          <a:xfrm>
            <a:off x="5196714" y="2773535"/>
            <a:ext cx="1798565" cy="818114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rmAutofit/>
          </a:bodyPr>
          <a:lstStyle/>
          <a:p>
            <a:pPr algn="ctr" defTabSz="609585"/>
            <a:r>
              <a:rPr lang="nl-NL" sz="1467" b="1" kern="0" dirty="0">
                <a:solidFill>
                  <a:prstClr val="white"/>
                </a:solidFill>
                <a:latin typeface="+mj-lt"/>
                <a:ea typeface="Verdana" panose="020B0604030504040204" pitchFamily="34" charset="0"/>
              </a:rPr>
              <a:t>Naam</a:t>
            </a:r>
          </a:p>
          <a:p>
            <a:pPr algn="ctr" defTabSz="609585"/>
            <a:r>
              <a:rPr lang="nl-NL" sz="1467" kern="0" dirty="0">
                <a:solidFill>
                  <a:prstClr val="white"/>
                </a:solidFill>
                <a:ea typeface="Verdana" panose="020B0604030504040204" pitchFamily="34" charset="0"/>
              </a:rPr>
              <a:t>Functie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C2999EFC-7D45-4135-A93C-E2A9BECED3D2}"/>
              </a:ext>
            </a:extLst>
          </p:cNvPr>
          <p:cNvSpPr/>
          <p:nvPr/>
        </p:nvSpPr>
        <p:spPr>
          <a:xfrm>
            <a:off x="5184510" y="1576316"/>
            <a:ext cx="1798565" cy="818114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rmAutofit/>
          </a:bodyPr>
          <a:lstStyle/>
          <a:p>
            <a:pPr algn="ctr" defTabSz="609585" fontAlgn="base">
              <a:spcBef>
                <a:spcPct val="0"/>
              </a:spcBef>
              <a:spcAft>
                <a:spcPct val="0"/>
              </a:spcAft>
            </a:pPr>
            <a:r>
              <a:rPr lang="nl-NL" sz="1467" b="1" kern="0" dirty="0">
                <a:solidFill>
                  <a:prstClr val="white"/>
                </a:solidFill>
                <a:latin typeface="+mj-lt"/>
                <a:ea typeface="Verdana" panose="020B0604030504040204" pitchFamily="34" charset="0"/>
                <a:cs typeface="Arial" panose="020B0604020202020204" pitchFamily="34" charset="0"/>
              </a:rPr>
              <a:t>Naam</a:t>
            </a:r>
          </a:p>
          <a:p>
            <a:pPr algn="ctr" defTabSz="609585" fontAlgn="base">
              <a:spcBef>
                <a:spcPct val="0"/>
              </a:spcBef>
              <a:spcAft>
                <a:spcPct val="0"/>
              </a:spcAft>
            </a:pPr>
            <a:r>
              <a:rPr lang="nl-NL" sz="1467" kern="0" dirty="0">
                <a:solidFill>
                  <a:prstClr val="white"/>
                </a:solidFill>
                <a:ea typeface="Verdana" panose="020B0604030504040204" pitchFamily="34" charset="0"/>
              </a:rPr>
              <a:t>Functie</a:t>
            </a:r>
          </a:p>
        </p:txBody>
      </p:sp>
      <p:sp>
        <p:nvSpPr>
          <p:cNvPr id="12" name="Rechthoek 32">
            <a:extLst>
              <a:ext uri="{FF2B5EF4-FFF2-40B4-BE49-F238E27FC236}">
                <a16:creationId xmlns:a16="http://schemas.microsoft.com/office/drawing/2014/main" id="{EA46A801-BF2B-48ED-BC71-286D0E63687C}"/>
              </a:ext>
            </a:extLst>
          </p:cNvPr>
          <p:cNvSpPr/>
          <p:nvPr/>
        </p:nvSpPr>
        <p:spPr>
          <a:xfrm>
            <a:off x="2827085" y="3970754"/>
            <a:ext cx="1798565" cy="81811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Autofit/>
          </a:bodyPr>
          <a:lstStyle/>
          <a:p>
            <a:pPr algn="ctr" defTabSz="609585"/>
            <a:r>
              <a:rPr lang="nl-NL" sz="1467" b="1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Naam</a:t>
            </a:r>
          </a:p>
          <a:p>
            <a:pPr algn="ctr" defTabSz="609585"/>
            <a:r>
              <a:rPr lang="nl-NL" sz="1467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Functie</a:t>
            </a:r>
          </a:p>
        </p:txBody>
      </p:sp>
      <p:sp>
        <p:nvSpPr>
          <p:cNvPr id="13" name="Rechthoek 11">
            <a:extLst>
              <a:ext uri="{FF2B5EF4-FFF2-40B4-BE49-F238E27FC236}">
                <a16:creationId xmlns:a16="http://schemas.microsoft.com/office/drawing/2014/main" id="{EA5FF0AE-B435-438B-AD7C-0F317DE655A9}"/>
              </a:ext>
            </a:extLst>
          </p:cNvPr>
          <p:cNvSpPr/>
          <p:nvPr/>
        </p:nvSpPr>
        <p:spPr>
          <a:xfrm>
            <a:off x="7570073" y="2773535"/>
            <a:ext cx="1798565" cy="818114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rmAutofit/>
          </a:bodyPr>
          <a:lstStyle/>
          <a:p>
            <a:pPr algn="ctr" defTabSz="609585"/>
            <a:r>
              <a:rPr lang="nl-NL" sz="1467" b="1" kern="0" dirty="0">
                <a:solidFill>
                  <a:prstClr val="white"/>
                </a:solidFill>
                <a:latin typeface="+mj-lt"/>
                <a:ea typeface="Verdana" panose="020B0604030504040204" pitchFamily="34" charset="0"/>
              </a:rPr>
              <a:t>Naam</a:t>
            </a:r>
          </a:p>
          <a:p>
            <a:pPr algn="ctr" defTabSz="609585"/>
            <a:r>
              <a:rPr lang="nl-NL" sz="1467" kern="0" dirty="0">
                <a:solidFill>
                  <a:prstClr val="white"/>
                </a:solidFill>
                <a:ea typeface="Verdana" panose="020B0604030504040204" pitchFamily="34" charset="0"/>
              </a:rPr>
              <a:t>Functie</a:t>
            </a:r>
          </a:p>
        </p:txBody>
      </p:sp>
      <p:sp>
        <p:nvSpPr>
          <p:cNvPr id="14" name="Rechthoek 32">
            <a:extLst>
              <a:ext uri="{FF2B5EF4-FFF2-40B4-BE49-F238E27FC236}">
                <a16:creationId xmlns:a16="http://schemas.microsoft.com/office/drawing/2014/main" id="{0EB83077-714D-4270-B615-3965715A9700}"/>
              </a:ext>
            </a:extLst>
          </p:cNvPr>
          <p:cNvSpPr/>
          <p:nvPr/>
        </p:nvSpPr>
        <p:spPr>
          <a:xfrm>
            <a:off x="2827085" y="5167976"/>
            <a:ext cx="1798565" cy="81811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Autofit/>
          </a:bodyPr>
          <a:lstStyle/>
          <a:p>
            <a:pPr algn="ctr" defTabSz="609585"/>
            <a:r>
              <a:rPr lang="nl-NL" sz="1467" b="1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Naam</a:t>
            </a:r>
          </a:p>
          <a:p>
            <a:pPr algn="ctr" defTabSz="609585"/>
            <a:r>
              <a:rPr lang="nl-NL" sz="1467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Functie</a:t>
            </a:r>
          </a:p>
        </p:txBody>
      </p:sp>
      <p:sp>
        <p:nvSpPr>
          <p:cNvPr id="15" name="Rechthoek 32">
            <a:extLst>
              <a:ext uri="{FF2B5EF4-FFF2-40B4-BE49-F238E27FC236}">
                <a16:creationId xmlns:a16="http://schemas.microsoft.com/office/drawing/2014/main" id="{B45AFBB9-3BDB-4D0E-A775-9AFE7EBEF4EF}"/>
              </a:ext>
            </a:extLst>
          </p:cNvPr>
          <p:cNvSpPr/>
          <p:nvPr/>
        </p:nvSpPr>
        <p:spPr>
          <a:xfrm>
            <a:off x="5199201" y="3970754"/>
            <a:ext cx="1798565" cy="81811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Autofit/>
          </a:bodyPr>
          <a:lstStyle/>
          <a:p>
            <a:pPr algn="ctr" defTabSz="609585"/>
            <a:r>
              <a:rPr lang="nl-NL" sz="1467" b="1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Naam</a:t>
            </a:r>
          </a:p>
          <a:p>
            <a:pPr algn="ctr" defTabSz="609585"/>
            <a:r>
              <a:rPr lang="nl-NL" sz="1467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Functie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F7FF10CA-170F-4C07-BEA7-01A3E115183A}"/>
              </a:ext>
            </a:extLst>
          </p:cNvPr>
          <p:cNvSpPr/>
          <p:nvPr/>
        </p:nvSpPr>
        <p:spPr>
          <a:xfrm>
            <a:off x="5199201" y="5167976"/>
            <a:ext cx="1798565" cy="81811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Autofit/>
          </a:bodyPr>
          <a:lstStyle/>
          <a:p>
            <a:pPr algn="ctr" defTabSz="609585"/>
            <a:r>
              <a:rPr lang="nl-NL" sz="1467" b="1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Naam</a:t>
            </a:r>
          </a:p>
          <a:p>
            <a:pPr algn="ctr" defTabSz="609585"/>
            <a:r>
              <a:rPr lang="nl-NL" sz="1467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Functie</a:t>
            </a:r>
          </a:p>
        </p:txBody>
      </p:sp>
      <p:sp>
        <p:nvSpPr>
          <p:cNvPr id="17" name="Rechthoek 32">
            <a:extLst>
              <a:ext uri="{FF2B5EF4-FFF2-40B4-BE49-F238E27FC236}">
                <a16:creationId xmlns:a16="http://schemas.microsoft.com/office/drawing/2014/main" id="{D9BD9795-A367-416C-81AB-0D4D0BA34886}"/>
              </a:ext>
            </a:extLst>
          </p:cNvPr>
          <p:cNvSpPr/>
          <p:nvPr/>
        </p:nvSpPr>
        <p:spPr>
          <a:xfrm>
            <a:off x="7571318" y="3970754"/>
            <a:ext cx="1798565" cy="81811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Autofit/>
          </a:bodyPr>
          <a:lstStyle/>
          <a:p>
            <a:pPr algn="ctr" defTabSz="609585"/>
            <a:r>
              <a:rPr lang="nl-NL" sz="1467" b="1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Naam</a:t>
            </a:r>
          </a:p>
          <a:p>
            <a:pPr algn="ctr" defTabSz="609585"/>
            <a:r>
              <a:rPr lang="nl-NL" sz="1467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Functie</a:t>
            </a:r>
          </a:p>
        </p:txBody>
      </p:sp>
      <p:sp>
        <p:nvSpPr>
          <p:cNvPr id="18" name="Rechthoek 32">
            <a:extLst>
              <a:ext uri="{FF2B5EF4-FFF2-40B4-BE49-F238E27FC236}">
                <a16:creationId xmlns:a16="http://schemas.microsoft.com/office/drawing/2014/main" id="{D0796E65-672A-4D28-977A-A3A79560E173}"/>
              </a:ext>
            </a:extLst>
          </p:cNvPr>
          <p:cNvSpPr/>
          <p:nvPr/>
        </p:nvSpPr>
        <p:spPr>
          <a:xfrm>
            <a:off x="7571318" y="5167976"/>
            <a:ext cx="1798565" cy="81811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Autofit/>
          </a:bodyPr>
          <a:lstStyle/>
          <a:p>
            <a:pPr algn="ctr" defTabSz="609585"/>
            <a:r>
              <a:rPr lang="nl-NL" sz="1467" b="1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Naam</a:t>
            </a:r>
          </a:p>
          <a:p>
            <a:pPr algn="ctr" defTabSz="609585"/>
            <a:r>
              <a:rPr lang="nl-NL" sz="1467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Functie</a:t>
            </a:r>
          </a:p>
        </p:txBody>
      </p:sp>
      <p:cxnSp>
        <p:nvCxnSpPr>
          <p:cNvPr id="19" name="Gebogen verbindingslijn 6">
            <a:extLst>
              <a:ext uri="{FF2B5EF4-FFF2-40B4-BE49-F238E27FC236}">
                <a16:creationId xmlns:a16="http://schemas.microsoft.com/office/drawing/2014/main" id="{A717387B-6DF3-4E64-B7B3-850D7E125BEE}"/>
              </a:ext>
            </a:extLst>
          </p:cNvPr>
          <p:cNvCxnSpPr>
            <a:stCxn id="11" idx="2"/>
            <a:endCxn id="9" idx="0"/>
          </p:cNvCxnSpPr>
          <p:nvPr/>
        </p:nvCxnSpPr>
        <p:spPr>
          <a:xfrm rot="5400000">
            <a:off x="4713663" y="1403406"/>
            <a:ext cx="379106" cy="2361153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7D8499BA-ACA0-4E1E-9F2D-FDC113DC0317}"/>
              </a:ext>
            </a:extLst>
          </p:cNvPr>
          <p:cNvCxnSpPr>
            <a:cxnSpLocks/>
          </p:cNvCxnSpPr>
          <p:nvPr/>
        </p:nvCxnSpPr>
        <p:spPr>
          <a:xfrm>
            <a:off x="6083789" y="2583982"/>
            <a:ext cx="0" cy="189553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cxnSp>
        <p:nvCxnSpPr>
          <p:cNvPr id="21" name="Gebogen verbindingslijn 10">
            <a:extLst>
              <a:ext uri="{FF2B5EF4-FFF2-40B4-BE49-F238E27FC236}">
                <a16:creationId xmlns:a16="http://schemas.microsoft.com/office/drawing/2014/main" id="{25F86F65-C15F-43EE-A3D9-7F8895A1C36F}"/>
              </a:ext>
            </a:extLst>
          </p:cNvPr>
          <p:cNvCxnSpPr>
            <a:stCxn id="11" idx="2"/>
            <a:endCxn id="13" idx="0"/>
          </p:cNvCxnSpPr>
          <p:nvPr/>
        </p:nvCxnSpPr>
        <p:spPr>
          <a:xfrm rot="16200000" flipH="1">
            <a:off x="7087021" y="1391201"/>
            <a:ext cx="379106" cy="2385563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8E28F05C-ADC1-4D0D-9377-753FDD6DB418}"/>
              </a:ext>
            </a:extLst>
          </p:cNvPr>
          <p:cNvCxnSpPr>
            <a:stCxn id="9" idx="2"/>
            <a:endCxn id="12" idx="0"/>
          </p:cNvCxnSpPr>
          <p:nvPr/>
        </p:nvCxnSpPr>
        <p:spPr>
          <a:xfrm>
            <a:off x="3722639" y="3591649"/>
            <a:ext cx="3729" cy="379106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0E81D3A4-6398-489E-93D7-C2590E7E0474}"/>
              </a:ext>
            </a:extLst>
          </p:cNvPr>
          <p:cNvCxnSpPr>
            <a:stCxn id="12" idx="2"/>
            <a:endCxn id="14" idx="0"/>
          </p:cNvCxnSpPr>
          <p:nvPr/>
        </p:nvCxnSpPr>
        <p:spPr>
          <a:xfrm>
            <a:off x="3726368" y="4788869"/>
            <a:ext cx="0" cy="379107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cxnSp>
        <p:nvCxnSpPr>
          <p:cNvPr id="24" name="Rechte verbindingslijn 23">
            <a:extLst>
              <a:ext uri="{FF2B5EF4-FFF2-40B4-BE49-F238E27FC236}">
                <a16:creationId xmlns:a16="http://schemas.microsoft.com/office/drawing/2014/main" id="{06437091-E995-48DA-9F34-CD1CE9F56C10}"/>
              </a:ext>
            </a:extLst>
          </p:cNvPr>
          <p:cNvCxnSpPr>
            <a:stCxn id="10" idx="2"/>
            <a:endCxn id="15" idx="0"/>
          </p:cNvCxnSpPr>
          <p:nvPr/>
        </p:nvCxnSpPr>
        <p:spPr>
          <a:xfrm>
            <a:off x="6095997" y="3591649"/>
            <a:ext cx="2487" cy="379106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3E8F44FC-8887-4347-9374-A12C747821BD}"/>
              </a:ext>
            </a:extLst>
          </p:cNvPr>
          <p:cNvCxnSpPr>
            <a:stCxn id="15" idx="2"/>
            <a:endCxn id="16" idx="0"/>
          </p:cNvCxnSpPr>
          <p:nvPr/>
        </p:nvCxnSpPr>
        <p:spPr>
          <a:xfrm>
            <a:off x="6098484" y="4788869"/>
            <a:ext cx="0" cy="379107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cxnSp>
        <p:nvCxnSpPr>
          <p:cNvPr id="26" name="Rechte verbindingslijn 25">
            <a:extLst>
              <a:ext uri="{FF2B5EF4-FFF2-40B4-BE49-F238E27FC236}">
                <a16:creationId xmlns:a16="http://schemas.microsoft.com/office/drawing/2014/main" id="{D5FF7A0F-B3F1-42CF-8447-597FA9ADCFEE}"/>
              </a:ext>
            </a:extLst>
          </p:cNvPr>
          <p:cNvCxnSpPr>
            <a:stCxn id="13" idx="2"/>
            <a:endCxn id="17" idx="0"/>
          </p:cNvCxnSpPr>
          <p:nvPr/>
        </p:nvCxnSpPr>
        <p:spPr>
          <a:xfrm>
            <a:off x="8469356" y="3591649"/>
            <a:ext cx="1245" cy="379106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472EB6BB-5878-4CDB-A36C-8C104591B58B}"/>
              </a:ext>
            </a:extLst>
          </p:cNvPr>
          <p:cNvCxnSpPr>
            <a:stCxn id="17" idx="2"/>
            <a:endCxn id="18" idx="0"/>
          </p:cNvCxnSpPr>
          <p:nvPr/>
        </p:nvCxnSpPr>
        <p:spPr>
          <a:xfrm>
            <a:off x="8470601" y="4788869"/>
            <a:ext cx="0" cy="379107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sp>
        <p:nvSpPr>
          <p:cNvPr id="28" name="Rechthoek 11">
            <a:extLst>
              <a:ext uri="{FF2B5EF4-FFF2-40B4-BE49-F238E27FC236}">
                <a16:creationId xmlns:a16="http://schemas.microsoft.com/office/drawing/2014/main" id="{01B26A2B-87BD-4BB0-9E7A-9B7A6F560537}"/>
              </a:ext>
            </a:extLst>
          </p:cNvPr>
          <p:cNvSpPr/>
          <p:nvPr/>
        </p:nvSpPr>
        <p:spPr>
          <a:xfrm>
            <a:off x="9943432" y="2773535"/>
            <a:ext cx="1798565" cy="818114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rmAutofit/>
          </a:bodyPr>
          <a:lstStyle/>
          <a:p>
            <a:pPr algn="ctr" defTabSz="609585"/>
            <a:r>
              <a:rPr lang="nl-NL" sz="1467" b="1" kern="0" dirty="0">
                <a:solidFill>
                  <a:prstClr val="white"/>
                </a:solidFill>
                <a:latin typeface="+mj-lt"/>
                <a:ea typeface="Verdana" panose="020B0604030504040204" pitchFamily="34" charset="0"/>
              </a:rPr>
              <a:t>Naam</a:t>
            </a:r>
          </a:p>
          <a:p>
            <a:pPr algn="ctr" defTabSz="609585"/>
            <a:r>
              <a:rPr lang="nl-NL" sz="1467" kern="0" dirty="0">
                <a:solidFill>
                  <a:prstClr val="white"/>
                </a:solidFill>
                <a:ea typeface="Verdana" panose="020B0604030504040204" pitchFamily="34" charset="0"/>
              </a:rPr>
              <a:t>Functie</a:t>
            </a:r>
          </a:p>
        </p:txBody>
      </p:sp>
      <p:sp>
        <p:nvSpPr>
          <p:cNvPr id="29" name="Rechthoek 32">
            <a:extLst>
              <a:ext uri="{FF2B5EF4-FFF2-40B4-BE49-F238E27FC236}">
                <a16:creationId xmlns:a16="http://schemas.microsoft.com/office/drawing/2014/main" id="{C5DD7065-8BEE-435E-932C-9E3F5266ED44}"/>
              </a:ext>
            </a:extLst>
          </p:cNvPr>
          <p:cNvSpPr/>
          <p:nvPr/>
        </p:nvSpPr>
        <p:spPr>
          <a:xfrm>
            <a:off x="9943434" y="3970754"/>
            <a:ext cx="1798565" cy="81811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Autofit/>
          </a:bodyPr>
          <a:lstStyle/>
          <a:p>
            <a:pPr algn="ctr" defTabSz="609585"/>
            <a:r>
              <a:rPr lang="nl-NL" sz="1467" b="1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Naam</a:t>
            </a:r>
          </a:p>
          <a:p>
            <a:pPr algn="ctr" defTabSz="609585"/>
            <a:r>
              <a:rPr lang="nl-NL" sz="1467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Functie</a:t>
            </a:r>
          </a:p>
        </p:txBody>
      </p:sp>
      <p:sp>
        <p:nvSpPr>
          <p:cNvPr id="30" name="Rechthoek 32">
            <a:extLst>
              <a:ext uri="{FF2B5EF4-FFF2-40B4-BE49-F238E27FC236}">
                <a16:creationId xmlns:a16="http://schemas.microsoft.com/office/drawing/2014/main" id="{CDE173A9-2024-46E1-B87A-831B2E1ECF81}"/>
              </a:ext>
            </a:extLst>
          </p:cNvPr>
          <p:cNvSpPr/>
          <p:nvPr/>
        </p:nvSpPr>
        <p:spPr>
          <a:xfrm>
            <a:off x="9943433" y="5167976"/>
            <a:ext cx="1798565" cy="81811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Autofit/>
          </a:bodyPr>
          <a:lstStyle/>
          <a:p>
            <a:pPr algn="ctr" defTabSz="609585"/>
            <a:r>
              <a:rPr lang="nl-NL" sz="1467" b="1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Naam</a:t>
            </a:r>
          </a:p>
          <a:p>
            <a:pPr algn="ctr" defTabSz="609585"/>
            <a:r>
              <a:rPr lang="nl-NL" sz="1467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Functie</a:t>
            </a:r>
          </a:p>
        </p:txBody>
      </p:sp>
      <p:cxnSp>
        <p:nvCxnSpPr>
          <p:cNvPr id="31" name="Gebogen verbindingslijn 10">
            <a:extLst>
              <a:ext uri="{FF2B5EF4-FFF2-40B4-BE49-F238E27FC236}">
                <a16:creationId xmlns:a16="http://schemas.microsoft.com/office/drawing/2014/main" id="{DAB2EB61-5A3A-4120-9CA6-5689A22FFD28}"/>
              </a:ext>
            </a:extLst>
          </p:cNvPr>
          <p:cNvCxnSpPr>
            <a:cxnSpLocks/>
            <a:stCxn id="11" idx="2"/>
            <a:endCxn id="28" idx="0"/>
          </p:cNvCxnSpPr>
          <p:nvPr/>
        </p:nvCxnSpPr>
        <p:spPr>
          <a:xfrm rot="16200000" flipH="1">
            <a:off x="8273700" y="204521"/>
            <a:ext cx="379106" cy="4758922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sp>
        <p:nvSpPr>
          <p:cNvPr id="32" name="Rechthoek 10">
            <a:extLst>
              <a:ext uri="{FF2B5EF4-FFF2-40B4-BE49-F238E27FC236}">
                <a16:creationId xmlns:a16="http://schemas.microsoft.com/office/drawing/2014/main" id="{0F35A297-5662-4740-BCB9-8D2A7FB56478}"/>
              </a:ext>
            </a:extLst>
          </p:cNvPr>
          <p:cNvSpPr/>
          <p:nvPr/>
        </p:nvSpPr>
        <p:spPr>
          <a:xfrm>
            <a:off x="449999" y="2773535"/>
            <a:ext cx="1798565" cy="818114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rmAutofit/>
          </a:bodyPr>
          <a:lstStyle/>
          <a:p>
            <a:pPr algn="ctr" defTabSz="609585"/>
            <a:r>
              <a:rPr lang="nl-NL" sz="1467" b="1" kern="0" dirty="0">
                <a:solidFill>
                  <a:prstClr val="white"/>
                </a:solidFill>
                <a:latin typeface="+mj-lt"/>
                <a:ea typeface="Verdana" panose="020B0604030504040204" pitchFamily="34" charset="0"/>
              </a:rPr>
              <a:t>Naam</a:t>
            </a:r>
          </a:p>
          <a:p>
            <a:pPr algn="ctr" defTabSz="609585"/>
            <a:r>
              <a:rPr lang="nl-NL" sz="1467" kern="0" dirty="0">
                <a:solidFill>
                  <a:prstClr val="white"/>
                </a:solidFill>
                <a:ea typeface="Verdana" panose="020B0604030504040204" pitchFamily="34" charset="0"/>
              </a:rPr>
              <a:t>Functie</a:t>
            </a:r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45B1FBF8-6B60-41E0-9361-C04765CC92F4}"/>
              </a:ext>
            </a:extLst>
          </p:cNvPr>
          <p:cNvSpPr/>
          <p:nvPr/>
        </p:nvSpPr>
        <p:spPr>
          <a:xfrm>
            <a:off x="454970" y="3970754"/>
            <a:ext cx="1798565" cy="81811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Autofit/>
          </a:bodyPr>
          <a:lstStyle/>
          <a:p>
            <a:pPr algn="ctr" defTabSz="609585"/>
            <a:r>
              <a:rPr lang="nl-NL" sz="1467" b="1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Naam</a:t>
            </a:r>
          </a:p>
          <a:p>
            <a:pPr algn="ctr" defTabSz="609585"/>
            <a:r>
              <a:rPr lang="nl-NL" sz="1467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Functie</a:t>
            </a:r>
          </a:p>
        </p:txBody>
      </p:sp>
      <p:sp>
        <p:nvSpPr>
          <p:cNvPr id="34" name="Rechthoek 32">
            <a:extLst>
              <a:ext uri="{FF2B5EF4-FFF2-40B4-BE49-F238E27FC236}">
                <a16:creationId xmlns:a16="http://schemas.microsoft.com/office/drawing/2014/main" id="{6E634B46-AECF-48CA-B7D2-7AC2DE2CD81A}"/>
              </a:ext>
            </a:extLst>
          </p:cNvPr>
          <p:cNvSpPr/>
          <p:nvPr/>
        </p:nvSpPr>
        <p:spPr>
          <a:xfrm>
            <a:off x="454971" y="5167976"/>
            <a:ext cx="1798565" cy="81811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lIns="96000" tIns="96000" rIns="96000" bIns="96000" anchor="ctr">
            <a:noAutofit/>
          </a:bodyPr>
          <a:lstStyle/>
          <a:p>
            <a:pPr algn="ctr" defTabSz="609585"/>
            <a:r>
              <a:rPr lang="nl-NL" sz="1467" b="1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Naam</a:t>
            </a:r>
          </a:p>
          <a:p>
            <a:pPr algn="ctr" defTabSz="609585"/>
            <a:r>
              <a:rPr lang="nl-NL" sz="1467" kern="0" dirty="0">
                <a:solidFill>
                  <a:schemeClr val="tx1">
                    <a:lumMod val="50000"/>
                    <a:lumOff val="50000"/>
                  </a:schemeClr>
                </a:solidFill>
                <a:ea typeface="Verdana" panose="020B0604030504040204" pitchFamily="34" charset="0"/>
              </a:rPr>
              <a:t>Functie</a:t>
            </a:r>
          </a:p>
        </p:txBody>
      </p:sp>
      <p:cxnSp>
        <p:nvCxnSpPr>
          <p:cNvPr id="35" name="Gebogen verbindingslijn 6">
            <a:extLst>
              <a:ext uri="{FF2B5EF4-FFF2-40B4-BE49-F238E27FC236}">
                <a16:creationId xmlns:a16="http://schemas.microsoft.com/office/drawing/2014/main" id="{32D543C7-EE74-4D59-B5A1-CEE9EC7DF380}"/>
              </a:ext>
            </a:extLst>
          </p:cNvPr>
          <p:cNvCxnSpPr>
            <a:cxnSpLocks/>
            <a:stCxn id="11" idx="2"/>
            <a:endCxn id="32" idx="0"/>
          </p:cNvCxnSpPr>
          <p:nvPr/>
        </p:nvCxnSpPr>
        <p:spPr>
          <a:xfrm rot="5400000">
            <a:off x="3526986" y="216727"/>
            <a:ext cx="379105" cy="4734511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cxnSp>
        <p:nvCxnSpPr>
          <p:cNvPr id="36" name="Rechte verbindingslijn 35">
            <a:extLst>
              <a:ext uri="{FF2B5EF4-FFF2-40B4-BE49-F238E27FC236}">
                <a16:creationId xmlns:a16="http://schemas.microsoft.com/office/drawing/2014/main" id="{463FE3F6-AADB-4410-8370-94034EFAE449}"/>
              </a:ext>
            </a:extLst>
          </p:cNvPr>
          <p:cNvCxnSpPr>
            <a:stCxn id="32" idx="2"/>
            <a:endCxn id="33" idx="0"/>
          </p:cNvCxnSpPr>
          <p:nvPr/>
        </p:nvCxnSpPr>
        <p:spPr>
          <a:xfrm>
            <a:off x="1349282" y="3591649"/>
            <a:ext cx="4971" cy="379106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cxnSp>
        <p:nvCxnSpPr>
          <p:cNvPr id="37" name="Rechte verbindingslijn 36">
            <a:extLst>
              <a:ext uri="{FF2B5EF4-FFF2-40B4-BE49-F238E27FC236}">
                <a16:creationId xmlns:a16="http://schemas.microsoft.com/office/drawing/2014/main" id="{859AE52C-978B-41C7-A338-C8B3765A065A}"/>
              </a:ext>
            </a:extLst>
          </p:cNvPr>
          <p:cNvCxnSpPr>
            <a:stCxn id="33" idx="2"/>
            <a:endCxn id="34" idx="0"/>
          </p:cNvCxnSpPr>
          <p:nvPr/>
        </p:nvCxnSpPr>
        <p:spPr>
          <a:xfrm>
            <a:off x="1354252" y="4788869"/>
            <a:ext cx="1" cy="379107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cxnSp>
        <p:nvCxnSpPr>
          <p:cNvPr id="38" name="Rechte verbindingslijn 37">
            <a:extLst>
              <a:ext uri="{FF2B5EF4-FFF2-40B4-BE49-F238E27FC236}">
                <a16:creationId xmlns:a16="http://schemas.microsoft.com/office/drawing/2014/main" id="{BAB74DDA-765E-4544-9413-F9CA374C3112}"/>
              </a:ext>
            </a:extLst>
          </p:cNvPr>
          <p:cNvCxnSpPr>
            <a:stCxn id="29" idx="2"/>
            <a:endCxn id="30" idx="0"/>
          </p:cNvCxnSpPr>
          <p:nvPr/>
        </p:nvCxnSpPr>
        <p:spPr>
          <a:xfrm flipH="1">
            <a:off x="10842715" y="4788869"/>
            <a:ext cx="1" cy="379107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cxnSp>
        <p:nvCxnSpPr>
          <p:cNvPr id="39" name="Rechte verbindingslijn 38">
            <a:extLst>
              <a:ext uri="{FF2B5EF4-FFF2-40B4-BE49-F238E27FC236}">
                <a16:creationId xmlns:a16="http://schemas.microsoft.com/office/drawing/2014/main" id="{E1A26CD5-2378-4D51-8EC8-B18247E2BCE4}"/>
              </a:ext>
            </a:extLst>
          </p:cNvPr>
          <p:cNvCxnSpPr>
            <a:stCxn id="29" idx="0"/>
            <a:endCxn id="28" idx="2"/>
          </p:cNvCxnSpPr>
          <p:nvPr/>
        </p:nvCxnSpPr>
        <p:spPr>
          <a:xfrm flipH="1" flipV="1">
            <a:off x="10842714" y="3591649"/>
            <a:ext cx="2" cy="379106"/>
          </a:xfrm>
          <a:prstGeom prst="line">
            <a:avLst/>
          </a:pr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</a:ln>
          <a:effectLst/>
        </p:spPr>
      </p:cxn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ACD391A-3AC8-42A5-BED3-D00948FD2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  <a:endParaRPr lang="nl-NL" noProof="0" dirty="0"/>
          </a:p>
        </p:txBody>
      </p:sp>
      <p:sp>
        <p:nvSpPr>
          <p:cNvPr id="40" name="GEMAAKT DOOR PPT SOLUTIONS">
            <a:hlinkClick r:id="rId3"/>
            <a:extLst>
              <a:ext uri="{FF2B5EF4-FFF2-40B4-BE49-F238E27FC236}">
                <a16:creationId xmlns:a16="http://schemas.microsoft.com/office/drawing/2014/main" id="{25084EFD-E13F-434E-8963-345C4FB105BD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04912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8" grpId="0" animBg="1"/>
      <p:bldP spid="29" grpId="0" animBg="1"/>
      <p:bldP spid="30" grpId="0" animBg="1"/>
      <p:bldP spid="32" grpId="0" animBg="1"/>
      <p:bldP spid="33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34B267A-CC20-46A7-93DB-6E77B982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DC74084A-2D26-47D0-8EDE-EF19C1105073}" type="datetime4">
              <a:rPr lang="nl-NL" noProof="0" smtClean="0"/>
              <a:pPr lvl="0"/>
              <a:t>24 augustus 2022</a:t>
            </a:fld>
            <a:endParaRPr lang="nl-NL" noProof="0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B87A221-7C73-4543-8B50-AB3DD0177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Dit is een voettekst: www.pptsolutions.nl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3416FC4-FAB6-46E6-881C-E73B025EA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7B5DC5B-6873-43DB-ADC7-B15ACCE0DFDB}" type="slidenum">
              <a:rPr lang="nl-NL" noProof="0" smtClean="0"/>
              <a:pPr lvl="0"/>
              <a:t>11</a:t>
            </a:fld>
            <a:endParaRPr lang="nl-NL" noProof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2114FAE4-9574-4E88-B6DF-E8C505D574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PLAATS HIER JE HOOFDSTUK- OF SUBTITEL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A631D29-76FC-4B33-B1DC-A0F9985C2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Typ hier je slidetitel</a:t>
            </a:r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ECAA197E-1BCE-4F05-A1DE-F4754345E029}"/>
              </a:ext>
            </a:extLst>
          </p:cNvPr>
          <p:cNvGrpSpPr/>
          <p:nvPr/>
        </p:nvGrpSpPr>
        <p:grpSpPr>
          <a:xfrm>
            <a:off x="449999" y="1576315"/>
            <a:ext cx="5437974" cy="1990138"/>
            <a:chOff x="449999" y="1576315"/>
            <a:chExt cx="5437974" cy="1990138"/>
          </a:xfrm>
        </p:grpSpPr>
        <p:sp>
          <p:nvSpPr>
            <p:cNvPr id="29" name="Rechthoek 46">
              <a:extLst>
                <a:ext uri="{FF2B5EF4-FFF2-40B4-BE49-F238E27FC236}">
                  <a16:creationId xmlns:a16="http://schemas.microsoft.com/office/drawing/2014/main" id="{418A116A-B4C9-4AD1-B922-EC09767DD114}"/>
                </a:ext>
              </a:extLst>
            </p:cNvPr>
            <p:cNvSpPr/>
            <p:nvPr/>
          </p:nvSpPr>
          <p:spPr>
            <a:xfrm rot="10800000" flipH="1" flipV="1">
              <a:off x="911406" y="1576315"/>
              <a:ext cx="4184565" cy="1056060"/>
            </a:xfrm>
            <a:custGeom>
              <a:avLst/>
              <a:gdLst>
                <a:gd name="connsiteX0" fmla="*/ 0 w 4181153"/>
                <a:gd name="connsiteY0" fmla="*/ 0 h 615920"/>
                <a:gd name="connsiteX1" fmla="*/ 4181153 w 4181153"/>
                <a:gd name="connsiteY1" fmla="*/ 0 h 615920"/>
                <a:gd name="connsiteX2" fmla="*/ 4181153 w 4181153"/>
                <a:gd name="connsiteY2" fmla="*/ 615920 h 615920"/>
                <a:gd name="connsiteX3" fmla="*/ 0 w 4181153"/>
                <a:gd name="connsiteY3" fmla="*/ 615920 h 615920"/>
                <a:gd name="connsiteX4" fmla="*/ 0 w 4181153"/>
                <a:gd name="connsiteY4" fmla="*/ 0 h 615920"/>
                <a:gd name="connsiteX0" fmla="*/ 4181153 w 4272593"/>
                <a:gd name="connsiteY0" fmla="*/ 615920 h 707360"/>
                <a:gd name="connsiteX1" fmla="*/ 0 w 4272593"/>
                <a:gd name="connsiteY1" fmla="*/ 615920 h 707360"/>
                <a:gd name="connsiteX2" fmla="*/ 0 w 4272593"/>
                <a:gd name="connsiteY2" fmla="*/ 0 h 707360"/>
                <a:gd name="connsiteX3" fmla="*/ 4181153 w 4272593"/>
                <a:gd name="connsiteY3" fmla="*/ 0 h 707360"/>
                <a:gd name="connsiteX4" fmla="*/ 4272593 w 4272593"/>
                <a:gd name="connsiteY4" fmla="*/ 707360 h 707360"/>
                <a:gd name="connsiteX0" fmla="*/ 0 w 4272593"/>
                <a:gd name="connsiteY0" fmla="*/ 615920 h 707360"/>
                <a:gd name="connsiteX1" fmla="*/ 0 w 4272593"/>
                <a:gd name="connsiteY1" fmla="*/ 0 h 707360"/>
                <a:gd name="connsiteX2" fmla="*/ 4181153 w 4272593"/>
                <a:gd name="connsiteY2" fmla="*/ 0 h 707360"/>
                <a:gd name="connsiteX3" fmla="*/ 4272593 w 4272593"/>
                <a:gd name="connsiteY3" fmla="*/ 707360 h 707360"/>
                <a:gd name="connsiteX0" fmla="*/ 0 w 4188372"/>
                <a:gd name="connsiteY0" fmla="*/ 615920 h 707360"/>
                <a:gd name="connsiteX1" fmla="*/ 0 w 4188372"/>
                <a:gd name="connsiteY1" fmla="*/ 0 h 707360"/>
                <a:gd name="connsiteX2" fmla="*/ 4181153 w 4188372"/>
                <a:gd name="connsiteY2" fmla="*/ 0 h 707360"/>
                <a:gd name="connsiteX3" fmla="*/ 4188372 w 4188372"/>
                <a:gd name="connsiteY3" fmla="*/ 707360 h 707360"/>
                <a:gd name="connsiteX0" fmla="*/ 0 w 4181153"/>
                <a:gd name="connsiteY0" fmla="*/ 615920 h 695329"/>
                <a:gd name="connsiteX1" fmla="*/ 0 w 4181153"/>
                <a:gd name="connsiteY1" fmla="*/ 0 h 695329"/>
                <a:gd name="connsiteX2" fmla="*/ 4181153 w 4181153"/>
                <a:gd name="connsiteY2" fmla="*/ 0 h 695329"/>
                <a:gd name="connsiteX3" fmla="*/ 4140246 w 4181153"/>
                <a:gd name="connsiteY3" fmla="*/ 695329 h 695329"/>
                <a:gd name="connsiteX0" fmla="*/ 0 w 4181153"/>
                <a:gd name="connsiteY0" fmla="*/ 615920 h 659234"/>
                <a:gd name="connsiteX1" fmla="*/ 0 w 4181153"/>
                <a:gd name="connsiteY1" fmla="*/ 0 h 659234"/>
                <a:gd name="connsiteX2" fmla="*/ 4181153 w 4181153"/>
                <a:gd name="connsiteY2" fmla="*/ 0 h 659234"/>
                <a:gd name="connsiteX3" fmla="*/ 4176341 w 4181153"/>
                <a:gd name="connsiteY3" fmla="*/ 659234 h 659234"/>
                <a:gd name="connsiteX0" fmla="*/ 0 w 4184565"/>
                <a:gd name="connsiteY0" fmla="*/ 1056060 h 1056060"/>
                <a:gd name="connsiteX1" fmla="*/ 3412 w 4184565"/>
                <a:gd name="connsiteY1" fmla="*/ 0 h 1056060"/>
                <a:gd name="connsiteX2" fmla="*/ 4184565 w 4184565"/>
                <a:gd name="connsiteY2" fmla="*/ 0 h 1056060"/>
                <a:gd name="connsiteX3" fmla="*/ 4179753 w 4184565"/>
                <a:gd name="connsiteY3" fmla="*/ 659234 h 105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84565" h="1056060">
                  <a:moveTo>
                    <a:pt x="0" y="1056060"/>
                  </a:moveTo>
                  <a:cubicBezTo>
                    <a:pt x="1137" y="704040"/>
                    <a:pt x="2275" y="352020"/>
                    <a:pt x="3412" y="0"/>
                  </a:cubicBezTo>
                  <a:lnTo>
                    <a:pt x="4184565" y="0"/>
                  </a:lnTo>
                  <a:cubicBezTo>
                    <a:pt x="4184565" y="205307"/>
                    <a:pt x="4179753" y="659234"/>
                    <a:pt x="4179753" y="659234"/>
                  </a:cubicBezTo>
                </a:path>
              </a:pathLst>
            </a:cu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92501E65-B7D3-451D-B938-DCF2FCDFD5C5}"/>
                </a:ext>
              </a:extLst>
            </p:cNvPr>
            <p:cNvSpPr/>
            <p:nvPr/>
          </p:nvSpPr>
          <p:spPr>
            <a:xfrm>
              <a:off x="1563383" y="1978272"/>
              <a:ext cx="2592000" cy="1584000"/>
            </a:xfrm>
            <a:prstGeom prst="rect">
              <a:avLst/>
            </a:prstGeom>
          </p:spPr>
          <p:txBody>
            <a:bodyPr wrap="square" lIns="0" tIns="0" rIns="0" bIns="0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STRENGHTS</a:t>
              </a: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ea typeface="+mn-ea"/>
                  <a:cs typeface="+mn-cs"/>
                </a:rPr>
                <a:t>Plaats hier je beschrijving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1CA57D17-9FFC-48E2-8748-34DD2B0A61E4}"/>
                </a:ext>
              </a:extLst>
            </p:cNvPr>
            <p:cNvSpPr/>
            <p:nvPr/>
          </p:nvSpPr>
          <p:spPr>
            <a:xfrm>
              <a:off x="4303973" y="1982453"/>
              <a:ext cx="1584000" cy="1584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5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S</a:t>
              </a:r>
              <a:endParaRPr kumimoji="0" lang="nl-NL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C5020D90-73CF-412C-91CF-4E0D9A6A5390}"/>
                </a:ext>
              </a:extLst>
            </p:cNvPr>
            <p:cNvSpPr/>
            <p:nvPr/>
          </p:nvSpPr>
          <p:spPr>
            <a:xfrm>
              <a:off x="449999" y="2632632"/>
              <a:ext cx="929640" cy="9296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25" name="Afbeelding 24">
              <a:extLst>
                <a:ext uri="{FF2B5EF4-FFF2-40B4-BE49-F238E27FC236}">
                  <a16:creationId xmlns:a16="http://schemas.microsoft.com/office/drawing/2014/main" id="{5D1E602F-584C-4087-99BD-D05B87E3B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619" y="2892467"/>
              <a:ext cx="410400" cy="409971"/>
            </a:xfrm>
            <a:prstGeom prst="rect">
              <a:avLst/>
            </a:prstGeom>
          </p:spPr>
        </p:pic>
      </p:grpSp>
      <p:grpSp>
        <p:nvGrpSpPr>
          <p:cNvPr id="9" name="Groep 8">
            <a:extLst>
              <a:ext uri="{FF2B5EF4-FFF2-40B4-BE49-F238E27FC236}">
                <a16:creationId xmlns:a16="http://schemas.microsoft.com/office/drawing/2014/main" id="{61EFAC11-C31D-4893-A1CD-95B97BA7C1FA}"/>
              </a:ext>
            </a:extLst>
          </p:cNvPr>
          <p:cNvGrpSpPr/>
          <p:nvPr/>
        </p:nvGrpSpPr>
        <p:grpSpPr>
          <a:xfrm>
            <a:off x="6295618" y="1576315"/>
            <a:ext cx="5446491" cy="1990138"/>
            <a:chOff x="6295618" y="1576315"/>
            <a:chExt cx="5446491" cy="1990138"/>
          </a:xfrm>
        </p:grpSpPr>
        <p:sp>
          <p:nvSpPr>
            <p:cNvPr id="34" name="Rechthoek 46">
              <a:extLst>
                <a:ext uri="{FF2B5EF4-FFF2-40B4-BE49-F238E27FC236}">
                  <a16:creationId xmlns:a16="http://schemas.microsoft.com/office/drawing/2014/main" id="{5F5EA7D6-FD94-4207-BDFA-D73C89897C83}"/>
                </a:ext>
              </a:extLst>
            </p:cNvPr>
            <p:cNvSpPr/>
            <p:nvPr/>
          </p:nvSpPr>
          <p:spPr>
            <a:xfrm rot="10800000" flipV="1">
              <a:off x="7076979" y="1576315"/>
              <a:ext cx="4184565" cy="1056060"/>
            </a:xfrm>
            <a:custGeom>
              <a:avLst/>
              <a:gdLst>
                <a:gd name="connsiteX0" fmla="*/ 0 w 4181153"/>
                <a:gd name="connsiteY0" fmla="*/ 0 h 615920"/>
                <a:gd name="connsiteX1" fmla="*/ 4181153 w 4181153"/>
                <a:gd name="connsiteY1" fmla="*/ 0 h 615920"/>
                <a:gd name="connsiteX2" fmla="*/ 4181153 w 4181153"/>
                <a:gd name="connsiteY2" fmla="*/ 615920 h 615920"/>
                <a:gd name="connsiteX3" fmla="*/ 0 w 4181153"/>
                <a:gd name="connsiteY3" fmla="*/ 615920 h 615920"/>
                <a:gd name="connsiteX4" fmla="*/ 0 w 4181153"/>
                <a:gd name="connsiteY4" fmla="*/ 0 h 615920"/>
                <a:gd name="connsiteX0" fmla="*/ 4181153 w 4272593"/>
                <a:gd name="connsiteY0" fmla="*/ 615920 h 707360"/>
                <a:gd name="connsiteX1" fmla="*/ 0 w 4272593"/>
                <a:gd name="connsiteY1" fmla="*/ 615920 h 707360"/>
                <a:gd name="connsiteX2" fmla="*/ 0 w 4272593"/>
                <a:gd name="connsiteY2" fmla="*/ 0 h 707360"/>
                <a:gd name="connsiteX3" fmla="*/ 4181153 w 4272593"/>
                <a:gd name="connsiteY3" fmla="*/ 0 h 707360"/>
                <a:gd name="connsiteX4" fmla="*/ 4272593 w 4272593"/>
                <a:gd name="connsiteY4" fmla="*/ 707360 h 707360"/>
                <a:gd name="connsiteX0" fmla="*/ 0 w 4272593"/>
                <a:gd name="connsiteY0" fmla="*/ 615920 h 707360"/>
                <a:gd name="connsiteX1" fmla="*/ 0 w 4272593"/>
                <a:gd name="connsiteY1" fmla="*/ 0 h 707360"/>
                <a:gd name="connsiteX2" fmla="*/ 4181153 w 4272593"/>
                <a:gd name="connsiteY2" fmla="*/ 0 h 707360"/>
                <a:gd name="connsiteX3" fmla="*/ 4272593 w 4272593"/>
                <a:gd name="connsiteY3" fmla="*/ 707360 h 707360"/>
                <a:gd name="connsiteX0" fmla="*/ 0 w 4188372"/>
                <a:gd name="connsiteY0" fmla="*/ 615920 h 707360"/>
                <a:gd name="connsiteX1" fmla="*/ 0 w 4188372"/>
                <a:gd name="connsiteY1" fmla="*/ 0 h 707360"/>
                <a:gd name="connsiteX2" fmla="*/ 4181153 w 4188372"/>
                <a:gd name="connsiteY2" fmla="*/ 0 h 707360"/>
                <a:gd name="connsiteX3" fmla="*/ 4188372 w 4188372"/>
                <a:gd name="connsiteY3" fmla="*/ 707360 h 707360"/>
                <a:gd name="connsiteX0" fmla="*/ 0 w 4181153"/>
                <a:gd name="connsiteY0" fmla="*/ 615920 h 695329"/>
                <a:gd name="connsiteX1" fmla="*/ 0 w 4181153"/>
                <a:gd name="connsiteY1" fmla="*/ 0 h 695329"/>
                <a:gd name="connsiteX2" fmla="*/ 4181153 w 4181153"/>
                <a:gd name="connsiteY2" fmla="*/ 0 h 695329"/>
                <a:gd name="connsiteX3" fmla="*/ 4140246 w 4181153"/>
                <a:gd name="connsiteY3" fmla="*/ 695329 h 695329"/>
                <a:gd name="connsiteX0" fmla="*/ 0 w 4181153"/>
                <a:gd name="connsiteY0" fmla="*/ 615920 h 659234"/>
                <a:gd name="connsiteX1" fmla="*/ 0 w 4181153"/>
                <a:gd name="connsiteY1" fmla="*/ 0 h 659234"/>
                <a:gd name="connsiteX2" fmla="*/ 4181153 w 4181153"/>
                <a:gd name="connsiteY2" fmla="*/ 0 h 659234"/>
                <a:gd name="connsiteX3" fmla="*/ 4176341 w 4181153"/>
                <a:gd name="connsiteY3" fmla="*/ 659234 h 659234"/>
                <a:gd name="connsiteX0" fmla="*/ 0 w 4184565"/>
                <a:gd name="connsiteY0" fmla="*/ 1056060 h 1056060"/>
                <a:gd name="connsiteX1" fmla="*/ 3412 w 4184565"/>
                <a:gd name="connsiteY1" fmla="*/ 0 h 1056060"/>
                <a:gd name="connsiteX2" fmla="*/ 4184565 w 4184565"/>
                <a:gd name="connsiteY2" fmla="*/ 0 h 1056060"/>
                <a:gd name="connsiteX3" fmla="*/ 4179753 w 4184565"/>
                <a:gd name="connsiteY3" fmla="*/ 659234 h 105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84565" h="1056060">
                  <a:moveTo>
                    <a:pt x="0" y="1056060"/>
                  </a:moveTo>
                  <a:cubicBezTo>
                    <a:pt x="1137" y="704040"/>
                    <a:pt x="2275" y="352020"/>
                    <a:pt x="3412" y="0"/>
                  </a:cubicBezTo>
                  <a:lnTo>
                    <a:pt x="4184565" y="0"/>
                  </a:lnTo>
                  <a:cubicBezTo>
                    <a:pt x="4184565" y="205307"/>
                    <a:pt x="4179753" y="659234"/>
                    <a:pt x="4179753" y="659234"/>
                  </a:cubicBezTo>
                </a:path>
              </a:pathLst>
            </a:custGeom>
            <a:noFill/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3405CDD9-B2C1-4383-9FAC-33E1FCB828BE}"/>
                </a:ext>
              </a:extLst>
            </p:cNvPr>
            <p:cNvSpPr/>
            <p:nvPr/>
          </p:nvSpPr>
          <p:spPr>
            <a:xfrm>
              <a:off x="8020305" y="1978272"/>
              <a:ext cx="2592000" cy="1584000"/>
            </a:xfrm>
            <a:prstGeom prst="rect">
              <a:avLst/>
            </a:prstGeom>
          </p:spPr>
          <p:txBody>
            <a:bodyPr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WEAKNESSES</a:t>
              </a:r>
            </a:p>
            <a:p>
              <a:pPr lvl="0">
                <a:defRPr/>
              </a:pPr>
              <a:r>
                <a:rPr lang="nl-NL" sz="14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Plaats hier je beschrijving</a:t>
              </a:r>
            </a:p>
          </p:txBody>
        </p: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E5CE88B1-2E84-4E08-B241-F8586A15111F}"/>
                </a:ext>
              </a:extLst>
            </p:cNvPr>
            <p:cNvSpPr/>
            <p:nvPr/>
          </p:nvSpPr>
          <p:spPr>
            <a:xfrm>
              <a:off x="6295618" y="1982453"/>
              <a:ext cx="1584000" cy="1584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5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W</a:t>
              </a:r>
              <a:endParaRPr kumimoji="0" lang="nl-NL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6A45D896-461C-47EC-92DA-6E0885CEC981}"/>
                </a:ext>
              </a:extLst>
            </p:cNvPr>
            <p:cNvSpPr/>
            <p:nvPr/>
          </p:nvSpPr>
          <p:spPr>
            <a:xfrm>
              <a:off x="10812469" y="2632632"/>
              <a:ext cx="929640" cy="9296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26" name="Afbeelding 25">
              <a:extLst>
                <a:ext uri="{FF2B5EF4-FFF2-40B4-BE49-F238E27FC236}">
                  <a16:creationId xmlns:a16="http://schemas.microsoft.com/office/drawing/2014/main" id="{7176C516-932D-41D4-801B-3BC528C4B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72089" y="2928605"/>
              <a:ext cx="410400" cy="337695"/>
            </a:xfrm>
            <a:prstGeom prst="rect">
              <a:avLst/>
            </a:prstGeom>
          </p:spPr>
        </p:pic>
      </p:grpSp>
      <p:grpSp>
        <p:nvGrpSpPr>
          <p:cNvPr id="10" name="Groep 9">
            <a:extLst>
              <a:ext uri="{FF2B5EF4-FFF2-40B4-BE49-F238E27FC236}">
                <a16:creationId xmlns:a16="http://schemas.microsoft.com/office/drawing/2014/main" id="{986FB0EB-721D-4C63-A87E-BCD278B60B1A}"/>
              </a:ext>
            </a:extLst>
          </p:cNvPr>
          <p:cNvGrpSpPr/>
          <p:nvPr/>
        </p:nvGrpSpPr>
        <p:grpSpPr>
          <a:xfrm>
            <a:off x="449999" y="3967401"/>
            <a:ext cx="5437974" cy="1856671"/>
            <a:chOff x="449999" y="3967401"/>
            <a:chExt cx="5437974" cy="1856671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3A19906A-B004-4C2A-8BFE-8A1BFB0B2729}"/>
                </a:ext>
              </a:extLst>
            </p:cNvPr>
            <p:cNvSpPr/>
            <p:nvPr/>
          </p:nvSpPr>
          <p:spPr>
            <a:xfrm>
              <a:off x="1563383" y="3967402"/>
              <a:ext cx="2592000" cy="1583999"/>
            </a:xfrm>
            <a:prstGeom prst="rect">
              <a:avLst/>
            </a:prstGeom>
          </p:spPr>
          <p:txBody>
            <a:bodyPr wrap="square" lIns="0" tIns="0" rIns="0" bIns="0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OPPORTUNITIES</a:t>
              </a:r>
            </a:p>
            <a:p>
              <a:pPr lvl="0" algn="r">
                <a:defRPr/>
              </a:pPr>
              <a:r>
                <a:rPr lang="nl-NL" sz="14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Plaats hier je beschrijving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93D186EC-2762-4AA9-B76B-F0000C983DE3}"/>
                </a:ext>
              </a:extLst>
            </p:cNvPr>
            <p:cNvSpPr/>
            <p:nvPr/>
          </p:nvSpPr>
          <p:spPr>
            <a:xfrm>
              <a:off x="4303973" y="3967401"/>
              <a:ext cx="1584000" cy="1584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5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O</a:t>
              </a:r>
              <a:endParaRPr kumimoji="0" lang="nl-NL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97940B21-3D86-45B4-8179-C6346190BBF4}"/>
                </a:ext>
              </a:extLst>
            </p:cNvPr>
            <p:cNvSpPr/>
            <p:nvPr/>
          </p:nvSpPr>
          <p:spPr>
            <a:xfrm>
              <a:off x="449999" y="3967401"/>
              <a:ext cx="929640" cy="9296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266808B4-F613-43F4-A911-3750E326E61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710478" y="4257785"/>
              <a:ext cx="408682" cy="348873"/>
            </a:xfrm>
            <a:custGeom>
              <a:avLst/>
              <a:gdLst>
                <a:gd name="T0" fmla="*/ 163 w 176"/>
                <a:gd name="T1" fmla="*/ 33 h 150"/>
                <a:gd name="T2" fmla="*/ 139 w 176"/>
                <a:gd name="T3" fmla="*/ 33 h 150"/>
                <a:gd name="T4" fmla="*/ 126 w 176"/>
                <a:gd name="T5" fmla="*/ 46 h 150"/>
                <a:gd name="T6" fmla="*/ 126 w 176"/>
                <a:gd name="T7" fmla="*/ 137 h 150"/>
                <a:gd name="T8" fmla="*/ 139 w 176"/>
                <a:gd name="T9" fmla="*/ 150 h 150"/>
                <a:gd name="T10" fmla="*/ 163 w 176"/>
                <a:gd name="T11" fmla="*/ 150 h 150"/>
                <a:gd name="T12" fmla="*/ 176 w 176"/>
                <a:gd name="T13" fmla="*/ 137 h 150"/>
                <a:gd name="T14" fmla="*/ 176 w 176"/>
                <a:gd name="T15" fmla="*/ 46 h 150"/>
                <a:gd name="T16" fmla="*/ 163 w 176"/>
                <a:gd name="T17" fmla="*/ 33 h 150"/>
                <a:gd name="T18" fmla="*/ 49 w 176"/>
                <a:gd name="T19" fmla="*/ 82 h 150"/>
                <a:gd name="T20" fmla="*/ 49 w 176"/>
                <a:gd name="T21" fmla="*/ 139 h 150"/>
                <a:gd name="T22" fmla="*/ 38 w 176"/>
                <a:gd name="T23" fmla="*/ 150 h 150"/>
                <a:gd name="T24" fmla="*/ 11 w 176"/>
                <a:gd name="T25" fmla="*/ 150 h 150"/>
                <a:gd name="T26" fmla="*/ 0 w 176"/>
                <a:gd name="T27" fmla="*/ 139 h 150"/>
                <a:gd name="T28" fmla="*/ 0 w 176"/>
                <a:gd name="T29" fmla="*/ 82 h 150"/>
                <a:gd name="T30" fmla="*/ 11 w 176"/>
                <a:gd name="T31" fmla="*/ 70 h 150"/>
                <a:gd name="T32" fmla="*/ 38 w 176"/>
                <a:gd name="T33" fmla="*/ 70 h 150"/>
                <a:gd name="T34" fmla="*/ 49 w 176"/>
                <a:gd name="T35" fmla="*/ 82 h 150"/>
                <a:gd name="T36" fmla="*/ 113 w 176"/>
                <a:gd name="T37" fmla="*/ 12 h 150"/>
                <a:gd name="T38" fmla="*/ 113 w 176"/>
                <a:gd name="T39" fmla="*/ 139 h 150"/>
                <a:gd name="T40" fmla="*/ 101 w 176"/>
                <a:gd name="T41" fmla="*/ 150 h 150"/>
                <a:gd name="T42" fmla="*/ 74 w 176"/>
                <a:gd name="T43" fmla="*/ 150 h 150"/>
                <a:gd name="T44" fmla="*/ 63 w 176"/>
                <a:gd name="T45" fmla="*/ 139 h 150"/>
                <a:gd name="T46" fmla="*/ 63 w 176"/>
                <a:gd name="T47" fmla="*/ 12 h 150"/>
                <a:gd name="T48" fmla="*/ 74 w 176"/>
                <a:gd name="T49" fmla="*/ 0 h 150"/>
                <a:gd name="T50" fmla="*/ 101 w 176"/>
                <a:gd name="T51" fmla="*/ 0 h 150"/>
                <a:gd name="T52" fmla="*/ 113 w 176"/>
                <a:gd name="T53" fmla="*/ 1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6" h="150">
                  <a:moveTo>
                    <a:pt x="163" y="33"/>
                  </a:moveTo>
                  <a:cubicBezTo>
                    <a:pt x="139" y="33"/>
                    <a:pt x="139" y="33"/>
                    <a:pt x="139" y="33"/>
                  </a:cubicBezTo>
                  <a:cubicBezTo>
                    <a:pt x="132" y="33"/>
                    <a:pt x="126" y="38"/>
                    <a:pt x="126" y="46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6" y="145"/>
                    <a:pt x="132" y="150"/>
                    <a:pt x="139" y="150"/>
                  </a:cubicBezTo>
                  <a:cubicBezTo>
                    <a:pt x="163" y="150"/>
                    <a:pt x="163" y="150"/>
                    <a:pt x="163" y="150"/>
                  </a:cubicBezTo>
                  <a:cubicBezTo>
                    <a:pt x="170" y="150"/>
                    <a:pt x="176" y="145"/>
                    <a:pt x="176" y="137"/>
                  </a:cubicBezTo>
                  <a:cubicBezTo>
                    <a:pt x="176" y="46"/>
                    <a:pt x="176" y="46"/>
                    <a:pt x="176" y="46"/>
                  </a:cubicBezTo>
                  <a:cubicBezTo>
                    <a:pt x="176" y="38"/>
                    <a:pt x="170" y="33"/>
                    <a:pt x="163" y="33"/>
                  </a:cubicBezTo>
                  <a:close/>
                  <a:moveTo>
                    <a:pt x="49" y="82"/>
                  </a:moveTo>
                  <a:cubicBezTo>
                    <a:pt x="49" y="139"/>
                    <a:pt x="49" y="139"/>
                    <a:pt x="49" y="139"/>
                  </a:cubicBezTo>
                  <a:cubicBezTo>
                    <a:pt x="49" y="145"/>
                    <a:pt x="44" y="150"/>
                    <a:pt x="38" y="150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5" y="150"/>
                    <a:pt x="0" y="145"/>
                    <a:pt x="0" y="13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75"/>
                    <a:pt x="5" y="70"/>
                    <a:pt x="11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44" y="70"/>
                    <a:pt x="49" y="75"/>
                    <a:pt x="49" y="82"/>
                  </a:cubicBezTo>
                  <a:close/>
                  <a:moveTo>
                    <a:pt x="113" y="12"/>
                  </a:moveTo>
                  <a:cubicBezTo>
                    <a:pt x="113" y="139"/>
                    <a:pt x="113" y="139"/>
                    <a:pt x="113" y="139"/>
                  </a:cubicBezTo>
                  <a:cubicBezTo>
                    <a:pt x="113" y="145"/>
                    <a:pt x="107" y="150"/>
                    <a:pt x="101" y="150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68" y="150"/>
                    <a:pt x="63" y="145"/>
                    <a:pt x="63" y="139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63" y="6"/>
                    <a:pt x="68" y="0"/>
                    <a:pt x="7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7" y="0"/>
                    <a:pt x="113" y="6"/>
                    <a:pt x="113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54" name="Rechthoek 46">
              <a:extLst>
                <a:ext uri="{FF2B5EF4-FFF2-40B4-BE49-F238E27FC236}">
                  <a16:creationId xmlns:a16="http://schemas.microsoft.com/office/drawing/2014/main" id="{13AC83C5-77AB-45BB-859F-4A0C6EAF1104}"/>
                </a:ext>
              </a:extLst>
            </p:cNvPr>
            <p:cNvSpPr/>
            <p:nvPr/>
          </p:nvSpPr>
          <p:spPr>
            <a:xfrm flipV="1">
              <a:off x="911406" y="4768012"/>
              <a:ext cx="4184565" cy="1056060"/>
            </a:xfrm>
            <a:custGeom>
              <a:avLst/>
              <a:gdLst>
                <a:gd name="connsiteX0" fmla="*/ 0 w 4181153"/>
                <a:gd name="connsiteY0" fmla="*/ 0 h 615920"/>
                <a:gd name="connsiteX1" fmla="*/ 4181153 w 4181153"/>
                <a:gd name="connsiteY1" fmla="*/ 0 h 615920"/>
                <a:gd name="connsiteX2" fmla="*/ 4181153 w 4181153"/>
                <a:gd name="connsiteY2" fmla="*/ 615920 h 615920"/>
                <a:gd name="connsiteX3" fmla="*/ 0 w 4181153"/>
                <a:gd name="connsiteY3" fmla="*/ 615920 h 615920"/>
                <a:gd name="connsiteX4" fmla="*/ 0 w 4181153"/>
                <a:gd name="connsiteY4" fmla="*/ 0 h 615920"/>
                <a:gd name="connsiteX0" fmla="*/ 4181153 w 4272593"/>
                <a:gd name="connsiteY0" fmla="*/ 615920 h 707360"/>
                <a:gd name="connsiteX1" fmla="*/ 0 w 4272593"/>
                <a:gd name="connsiteY1" fmla="*/ 615920 h 707360"/>
                <a:gd name="connsiteX2" fmla="*/ 0 w 4272593"/>
                <a:gd name="connsiteY2" fmla="*/ 0 h 707360"/>
                <a:gd name="connsiteX3" fmla="*/ 4181153 w 4272593"/>
                <a:gd name="connsiteY3" fmla="*/ 0 h 707360"/>
                <a:gd name="connsiteX4" fmla="*/ 4272593 w 4272593"/>
                <a:gd name="connsiteY4" fmla="*/ 707360 h 707360"/>
                <a:gd name="connsiteX0" fmla="*/ 0 w 4272593"/>
                <a:gd name="connsiteY0" fmla="*/ 615920 h 707360"/>
                <a:gd name="connsiteX1" fmla="*/ 0 w 4272593"/>
                <a:gd name="connsiteY1" fmla="*/ 0 h 707360"/>
                <a:gd name="connsiteX2" fmla="*/ 4181153 w 4272593"/>
                <a:gd name="connsiteY2" fmla="*/ 0 h 707360"/>
                <a:gd name="connsiteX3" fmla="*/ 4272593 w 4272593"/>
                <a:gd name="connsiteY3" fmla="*/ 707360 h 707360"/>
                <a:gd name="connsiteX0" fmla="*/ 0 w 4188372"/>
                <a:gd name="connsiteY0" fmla="*/ 615920 h 707360"/>
                <a:gd name="connsiteX1" fmla="*/ 0 w 4188372"/>
                <a:gd name="connsiteY1" fmla="*/ 0 h 707360"/>
                <a:gd name="connsiteX2" fmla="*/ 4181153 w 4188372"/>
                <a:gd name="connsiteY2" fmla="*/ 0 h 707360"/>
                <a:gd name="connsiteX3" fmla="*/ 4188372 w 4188372"/>
                <a:gd name="connsiteY3" fmla="*/ 707360 h 707360"/>
                <a:gd name="connsiteX0" fmla="*/ 0 w 4181153"/>
                <a:gd name="connsiteY0" fmla="*/ 615920 h 695329"/>
                <a:gd name="connsiteX1" fmla="*/ 0 w 4181153"/>
                <a:gd name="connsiteY1" fmla="*/ 0 h 695329"/>
                <a:gd name="connsiteX2" fmla="*/ 4181153 w 4181153"/>
                <a:gd name="connsiteY2" fmla="*/ 0 h 695329"/>
                <a:gd name="connsiteX3" fmla="*/ 4140246 w 4181153"/>
                <a:gd name="connsiteY3" fmla="*/ 695329 h 695329"/>
                <a:gd name="connsiteX0" fmla="*/ 0 w 4181153"/>
                <a:gd name="connsiteY0" fmla="*/ 615920 h 659234"/>
                <a:gd name="connsiteX1" fmla="*/ 0 w 4181153"/>
                <a:gd name="connsiteY1" fmla="*/ 0 h 659234"/>
                <a:gd name="connsiteX2" fmla="*/ 4181153 w 4181153"/>
                <a:gd name="connsiteY2" fmla="*/ 0 h 659234"/>
                <a:gd name="connsiteX3" fmla="*/ 4176341 w 4181153"/>
                <a:gd name="connsiteY3" fmla="*/ 659234 h 659234"/>
                <a:gd name="connsiteX0" fmla="*/ 0 w 4184565"/>
                <a:gd name="connsiteY0" fmla="*/ 1056060 h 1056060"/>
                <a:gd name="connsiteX1" fmla="*/ 3412 w 4184565"/>
                <a:gd name="connsiteY1" fmla="*/ 0 h 1056060"/>
                <a:gd name="connsiteX2" fmla="*/ 4184565 w 4184565"/>
                <a:gd name="connsiteY2" fmla="*/ 0 h 1056060"/>
                <a:gd name="connsiteX3" fmla="*/ 4179753 w 4184565"/>
                <a:gd name="connsiteY3" fmla="*/ 659234 h 105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84565" h="1056060">
                  <a:moveTo>
                    <a:pt x="0" y="1056060"/>
                  </a:moveTo>
                  <a:cubicBezTo>
                    <a:pt x="1137" y="704040"/>
                    <a:pt x="2275" y="352020"/>
                    <a:pt x="3412" y="0"/>
                  </a:cubicBezTo>
                  <a:lnTo>
                    <a:pt x="4184565" y="0"/>
                  </a:lnTo>
                  <a:cubicBezTo>
                    <a:pt x="4184565" y="205307"/>
                    <a:pt x="4179753" y="659234"/>
                    <a:pt x="4179753" y="659234"/>
                  </a:cubicBezTo>
                </a:path>
              </a:pathLst>
            </a:custGeom>
            <a:noFill/>
            <a:ln w="254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grpSp>
        <p:nvGrpSpPr>
          <p:cNvPr id="11" name="Groep 10">
            <a:extLst>
              <a:ext uri="{FF2B5EF4-FFF2-40B4-BE49-F238E27FC236}">
                <a16:creationId xmlns:a16="http://schemas.microsoft.com/office/drawing/2014/main" id="{4784E1E9-6D3A-48F0-A5AD-AAEE2718F3E3}"/>
              </a:ext>
            </a:extLst>
          </p:cNvPr>
          <p:cNvGrpSpPr/>
          <p:nvPr/>
        </p:nvGrpSpPr>
        <p:grpSpPr>
          <a:xfrm>
            <a:off x="6295618" y="3967401"/>
            <a:ext cx="5446491" cy="1856671"/>
            <a:chOff x="6295618" y="3967401"/>
            <a:chExt cx="5446491" cy="1856671"/>
          </a:xfrm>
        </p:grpSpPr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A289AB73-6CDC-4B14-9246-62A352AEB475}"/>
                </a:ext>
              </a:extLst>
            </p:cNvPr>
            <p:cNvSpPr/>
            <p:nvPr/>
          </p:nvSpPr>
          <p:spPr>
            <a:xfrm>
              <a:off x="8020305" y="3967402"/>
              <a:ext cx="2592000" cy="1583999"/>
            </a:xfrm>
            <a:prstGeom prst="rect">
              <a:avLst/>
            </a:prstGeom>
          </p:spPr>
          <p:txBody>
            <a:bodyPr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THREATS</a:t>
              </a:r>
            </a:p>
            <a:p>
              <a:pPr lvl="0">
                <a:defRPr/>
              </a:pPr>
              <a:r>
                <a:rPr lang="nl-NL" sz="1400" dirty="0">
                  <a:solidFill>
                    <a:prstClr val="black">
                      <a:lumMod val="50000"/>
                      <a:lumOff val="50000"/>
                    </a:prstClr>
                  </a:solidFill>
                </a:rPr>
                <a:t>Plaats hier je beschrijving</a:t>
              </a: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A332E28D-5540-43CB-907A-278164F07203}"/>
                </a:ext>
              </a:extLst>
            </p:cNvPr>
            <p:cNvSpPr/>
            <p:nvPr/>
          </p:nvSpPr>
          <p:spPr>
            <a:xfrm>
              <a:off x="6295618" y="3967401"/>
              <a:ext cx="1584000" cy="1584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5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T</a:t>
              </a:r>
              <a:endParaRPr kumimoji="0" lang="nl-NL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9ACEB3D7-A5E2-44F5-8316-9C3EB465F661}"/>
                </a:ext>
              </a:extLst>
            </p:cNvPr>
            <p:cNvSpPr/>
            <p:nvPr/>
          </p:nvSpPr>
          <p:spPr>
            <a:xfrm>
              <a:off x="10812469" y="3967401"/>
              <a:ext cx="929640" cy="9296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pic>
          <p:nvPicPr>
            <p:cNvPr id="24" name="Afbeelding 23">
              <a:extLst>
                <a:ext uri="{FF2B5EF4-FFF2-40B4-BE49-F238E27FC236}">
                  <a16:creationId xmlns:a16="http://schemas.microsoft.com/office/drawing/2014/main" id="{9E507B1B-9EFB-4AD5-963F-1ED772BDC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72089" y="4227494"/>
              <a:ext cx="410400" cy="409455"/>
            </a:xfrm>
            <a:prstGeom prst="rect">
              <a:avLst/>
            </a:prstGeom>
          </p:spPr>
        </p:pic>
        <p:sp>
          <p:nvSpPr>
            <p:cNvPr id="55" name="Rechthoek 46">
              <a:extLst>
                <a:ext uri="{FF2B5EF4-FFF2-40B4-BE49-F238E27FC236}">
                  <a16:creationId xmlns:a16="http://schemas.microsoft.com/office/drawing/2014/main" id="{2A51CB2A-E0DA-47FB-81B1-CA6AE27AA63B}"/>
                </a:ext>
              </a:extLst>
            </p:cNvPr>
            <p:cNvSpPr/>
            <p:nvPr/>
          </p:nvSpPr>
          <p:spPr>
            <a:xfrm flipH="1" flipV="1">
              <a:off x="7076979" y="4768012"/>
              <a:ext cx="4184565" cy="1056060"/>
            </a:xfrm>
            <a:custGeom>
              <a:avLst/>
              <a:gdLst>
                <a:gd name="connsiteX0" fmla="*/ 0 w 4181153"/>
                <a:gd name="connsiteY0" fmla="*/ 0 h 615920"/>
                <a:gd name="connsiteX1" fmla="*/ 4181153 w 4181153"/>
                <a:gd name="connsiteY1" fmla="*/ 0 h 615920"/>
                <a:gd name="connsiteX2" fmla="*/ 4181153 w 4181153"/>
                <a:gd name="connsiteY2" fmla="*/ 615920 h 615920"/>
                <a:gd name="connsiteX3" fmla="*/ 0 w 4181153"/>
                <a:gd name="connsiteY3" fmla="*/ 615920 h 615920"/>
                <a:gd name="connsiteX4" fmla="*/ 0 w 4181153"/>
                <a:gd name="connsiteY4" fmla="*/ 0 h 615920"/>
                <a:gd name="connsiteX0" fmla="*/ 4181153 w 4272593"/>
                <a:gd name="connsiteY0" fmla="*/ 615920 h 707360"/>
                <a:gd name="connsiteX1" fmla="*/ 0 w 4272593"/>
                <a:gd name="connsiteY1" fmla="*/ 615920 h 707360"/>
                <a:gd name="connsiteX2" fmla="*/ 0 w 4272593"/>
                <a:gd name="connsiteY2" fmla="*/ 0 h 707360"/>
                <a:gd name="connsiteX3" fmla="*/ 4181153 w 4272593"/>
                <a:gd name="connsiteY3" fmla="*/ 0 h 707360"/>
                <a:gd name="connsiteX4" fmla="*/ 4272593 w 4272593"/>
                <a:gd name="connsiteY4" fmla="*/ 707360 h 707360"/>
                <a:gd name="connsiteX0" fmla="*/ 0 w 4272593"/>
                <a:gd name="connsiteY0" fmla="*/ 615920 h 707360"/>
                <a:gd name="connsiteX1" fmla="*/ 0 w 4272593"/>
                <a:gd name="connsiteY1" fmla="*/ 0 h 707360"/>
                <a:gd name="connsiteX2" fmla="*/ 4181153 w 4272593"/>
                <a:gd name="connsiteY2" fmla="*/ 0 h 707360"/>
                <a:gd name="connsiteX3" fmla="*/ 4272593 w 4272593"/>
                <a:gd name="connsiteY3" fmla="*/ 707360 h 707360"/>
                <a:gd name="connsiteX0" fmla="*/ 0 w 4188372"/>
                <a:gd name="connsiteY0" fmla="*/ 615920 h 707360"/>
                <a:gd name="connsiteX1" fmla="*/ 0 w 4188372"/>
                <a:gd name="connsiteY1" fmla="*/ 0 h 707360"/>
                <a:gd name="connsiteX2" fmla="*/ 4181153 w 4188372"/>
                <a:gd name="connsiteY2" fmla="*/ 0 h 707360"/>
                <a:gd name="connsiteX3" fmla="*/ 4188372 w 4188372"/>
                <a:gd name="connsiteY3" fmla="*/ 707360 h 707360"/>
                <a:gd name="connsiteX0" fmla="*/ 0 w 4181153"/>
                <a:gd name="connsiteY0" fmla="*/ 615920 h 695329"/>
                <a:gd name="connsiteX1" fmla="*/ 0 w 4181153"/>
                <a:gd name="connsiteY1" fmla="*/ 0 h 695329"/>
                <a:gd name="connsiteX2" fmla="*/ 4181153 w 4181153"/>
                <a:gd name="connsiteY2" fmla="*/ 0 h 695329"/>
                <a:gd name="connsiteX3" fmla="*/ 4140246 w 4181153"/>
                <a:gd name="connsiteY3" fmla="*/ 695329 h 695329"/>
                <a:gd name="connsiteX0" fmla="*/ 0 w 4181153"/>
                <a:gd name="connsiteY0" fmla="*/ 615920 h 659234"/>
                <a:gd name="connsiteX1" fmla="*/ 0 w 4181153"/>
                <a:gd name="connsiteY1" fmla="*/ 0 h 659234"/>
                <a:gd name="connsiteX2" fmla="*/ 4181153 w 4181153"/>
                <a:gd name="connsiteY2" fmla="*/ 0 h 659234"/>
                <a:gd name="connsiteX3" fmla="*/ 4176341 w 4181153"/>
                <a:gd name="connsiteY3" fmla="*/ 659234 h 659234"/>
                <a:gd name="connsiteX0" fmla="*/ 0 w 4184565"/>
                <a:gd name="connsiteY0" fmla="*/ 1056060 h 1056060"/>
                <a:gd name="connsiteX1" fmla="*/ 3412 w 4184565"/>
                <a:gd name="connsiteY1" fmla="*/ 0 h 1056060"/>
                <a:gd name="connsiteX2" fmla="*/ 4184565 w 4184565"/>
                <a:gd name="connsiteY2" fmla="*/ 0 h 1056060"/>
                <a:gd name="connsiteX3" fmla="*/ 4179753 w 4184565"/>
                <a:gd name="connsiteY3" fmla="*/ 659234 h 105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84565" h="1056060">
                  <a:moveTo>
                    <a:pt x="0" y="1056060"/>
                  </a:moveTo>
                  <a:cubicBezTo>
                    <a:pt x="1137" y="704040"/>
                    <a:pt x="2275" y="352020"/>
                    <a:pt x="3412" y="0"/>
                  </a:cubicBezTo>
                  <a:lnTo>
                    <a:pt x="4184565" y="0"/>
                  </a:lnTo>
                  <a:cubicBezTo>
                    <a:pt x="4184565" y="205307"/>
                    <a:pt x="4179753" y="659234"/>
                    <a:pt x="4179753" y="659234"/>
                  </a:cubicBezTo>
                </a:path>
              </a:pathLst>
            </a:custGeom>
            <a:noFill/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sp>
        <p:nvSpPr>
          <p:cNvPr id="35" name="GEMAAKT DOOR PPT SOLUTIONS">
            <a:hlinkClick r:id="rId6"/>
            <a:extLst>
              <a:ext uri="{FF2B5EF4-FFF2-40B4-BE49-F238E27FC236}">
                <a16:creationId xmlns:a16="http://schemas.microsoft.com/office/drawing/2014/main" id="{A726E12E-2EEE-4DA5-9C70-931716D5B5DF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866164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99205CAC-B9AC-4616-B9D2-3AB90C57C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BC9E1-DA42-41D8-B0F6-24569C162CDB}" type="datetime4">
              <a:rPr lang="nl-NL" noProof="0" smtClean="0"/>
              <a:pPr/>
              <a:t>24 augustus 2022</a:t>
            </a:fld>
            <a:endParaRPr lang="nl-NL" noProof="0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BA104DC9-5DBE-4CD1-854E-D301AA010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  <a:endParaRPr lang="nl-NL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D1EDE-7116-2443-9BDD-368CE5B37660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7FC75F51-8223-45AF-9D10-A7A034C838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PLAATS HIER JE HOOFDSTUK- OF SUBTITEL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Typ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je </a:t>
            </a:r>
            <a:r>
              <a:rPr lang="en-US" dirty="0" err="1"/>
              <a:t>slidetitel</a:t>
            </a:r>
            <a:endParaRPr lang="en-US" dirty="0"/>
          </a:p>
        </p:txBody>
      </p:sp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747184" y="-87418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en-US" sz="24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747184" y="-87418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en-US" sz="240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TextBox 320">
            <a:extLst>
              <a:ext uri="{FF2B5EF4-FFF2-40B4-BE49-F238E27FC236}">
                <a16:creationId xmlns:a16="http://schemas.microsoft.com/office/drawing/2014/main" id="{3D2C494C-1645-4C24-A4B1-C84A9756B990}"/>
              </a:ext>
            </a:extLst>
          </p:cNvPr>
          <p:cNvSpPr txBox="1"/>
          <p:nvPr/>
        </p:nvSpPr>
        <p:spPr>
          <a:xfrm>
            <a:off x="5420794" y="1759032"/>
            <a:ext cx="6320047" cy="1132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1200"/>
              </a:spcAft>
              <a:defRPr/>
            </a:pP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Plaats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hier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je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beschrijving</a:t>
            </a:r>
            <a:endParaRPr lang="en-US" sz="1600" dirty="0">
              <a:solidFill>
                <a:prstClr val="black">
                  <a:lumMod val="50000"/>
                  <a:lumOff val="50000"/>
                </a:prstClr>
              </a:solidFill>
            </a:endParaRPr>
          </a:p>
          <a:p>
            <a:pPr lvl="0">
              <a:lnSpc>
                <a:spcPct val="90000"/>
              </a:lnSpc>
              <a:defRPr/>
            </a:pP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Lorem ipsum dolor sit amet, consectetuer adipiscing elit. Maecenas porttitor congue massa. Fusce posuere, magna sed pulvinar ultricies, purus lectus malesuada libero, sit amet commodo magna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eros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quis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  <p:sp>
        <p:nvSpPr>
          <p:cNvPr id="81" name="Rectangle 321">
            <a:extLst>
              <a:ext uri="{FF2B5EF4-FFF2-40B4-BE49-F238E27FC236}">
                <a16:creationId xmlns:a16="http://schemas.microsoft.com/office/drawing/2014/main" id="{46ACAE35-0B10-4099-B6B9-90F367AC7C55}"/>
              </a:ext>
            </a:extLst>
          </p:cNvPr>
          <p:cNvSpPr/>
          <p:nvPr/>
        </p:nvSpPr>
        <p:spPr>
          <a:xfrm>
            <a:off x="5415074" y="1463761"/>
            <a:ext cx="23474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en-US" sz="2000" b="1" dirty="0">
                <a:solidFill>
                  <a:schemeClr val="accent1"/>
                </a:solidFill>
                <a:latin typeface="+mj-lt"/>
              </a:rPr>
              <a:t>TYP HIER JE TITEL</a:t>
            </a:r>
          </a:p>
        </p:txBody>
      </p:sp>
      <p:sp>
        <p:nvSpPr>
          <p:cNvPr id="2" name="Ovaal 1">
            <a:extLst>
              <a:ext uri="{FF2B5EF4-FFF2-40B4-BE49-F238E27FC236}">
                <a16:creationId xmlns:a16="http://schemas.microsoft.com/office/drawing/2014/main" id="{F91FCDB2-72AA-4E29-A9EC-39401BC76E7A}"/>
              </a:ext>
            </a:extLst>
          </p:cNvPr>
          <p:cNvSpPr/>
          <p:nvPr/>
        </p:nvSpPr>
        <p:spPr>
          <a:xfrm>
            <a:off x="5525037" y="5309160"/>
            <a:ext cx="670396" cy="6703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0B6DE8B-6714-4C11-8E92-0FDDC529E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1081" y="5463153"/>
            <a:ext cx="138308" cy="371936"/>
          </a:xfrm>
          <a:prstGeom prst="rect">
            <a:avLst/>
          </a:prstGeom>
        </p:spPr>
      </p:pic>
      <p:sp>
        <p:nvSpPr>
          <p:cNvPr id="84" name="Ovaal 83">
            <a:extLst>
              <a:ext uri="{FF2B5EF4-FFF2-40B4-BE49-F238E27FC236}">
                <a16:creationId xmlns:a16="http://schemas.microsoft.com/office/drawing/2014/main" id="{E2CE5B24-3D33-459B-BBE6-D9E923CF132F}"/>
              </a:ext>
            </a:extLst>
          </p:cNvPr>
          <p:cNvSpPr/>
          <p:nvPr/>
        </p:nvSpPr>
        <p:spPr>
          <a:xfrm>
            <a:off x="8070378" y="5309160"/>
            <a:ext cx="670396" cy="6703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44DB382-159F-4F73-89D3-C19D775D9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3526" y="5452035"/>
            <a:ext cx="184100" cy="371936"/>
          </a:xfrm>
          <a:prstGeom prst="rect">
            <a:avLst/>
          </a:prstGeom>
        </p:spPr>
      </p:pic>
      <p:sp>
        <p:nvSpPr>
          <p:cNvPr id="88" name="Rectangle 321">
            <a:extLst>
              <a:ext uri="{FF2B5EF4-FFF2-40B4-BE49-F238E27FC236}">
                <a16:creationId xmlns:a16="http://schemas.microsoft.com/office/drawing/2014/main" id="{EA565727-2D8D-4696-94BF-3D0CB8AAC276}"/>
              </a:ext>
            </a:extLst>
          </p:cNvPr>
          <p:cNvSpPr/>
          <p:nvPr/>
        </p:nvSpPr>
        <p:spPr>
          <a:xfrm>
            <a:off x="6229328" y="5340933"/>
            <a:ext cx="6703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lang="en-US" sz="2000" dirty="0">
                <a:solidFill>
                  <a:schemeClr val="accent1"/>
                </a:solidFill>
                <a:latin typeface="+mj-lt"/>
              </a:rPr>
              <a:t>00%</a:t>
            </a:r>
          </a:p>
        </p:txBody>
      </p:sp>
      <p:sp>
        <p:nvSpPr>
          <p:cNvPr id="89" name="Rectangle 321">
            <a:extLst>
              <a:ext uri="{FF2B5EF4-FFF2-40B4-BE49-F238E27FC236}">
                <a16:creationId xmlns:a16="http://schemas.microsoft.com/office/drawing/2014/main" id="{A4D45586-2857-4AEE-9C55-869E2C400DA2}"/>
              </a:ext>
            </a:extLst>
          </p:cNvPr>
          <p:cNvSpPr/>
          <p:nvPr/>
        </p:nvSpPr>
        <p:spPr>
          <a:xfrm>
            <a:off x="6229328" y="5621779"/>
            <a:ext cx="13308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Plaats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hier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je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tekst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0" name="Rectangle 321">
            <a:extLst>
              <a:ext uri="{FF2B5EF4-FFF2-40B4-BE49-F238E27FC236}">
                <a16:creationId xmlns:a16="http://schemas.microsoft.com/office/drawing/2014/main" id="{286042FE-D533-4520-AB37-40332693155B}"/>
              </a:ext>
            </a:extLst>
          </p:cNvPr>
          <p:cNvSpPr/>
          <p:nvPr/>
        </p:nvSpPr>
        <p:spPr>
          <a:xfrm>
            <a:off x="8780873" y="5340933"/>
            <a:ext cx="6703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en-US" sz="2000" dirty="0">
                <a:solidFill>
                  <a:schemeClr val="accent1"/>
                </a:solidFill>
                <a:latin typeface="+mj-lt"/>
              </a:rPr>
              <a:t>00%</a:t>
            </a:r>
          </a:p>
        </p:txBody>
      </p:sp>
      <p:sp>
        <p:nvSpPr>
          <p:cNvPr id="91" name="Rectangle 321">
            <a:extLst>
              <a:ext uri="{FF2B5EF4-FFF2-40B4-BE49-F238E27FC236}">
                <a16:creationId xmlns:a16="http://schemas.microsoft.com/office/drawing/2014/main" id="{33F3867A-2F71-4C62-B846-DAB691DEBEF4}"/>
              </a:ext>
            </a:extLst>
          </p:cNvPr>
          <p:cNvSpPr/>
          <p:nvPr/>
        </p:nvSpPr>
        <p:spPr>
          <a:xfrm>
            <a:off x="8780873" y="5621779"/>
            <a:ext cx="13308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9585"/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Plaats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hier</a:t>
            </a:r>
            <a:r>
              <a:rPr lang="en-US" sz="12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je </a:t>
            </a:r>
            <a:r>
              <a:rPr lang="en-US" sz="12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tekst</a:t>
            </a:r>
            <a:endParaRPr lang="en-US" sz="1200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8F3CE4D6-2EC8-4D17-B4F5-3EE8003BDA30}"/>
              </a:ext>
            </a:extLst>
          </p:cNvPr>
          <p:cNvSpPr/>
          <p:nvPr/>
        </p:nvSpPr>
        <p:spPr>
          <a:xfrm>
            <a:off x="6794500" y="3161166"/>
            <a:ext cx="4500562" cy="131008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95" name="Rechthoek: afgeronde hoeken 94">
            <a:extLst>
              <a:ext uri="{FF2B5EF4-FFF2-40B4-BE49-F238E27FC236}">
                <a16:creationId xmlns:a16="http://schemas.microsoft.com/office/drawing/2014/main" id="{9F7FF37E-2B81-4626-B287-4304D4066DBE}"/>
              </a:ext>
            </a:extLst>
          </p:cNvPr>
          <p:cNvSpPr/>
          <p:nvPr/>
        </p:nvSpPr>
        <p:spPr>
          <a:xfrm>
            <a:off x="6794500" y="3427920"/>
            <a:ext cx="4500562" cy="131008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96" name="Rechthoek: afgeronde hoeken 95">
            <a:extLst>
              <a:ext uri="{FF2B5EF4-FFF2-40B4-BE49-F238E27FC236}">
                <a16:creationId xmlns:a16="http://schemas.microsoft.com/office/drawing/2014/main" id="{BA4F5E5E-4366-4B2D-B7AD-55B3F864FFB1}"/>
              </a:ext>
            </a:extLst>
          </p:cNvPr>
          <p:cNvSpPr/>
          <p:nvPr/>
        </p:nvSpPr>
        <p:spPr>
          <a:xfrm>
            <a:off x="6794500" y="3694674"/>
            <a:ext cx="4500562" cy="131008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97" name="Rechthoek: afgeronde hoeken 96">
            <a:extLst>
              <a:ext uri="{FF2B5EF4-FFF2-40B4-BE49-F238E27FC236}">
                <a16:creationId xmlns:a16="http://schemas.microsoft.com/office/drawing/2014/main" id="{C2092CC5-74E1-44B7-AE1C-235D930EAB61}"/>
              </a:ext>
            </a:extLst>
          </p:cNvPr>
          <p:cNvSpPr/>
          <p:nvPr/>
        </p:nvSpPr>
        <p:spPr>
          <a:xfrm>
            <a:off x="6794500" y="3961428"/>
            <a:ext cx="4500562" cy="131008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98" name="Rechthoek: afgeronde hoeken 97">
            <a:extLst>
              <a:ext uri="{FF2B5EF4-FFF2-40B4-BE49-F238E27FC236}">
                <a16:creationId xmlns:a16="http://schemas.microsoft.com/office/drawing/2014/main" id="{F070727C-FE81-4E1C-908E-252AF2504274}"/>
              </a:ext>
            </a:extLst>
          </p:cNvPr>
          <p:cNvSpPr/>
          <p:nvPr/>
        </p:nvSpPr>
        <p:spPr>
          <a:xfrm>
            <a:off x="6794500" y="4228182"/>
            <a:ext cx="4500562" cy="131008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99" name="TextBox 414">
            <a:extLst>
              <a:ext uri="{FF2B5EF4-FFF2-40B4-BE49-F238E27FC236}">
                <a16:creationId xmlns:a16="http://schemas.microsoft.com/office/drawing/2014/main" id="{4E8EE19D-671E-4C6A-AD49-10105663332B}"/>
              </a:ext>
            </a:extLst>
          </p:cNvPr>
          <p:cNvSpPr txBox="1"/>
          <p:nvPr/>
        </p:nvSpPr>
        <p:spPr>
          <a:xfrm>
            <a:off x="5515451" y="3140789"/>
            <a:ext cx="1152055" cy="165713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defTabSz="609585"/>
            <a:r>
              <a:rPr lang="en-US" sz="1200" dirty="0" err="1">
                <a:solidFill>
                  <a:schemeClr val="accent2"/>
                </a:solidFill>
              </a:rPr>
              <a:t>Tekst</a:t>
            </a:r>
            <a:r>
              <a:rPr lang="en-US" sz="1200" dirty="0">
                <a:solidFill>
                  <a:schemeClr val="accent2"/>
                </a:solidFill>
              </a:rPr>
              <a:t> </a:t>
            </a:r>
            <a:r>
              <a:rPr lang="en-US" sz="1200" dirty="0" err="1">
                <a:solidFill>
                  <a:schemeClr val="accent2"/>
                </a:solidFill>
              </a:rPr>
              <a:t>hier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100" name="TextBox 415">
            <a:extLst>
              <a:ext uri="{FF2B5EF4-FFF2-40B4-BE49-F238E27FC236}">
                <a16:creationId xmlns:a16="http://schemas.microsoft.com/office/drawing/2014/main" id="{A6750274-7597-4D16-8B0F-0B6FD6B55A87}"/>
              </a:ext>
            </a:extLst>
          </p:cNvPr>
          <p:cNvSpPr txBox="1"/>
          <p:nvPr/>
        </p:nvSpPr>
        <p:spPr>
          <a:xfrm>
            <a:off x="5522099" y="3407544"/>
            <a:ext cx="1152055" cy="165713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defTabSz="609585"/>
            <a:r>
              <a:rPr lang="en-US" sz="1200" dirty="0" err="1">
                <a:solidFill>
                  <a:schemeClr val="accent3"/>
                </a:solidFill>
              </a:rPr>
              <a:t>Tekst</a:t>
            </a:r>
            <a:r>
              <a:rPr lang="en-US" sz="1200" dirty="0">
                <a:solidFill>
                  <a:schemeClr val="accent3"/>
                </a:solidFill>
              </a:rPr>
              <a:t> </a:t>
            </a:r>
            <a:r>
              <a:rPr lang="en-US" sz="1200" dirty="0" err="1">
                <a:solidFill>
                  <a:schemeClr val="accent3"/>
                </a:solidFill>
              </a:rPr>
              <a:t>hier</a:t>
            </a:r>
            <a:endParaRPr lang="en-US" sz="1200" dirty="0">
              <a:solidFill>
                <a:schemeClr val="accent3"/>
              </a:solidFill>
            </a:endParaRPr>
          </a:p>
        </p:txBody>
      </p:sp>
      <p:sp>
        <p:nvSpPr>
          <p:cNvPr id="101" name="TextBox 416">
            <a:extLst>
              <a:ext uri="{FF2B5EF4-FFF2-40B4-BE49-F238E27FC236}">
                <a16:creationId xmlns:a16="http://schemas.microsoft.com/office/drawing/2014/main" id="{F722781F-C942-440B-A808-CF9A91BB713F}"/>
              </a:ext>
            </a:extLst>
          </p:cNvPr>
          <p:cNvSpPr txBox="1"/>
          <p:nvPr/>
        </p:nvSpPr>
        <p:spPr>
          <a:xfrm>
            <a:off x="5514408" y="3674299"/>
            <a:ext cx="1152055" cy="165713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defTabSz="609585"/>
            <a:r>
              <a:rPr lang="en-US" sz="1200" dirty="0" err="1">
                <a:solidFill>
                  <a:schemeClr val="accent4"/>
                </a:solidFill>
              </a:rPr>
              <a:t>Tekst</a:t>
            </a:r>
            <a:r>
              <a:rPr lang="en-US" sz="1200" dirty="0">
                <a:solidFill>
                  <a:schemeClr val="accent4"/>
                </a:solidFill>
              </a:rPr>
              <a:t> </a:t>
            </a:r>
            <a:r>
              <a:rPr lang="en-US" sz="1200" dirty="0" err="1">
                <a:solidFill>
                  <a:schemeClr val="accent4"/>
                </a:solidFill>
              </a:rPr>
              <a:t>hier</a:t>
            </a:r>
            <a:endParaRPr lang="en-US" sz="1200" dirty="0">
              <a:solidFill>
                <a:schemeClr val="accent4"/>
              </a:solidFill>
            </a:endParaRPr>
          </a:p>
        </p:txBody>
      </p:sp>
      <p:sp>
        <p:nvSpPr>
          <p:cNvPr id="102" name="TextBox 417">
            <a:extLst>
              <a:ext uri="{FF2B5EF4-FFF2-40B4-BE49-F238E27FC236}">
                <a16:creationId xmlns:a16="http://schemas.microsoft.com/office/drawing/2014/main" id="{BE253221-9655-455D-A832-2C07703133C5}"/>
              </a:ext>
            </a:extLst>
          </p:cNvPr>
          <p:cNvSpPr txBox="1"/>
          <p:nvPr/>
        </p:nvSpPr>
        <p:spPr>
          <a:xfrm>
            <a:off x="5521057" y="3941054"/>
            <a:ext cx="1152055" cy="165713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defTabSz="609585"/>
            <a:r>
              <a:rPr lang="en-US" sz="1200" dirty="0" err="1">
                <a:solidFill>
                  <a:schemeClr val="accent5"/>
                </a:solidFill>
              </a:rPr>
              <a:t>Tekst</a:t>
            </a:r>
            <a:r>
              <a:rPr lang="en-US" sz="1200" dirty="0">
                <a:solidFill>
                  <a:schemeClr val="accent5"/>
                </a:solidFill>
              </a:rPr>
              <a:t> </a:t>
            </a:r>
            <a:r>
              <a:rPr lang="en-US" sz="1200" dirty="0" err="1">
                <a:solidFill>
                  <a:schemeClr val="accent5"/>
                </a:solidFill>
              </a:rPr>
              <a:t>hier</a:t>
            </a:r>
            <a:endParaRPr lang="en-US" sz="1200" dirty="0">
              <a:solidFill>
                <a:schemeClr val="accent5"/>
              </a:solidFill>
            </a:endParaRPr>
          </a:p>
        </p:txBody>
      </p:sp>
      <p:sp>
        <p:nvSpPr>
          <p:cNvPr id="103" name="TextBox 417">
            <a:extLst>
              <a:ext uri="{FF2B5EF4-FFF2-40B4-BE49-F238E27FC236}">
                <a16:creationId xmlns:a16="http://schemas.microsoft.com/office/drawing/2014/main" id="{3882469D-39CE-4E7A-90C4-2E032CB99138}"/>
              </a:ext>
            </a:extLst>
          </p:cNvPr>
          <p:cNvSpPr txBox="1"/>
          <p:nvPr/>
        </p:nvSpPr>
        <p:spPr>
          <a:xfrm>
            <a:off x="5523943" y="4207807"/>
            <a:ext cx="1152055" cy="165713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defTabSz="609585"/>
            <a:r>
              <a:rPr lang="en-US" sz="1200" dirty="0" err="1">
                <a:solidFill>
                  <a:schemeClr val="accent5"/>
                </a:solidFill>
              </a:rPr>
              <a:t>Tekst</a:t>
            </a:r>
            <a:r>
              <a:rPr lang="en-US" sz="1200" dirty="0">
                <a:solidFill>
                  <a:schemeClr val="accent5"/>
                </a:solidFill>
              </a:rPr>
              <a:t> </a:t>
            </a:r>
            <a:r>
              <a:rPr lang="en-US" sz="1200" dirty="0" err="1">
                <a:solidFill>
                  <a:schemeClr val="accent5"/>
                </a:solidFill>
              </a:rPr>
              <a:t>hier</a:t>
            </a:r>
            <a:endParaRPr lang="en-US" sz="1200" dirty="0">
              <a:solidFill>
                <a:schemeClr val="accent5"/>
              </a:solidFill>
            </a:endParaRPr>
          </a:p>
        </p:txBody>
      </p:sp>
      <p:sp>
        <p:nvSpPr>
          <p:cNvPr id="104" name="Rechthoek: afgeronde hoeken 103">
            <a:extLst>
              <a:ext uri="{FF2B5EF4-FFF2-40B4-BE49-F238E27FC236}">
                <a16:creationId xmlns:a16="http://schemas.microsoft.com/office/drawing/2014/main" id="{3DC4FBBA-48FB-4BA3-9AE5-4A72CAF00202}"/>
              </a:ext>
            </a:extLst>
          </p:cNvPr>
          <p:cNvSpPr/>
          <p:nvPr/>
        </p:nvSpPr>
        <p:spPr>
          <a:xfrm>
            <a:off x="6794500" y="3161166"/>
            <a:ext cx="2656749" cy="13100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105" name="Rechthoek: afgeronde hoeken 104">
            <a:extLst>
              <a:ext uri="{FF2B5EF4-FFF2-40B4-BE49-F238E27FC236}">
                <a16:creationId xmlns:a16="http://schemas.microsoft.com/office/drawing/2014/main" id="{6F014EC4-F0F4-468A-908F-38320E2AAE16}"/>
              </a:ext>
            </a:extLst>
          </p:cNvPr>
          <p:cNvSpPr/>
          <p:nvPr/>
        </p:nvSpPr>
        <p:spPr>
          <a:xfrm>
            <a:off x="6794500" y="3427920"/>
            <a:ext cx="2244725" cy="13100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129" name="Rechthoek: afgeronde hoeken 128">
            <a:extLst>
              <a:ext uri="{FF2B5EF4-FFF2-40B4-BE49-F238E27FC236}">
                <a16:creationId xmlns:a16="http://schemas.microsoft.com/office/drawing/2014/main" id="{3484EC50-B177-4C21-A6DD-D34097DA3AEB}"/>
              </a:ext>
            </a:extLst>
          </p:cNvPr>
          <p:cNvSpPr/>
          <p:nvPr/>
        </p:nvSpPr>
        <p:spPr>
          <a:xfrm>
            <a:off x="6794500" y="3694674"/>
            <a:ext cx="3534993" cy="131008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130" name="Rechthoek: afgeronde hoeken 129">
            <a:extLst>
              <a:ext uri="{FF2B5EF4-FFF2-40B4-BE49-F238E27FC236}">
                <a16:creationId xmlns:a16="http://schemas.microsoft.com/office/drawing/2014/main" id="{6352611B-C974-4A1E-8F1B-150675027E76}"/>
              </a:ext>
            </a:extLst>
          </p:cNvPr>
          <p:cNvSpPr/>
          <p:nvPr/>
        </p:nvSpPr>
        <p:spPr>
          <a:xfrm>
            <a:off x="6794500" y="3961428"/>
            <a:ext cx="2244725" cy="1310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131" name="Rechthoek: afgeronde hoeken 130">
            <a:extLst>
              <a:ext uri="{FF2B5EF4-FFF2-40B4-BE49-F238E27FC236}">
                <a16:creationId xmlns:a16="http://schemas.microsoft.com/office/drawing/2014/main" id="{93BFC906-DD78-4704-B161-DA4373A5ACA8}"/>
              </a:ext>
            </a:extLst>
          </p:cNvPr>
          <p:cNvSpPr/>
          <p:nvPr/>
        </p:nvSpPr>
        <p:spPr>
          <a:xfrm>
            <a:off x="6794500" y="4228182"/>
            <a:ext cx="968011" cy="13100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132" name="Rechthoek: afgeronde hoeken 131">
            <a:extLst>
              <a:ext uri="{FF2B5EF4-FFF2-40B4-BE49-F238E27FC236}">
                <a16:creationId xmlns:a16="http://schemas.microsoft.com/office/drawing/2014/main" id="{2CC31BCD-3F55-4E8F-BAA2-6904444DD005}"/>
              </a:ext>
            </a:extLst>
          </p:cNvPr>
          <p:cNvSpPr/>
          <p:nvPr/>
        </p:nvSpPr>
        <p:spPr>
          <a:xfrm>
            <a:off x="6799134" y="4486237"/>
            <a:ext cx="4500562" cy="131008"/>
          </a:xfrm>
          <a:prstGeom prst="roundRect">
            <a:avLst>
              <a:gd name="adj" fmla="val 50000"/>
            </a:avLst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133" name="TextBox 417">
            <a:extLst>
              <a:ext uri="{FF2B5EF4-FFF2-40B4-BE49-F238E27FC236}">
                <a16:creationId xmlns:a16="http://schemas.microsoft.com/office/drawing/2014/main" id="{54379B63-14C8-44C0-8E6D-099C85D585A1}"/>
              </a:ext>
            </a:extLst>
          </p:cNvPr>
          <p:cNvSpPr txBox="1"/>
          <p:nvPr/>
        </p:nvSpPr>
        <p:spPr>
          <a:xfrm>
            <a:off x="5528577" y="4465862"/>
            <a:ext cx="1152055" cy="165713"/>
          </a:xfrm>
          <a:prstGeom prst="rect">
            <a:avLst/>
          </a:prstGeom>
          <a:noFill/>
        </p:spPr>
        <p:txBody>
          <a:bodyPr wrap="square" lIns="0" rtlCol="0" anchor="ctr">
            <a:noAutofit/>
          </a:bodyPr>
          <a:lstStyle/>
          <a:p>
            <a:pPr defTabSz="609585"/>
            <a:r>
              <a:rPr lang="en-US" sz="1200" dirty="0" err="1">
                <a:solidFill>
                  <a:schemeClr val="accent6"/>
                </a:solidFill>
              </a:rPr>
              <a:t>Tekst</a:t>
            </a:r>
            <a:r>
              <a:rPr lang="en-US" sz="1200" dirty="0">
                <a:solidFill>
                  <a:schemeClr val="accent6"/>
                </a:solidFill>
              </a:rPr>
              <a:t> </a:t>
            </a:r>
            <a:r>
              <a:rPr lang="en-US" sz="1200" dirty="0" err="1">
                <a:solidFill>
                  <a:schemeClr val="accent6"/>
                </a:solidFill>
              </a:rPr>
              <a:t>hier</a:t>
            </a:r>
            <a:endParaRPr lang="en-US" sz="1200" dirty="0">
              <a:solidFill>
                <a:schemeClr val="accent6"/>
              </a:solidFill>
            </a:endParaRPr>
          </a:p>
        </p:txBody>
      </p:sp>
      <p:sp>
        <p:nvSpPr>
          <p:cNvPr id="134" name="Rechthoek: afgeronde hoeken 133">
            <a:extLst>
              <a:ext uri="{FF2B5EF4-FFF2-40B4-BE49-F238E27FC236}">
                <a16:creationId xmlns:a16="http://schemas.microsoft.com/office/drawing/2014/main" id="{51ADB379-1FB5-417C-A587-F474BCF58E58}"/>
              </a:ext>
            </a:extLst>
          </p:cNvPr>
          <p:cNvSpPr/>
          <p:nvPr/>
        </p:nvSpPr>
        <p:spPr>
          <a:xfrm>
            <a:off x="6799134" y="4486237"/>
            <a:ext cx="2820979" cy="1310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83359B02-C44E-4E88-BB54-EE00B2AE60C7}"/>
              </a:ext>
            </a:extLst>
          </p:cNvPr>
          <p:cNvGrpSpPr/>
          <p:nvPr/>
        </p:nvGrpSpPr>
        <p:grpSpPr>
          <a:xfrm>
            <a:off x="3397554" y="3028350"/>
            <a:ext cx="280732" cy="446994"/>
            <a:chOff x="1422400" y="2510971"/>
            <a:chExt cx="408351" cy="650195"/>
          </a:xfrm>
        </p:grpSpPr>
        <p:cxnSp>
          <p:nvCxnSpPr>
            <p:cNvPr id="13" name="Rechte verbindingslijn 12">
              <a:extLst>
                <a:ext uri="{FF2B5EF4-FFF2-40B4-BE49-F238E27FC236}">
                  <a16:creationId xmlns:a16="http://schemas.microsoft.com/office/drawing/2014/main" id="{C0A5F1FF-B0FB-414A-9C3B-EF08A38BF152}"/>
                </a:ext>
              </a:extLst>
            </p:cNvPr>
            <p:cNvCxnSpPr/>
            <p:nvPr/>
          </p:nvCxnSpPr>
          <p:spPr>
            <a:xfrm flipV="1">
              <a:off x="1626575" y="2786743"/>
              <a:ext cx="0" cy="374423"/>
            </a:xfrm>
            <a:prstGeom prst="line">
              <a:avLst/>
            </a:prstGeom>
            <a:ln w="2540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AD0E701B-C445-49B7-A79A-292C96B75900}"/>
                </a:ext>
              </a:extLst>
            </p:cNvPr>
            <p:cNvSpPr/>
            <p:nvPr/>
          </p:nvSpPr>
          <p:spPr>
            <a:xfrm>
              <a:off x="1422400" y="2510971"/>
              <a:ext cx="408351" cy="40835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</p:grpSp>
      <p:grpSp>
        <p:nvGrpSpPr>
          <p:cNvPr id="172" name="Groep 171">
            <a:extLst>
              <a:ext uri="{FF2B5EF4-FFF2-40B4-BE49-F238E27FC236}">
                <a16:creationId xmlns:a16="http://schemas.microsoft.com/office/drawing/2014/main" id="{345BF6C5-C115-4F07-9FFF-61EC0EA24FCC}"/>
              </a:ext>
            </a:extLst>
          </p:cNvPr>
          <p:cNvGrpSpPr/>
          <p:nvPr/>
        </p:nvGrpSpPr>
        <p:grpSpPr>
          <a:xfrm>
            <a:off x="3527513" y="1863871"/>
            <a:ext cx="280732" cy="446994"/>
            <a:chOff x="1422400" y="2510971"/>
            <a:chExt cx="408351" cy="650195"/>
          </a:xfrm>
        </p:grpSpPr>
        <p:cxnSp>
          <p:nvCxnSpPr>
            <p:cNvPr id="173" name="Rechte verbindingslijn 172">
              <a:extLst>
                <a:ext uri="{FF2B5EF4-FFF2-40B4-BE49-F238E27FC236}">
                  <a16:creationId xmlns:a16="http://schemas.microsoft.com/office/drawing/2014/main" id="{6C10E6DE-3F0A-422A-B147-BCA51EDFA3B3}"/>
                </a:ext>
              </a:extLst>
            </p:cNvPr>
            <p:cNvCxnSpPr/>
            <p:nvPr/>
          </p:nvCxnSpPr>
          <p:spPr>
            <a:xfrm flipV="1">
              <a:off x="1626575" y="2786743"/>
              <a:ext cx="0" cy="374423"/>
            </a:xfrm>
            <a:prstGeom prst="line">
              <a:avLst/>
            </a:prstGeom>
            <a:ln w="25400" cap="rnd">
              <a:solidFill>
                <a:schemeClr val="accent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Ovaal 173">
              <a:extLst>
                <a:ext uri="{FF2B5EF4-FFF2-40B4-BE49-F238E27FC236}">
                  <a16:creationId xmlns:a16="http://schemas.microsoft.com/office/drawing/2014/main" id="{07FA06EA-2443-432F-AE40-F375C286079A}"/>
                </a:ext>
              </a:extLst>
            </p:cNvPr>
            <p:cNvSpPr/>
            <p:nvPr/>
          </p:nvSpPr>
          <p:spPr>
            <a:xfrm>
              <a:off x="1422400" y="2510971"/>
              <a:ext cx="408351" cy="40835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</p:grpSp>
      <p:grpSp>
        <p:nvGrpSpPr>
          <p:cNvPr id="175" name="Groep 174">
            <a:extLst>
              <a:ext uri="{FF2B5EF4-FFF2-40B4-BE49-F238E27FC236}">
                <a16:creationId xmlns:a16="http://schemas.microsoft.com/office/drawing/2014/main" id="{D43359B3-F3A7-412C-8056-D476CDE1B592}"/>
              </a:ext>
            </a:extLst>
          </p:cNvPr>
          <p:cNvGrpSpPr/>
          <p:nvPr/>
        </p:nvGrpSpPr>
        <p:grpSpPr>
          <a:xfrm>
            <a:off x="4403971" y="2412698"/>
            <a:ext cx="280732" cy="446994"/>
            <a:chOff x="1422400" y="2510971"/>
            <a:chExt cx="408351" cy="650195"/>
          </a:xfrm>
        </p:grpSpPr>
        <p:cxnSp>
          <p:nvCxnSpPr>
            <p:cNvPr id="176" name="Rechte verbindingslijn 175">
              <a:extLst>
                <a:ext uri="{FF2B5EF4-FFF2-40B4-BE49-F238E27FC236}">
                  <a16:creationId xmlns:a16="http://schemas.microsoft.com/office/drawing/2014/main" id="{031ABD29-EC39-4616-B8F6-1A4F5E068EA2}"/>
                </a:ext>
              </a:extLst>
            </p:cNvPr>
            <p:cNvCxnSpPr/>
            <p:nvPr/>
          </p:nvCxnSpPr>
          <p:spPr>
            <a:xfrm flipV="1">
              <a:off x="1626575" y="2786743"/>
              <a:ext cx="0" cy="374423"/>
            </a:xfrm>
            <a:prstGeom prst="line">
              <a:avLst/>
            </a:prstGeom>
            <a:ln w="25400" cap="rnd">
              <a:solidFill>
                <a:schemeClr val="accent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Ovaal 176">
              <a:extLst>
                <a:ext uri="{FF2B5EF4-FFF2-40B4-BE49-F238E27FC236}">
                  <a16:creationId xmlns:a16="http://schemas.microsoft.com/office/drawing/2014/main" id="{A1063EE9-F21B-4122-9C69-16862F74CD52}"/>
                </a:ext>
              </a:extLst>
            </p:cNvPr>
            <p:cNvSpPr/>
            <p:nvPr/>
          </p:nvSpPr>
          <p:spPr>
            <a:xfrm>
              <a:off x="1422400" y="2510971"/>
              <a:ext cx="408351" cy="40835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</p:grpSp>
      <p:grpSp>
        <p:nvGrpSpPr>
          <p:cNvPr id="181" name="Groep 180">
            <a:extLst>
              <a:ext uri="{FF2B5EF4-FFF2-40B4-BE49-F238E27FC236}">
                <a16:creationId xmlns:a16="http://schemas.microsoft.com/office/drawing/2014/main" id="{537236D5-A8D8-4D50-BC87-826688A20129}"/>
              </a:ext>
            </a:extLst>
          </p:cNvPr>
          <p:cNvGrpSpPr/>
          <p:nvPr/>
        </p:nvGrpSpPr>
        <p:grpSpPr>
          <a:xfrm>
            <a:off x="2430637" y="3697889"/>
            <a:ext cx="280732" cy="446994"/>
            <a:chOff x="1422400" y="2510971"/>
            <a:chExt cx="408351" cy="650195"/>
          </a:xfrm>
        </p:grpSpPr>
        <p:cxnSp>
          <p:nvCxnSpPr>
            <p:cNvPr id="182" name="Rechte verbindingslijn 181">
              <a:extLst>
                <a:ext uri="{FF2B5EF4-FFF2-40B4-BE49-F238E27FC236}">
                  <a16:creationId xmlns:a16="http://schemas.microsoft.com/office/drawing/2014/main" id="{5BC0870C-92C1-472A-AD6D-21AAE7130DEE}"/>
                </a:ext>
              </a:extLst>
            </p:cNvPr>
            <p:cNvCxnSpPr/>
            <p:nvPr/>
          </p:nvCxnSpPr>
          <p:spPr>
            <a:xfrm flipV="1">
              <a:off x="1626575" y="2786743"/>
              <a:ext cx="0" cy="374423"/>
            </a:xfrm>
            <a:prstGeom prst="line">
              <a:avLst/>
            </a:prstGeom>
            <a:ln w="25400" cap="rnd">
              <a:solidFill>
                <a:schemeClr val="accent5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3" name="Ovaal 182">
              <a:extLst>
                <a:ext uri="{FF2B5EF4-FFF2-40B4-BE49-F238E27FC236}">
                  <a16:creationId xmlns:a16="http://schemas.microsoft.com/office/drawing/2014/main" id="{390883FF-446D-4726-ACC5-1A7B66759931}"/>
                </a:ext>
              </a:extLst>
            </p:cNvPr>
            <p:cNvSpPr/>
            <p:nvPr/>
          </p:nvSpPr>
          <p:spPr>
            <a:xfrm>
              <a:off x="1422400" y="2510971"/>
              <a:ext cx="408351" cy="40835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</p:grpSp>
      <p:grpSp>
        <p:nvGrpSpPr>
          <p:cNvPr id="184" name="Groep 183">
            <a:extLst>
              <a:ext uri="{FF2B5EF4-FFF2-40B4-BE49-F238E27FC236}">
                <a16:creationId xmlns:a16="http://schemas.microsoft.com/office/drawing/2014/main" id="{C99D4E73-0BF2-4E76-AC8C-ED8547FF6FB3}"/>
              </a:ext>
            </a:extLst>
          </p:cNvPr>
          <p:cNvGrpSpPr/>
          <p:nvPr/>
        </p:nvGrpSpPr>
        <p:grpSpPr>
          <a:xfrm>
            <a:off x="3678286" y="4461383"/>
            <a:ext cx="280732" cy="446994"/>
            <a:chOff x="1422400" y="2510971"/>
            <a:chExt cx="408351" cy="650195"/>
          </a:xfrm>
        </p:grpSpPr>
        <p:cxnSp>
          <p:nvCxnSpPr>
            <p:cNvPr id="185" name="Rechte verbindingslijn 184">
              <a:extLst>
                <a:ext uri="{FF2B5EF4-FFF2-40B4-BE49-F238E27FC236}">
                  <a16:creationId xmlns:a16="http://schemas.microsoft.com/office/drawing/2014/main" id="{529E7C0F-FC88-4AC1-8912-F948381F7A18}"/>
                </a:ext>
              </a:extLst>
            </p:cNvPr>
            <p:cNvCxnSpPr/>
            <p:nvPr/>
          </p:nvCxnSpPr>
          <p:spPr>
            <a:xfrm flipV="1">
              <a:off x="1626575" y="2786743"/>
              <a:ext cx="0" cy="374423"/>
            </a:xfrm>
            <a:prstGeom prst="line">
              <a:avLst/>
            </a:prstGeom>
            <a:ln w="25400" cap="rnd">
              <a:solidFill>
                <a:schemeClr val="accent6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Ovaal 185">
              <a:extLst>
                <a:ext uri="{FF2B5EF4-FFF2-40B4-BE49-F238E27FC236}">
                  <a16:creationId xmlns:a16="http://schemas.microsoft.com/office/drawing/2014/main" id="{E1A9171E-03D0-46FD-B192-E06953EB0EB8}"/>
                </a:ext>
              </a:extLst>
            </p:cNvPr>
            <p:cNvSpPr/>
            <p:nvPr/>
          </p:nvSpPr>
          <p:spPr>
            <a:xfrm>
              <a:off x="1422400" y="2510971"/>
              <a:ext cx="408351" cy="408351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</p:grpSp>
      <p:sp>
        <p:nvSpPr>
          <p:cNvPr id="187" name="GEMAAKT DOOR PPT SOLUTIONS">
            <a:hlinkClick r:id="rId7"/>
            <a:extLst>
              <a:ext uri="{FF2B5EF4-FFF2-40B4-BE49-F238E27FC236}">
                <a16:creationId xmlns:a16="http://schemas.microsoft.com/office/drawing/2014/main" id="{16CAB266-7264-4026-A902-2247A8582908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5461682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3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7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8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2" dur="5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3" dur="5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1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7" dur="5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8" dur="5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1999069-DA17-42E6-B390-6FF2E1D18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BE0C82E-CA56-4881-AF72-4CAE778C9783}" type="datetime4">
              <a:rPr lang="nl-NL" noProof="0" smtClean="0"/>
              <a:pPr lvl="0"/>
              <a:t>24 augustus 2022</a:t>
            </a:fld>
            <a:endParaRPr lang="nl-NL" noProof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348A353-B802-4DDC-87BF-A7088FAC8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  <a:endParaRPr lang="nl-NL" noProof="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31303BD-76BF-4F94-8D69-41CE717AD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7B5DC5B-6873-43DB-ADC7-B15ACCE0DFDB}" type="slidenum">
              <a:rPr lang="nl-NL" noProof="0" smtClean="0"/>
              <a:pPr lvl="0"/>
              <a:t>13</a:t>
            </a:fld>
            <a:endParaRPr lang="nl-NL" noProof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73CE4222-1788-439A-966C-CF3FE9678C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PLAATS HIER JE HOOFDSTUK- OF SUBTITEL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08D2BED-9E24-4485-A00C-3DE29F435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Typ hier je slidetitel</a:t>
            </a:r>
          </a:p>
        </p:txBody>
      </p:sp>
      <p:graphicFrame>
        <p:nvGraphicFramePr>
          <p:cNvPr id="10" name="Grafiek 9">
            <a:extLst>
              <a:ext uri="{FF2B5EF4-FFF2-40B4-BE49-F238E27FC236}">
                <a16:creationId xmlns:a16="http://schemas.microsoft.com/office/drawing/2014/main" id="{E38EF29F-C0C8-4AA0-9774-C1785FF79D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8860821"/>
              </p:ext>
            </p:extLst>
          </p:nvPr>
        </p:nvGraphicFramePr>
        <p:xfrm>
          <a:off x="449999" y="2328188"/>
          <a:ext cx="3944201" cy="2929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Ovaal 10">
            <a:extLst>
              <a:ext uri="{FF2B5EF4-FFF2-40B4-BE49-F238E27FC236}">
                <a16:creationId xmlns:a16="http://schemas.microsoft.com/office/drawing/2014/main" id="{8E75A283-301B-4C51-BB30-16FD9907B9A7}"/>
              </a:ext>
            </a:extLst>
          </p:cNvPr>
          <p:cNvSpPr/>
          <p:nvPr/>
        </p:nvSpPr>
        <p:spPr>
          <a:xfrm>
            <a:off x="1544916" y="2915738"/>
            <a:ext cx="1754366" cy="175436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44000" rIns="72000" b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40%</a:t>
            </a:r>
            <a:br>
              <a:rPr kumimoji="0" lang="nl-NL" sz="44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KWARTAAL 1</a:t>
            </a:r>
            <a:endParaRPr kumimoji="0" lang="nl-NL" sz="4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aphicFrame>
        <p:nvGraphicFramePr>
          <p:cNvPr id="8" name="Grafiek 7">
            <a:extLst>
              <a:ext uri="{FF2B5EF4-FFF2-40B4-BE49-F238E27FC236}">
                <a16:creationId xmlns:a16="http://schemas.microsoft.com/office/drawing/2014/main" id="{15D28CA6-C11F-4DC8-9BBE-8BA36CF0EB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7272617"/>
              </p:ext>
            </p:extLst>
          </p:nvPr>
        </p:nvGraphicFramePr>
        <p:xfrm>
          <a:off x="3898899" y="2328188"/>
          <a:ext cx="4394201" cy="2929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afiek 11">
            <a:extLst>
              <a:ext uri="{FF2B5EF4-FFF2-40B4-BE49-F238E27FC236}">
                <a16:creationId xmlns:a16="http://schemas.microsoft.com/office/drawing/2014/main" id="{0CE6FE94-CF59-476C-B03C-0B1A0A85A5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2871266"/>
              </p:ext>
            </p:extLst>
          </p:nvPr>
        </p:nvGraphicFramePr>
        <p:xfrm>
          <a:off x="7797799" y="2328188"/>
          <a:ext cx="3944199" cy="2929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Ovaal 13">
            <a:extLst>
              <a:ext uri="{FF2B5EF4-FFF2-40B4-BE49-F238E27FC236}">
                <a16:creationId xmlns:a16="http://schemas.microsoft.com/office/drawing/2014/main" id="{3B0F465F-3E40-4AE2-A05E-CFF3C15D1405}"/>
              </a:ext>
            </a:extLst>
          </p:cNvPr>
          <p:cNvSpPr/>
          <p:nvPr/>
        </p:nvSpPr>
        <p:spPr>
          <a:xfrm>
            <a:off x="5218816" y="2915738"/>
            <a:ext cx="1754366" cy="175436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44000" rIns="72000" b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25%</a:t>
            </a:r>
            <a:br>
              <a:rPr kumimoji="0" lang="nl-NL" sz="44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KWARTAAL 2</a:t>
            </a:r>
            <a:endParaRPr kumimoji="0" lang="nl-NL" sz="4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95DEDE50-03F1-486B-B9CD-AFD60F642B64}"/>
              </a:ext>
            </a:extLst>
          </p:cNvPr>
          <p:cNvSpPr/>
          <p:nvPr/>
        </p:nvSpPr>
        <p:spPr>
          <a:xfrm>
            <a:off x="8892716" y="2915738"/>
            <a:ext cx="1754366" cy="175436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44000" rIns="72000" b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5%</a:t>
            </a:r>
            <a:br>
              <a:rPr kumimoji="0" lang="nl-NL" sz="4400" b="0" i="0" u="none" strike="noStrike" kern="1200" cap="none" spc="0" normalizeH="0" baseline="0" noProof="0" dirty="0">
                <a:ln>
                  <a:noFill/>
                </a:ln>
                <a:solidFill>
                  <a:srgbClr val="17406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</a:b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KWARTAAL 3</a:t>
            </a:r>
            <a:endParaRPr kumimoji="0" lang="nl-NL" sz="4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3" name="GEMAAKT DOOR PPT SOLUTIONS">
            <a:hlinkClick r:id="rId6"/>
            <a:extLst>
              <a:ext uri="{FF2B5EF4-FFF2-40B4-BE49-F238E27FC236}">
                <a16:creationId xmlns:a16="http://schemas.microsoft.com/office/drawing/2014/main" id="{0C0774F1-CBA7-4900-A4DA-D8BB36A1458B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577885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1" grpId="0" animBg="1"/>
      <p:bldGraphic spid="8" grpId="0">
        <p:bldAsOne/>
      </p:bldGraphic>
      <p:bldGraphic spid="12" grpId="0">
        <p:bldAsOne/>
      </p:bldGraphic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265D23C-08B7-41B1-9530-E51BD273D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6FF27-6B73-4B1D-BFCF-4DE669B3703C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2F5138E-7B58-4871-A980-531488561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14</a:t>
            </a:fld>
            <a:endParaRPr lang="nl-NL" noProof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EC16F46-8F4A-4E63-A384-052AAEBA6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412144"/>
            <a:ext cx="2942078" cy="185756"/>
          </a:xfrm>
        </p:spPr>
        <p:txBody>
          <a:bodyPr/>
          <a:lstStyle/>
          <a:p>
            <a:r>
              <a:rPr lang="nl-NL" dirty="0"/>
              <a:t>PLAATS HIER JE HOOFDSTUK- OF SUBTITEL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0032548-090A-4189-A189-00039F745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Typ hier je slidetitel</a:t>
            </a:r>
          </a:p>
        </p:txBody>
      </p:sp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60076B45-49EF-4A4A-BD7B-2DEEE3B8D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632474"/>
              </p:ext>
            </p:extLst>
          </p:nvPr>
        </p:nvGraphicFramePr>
        <p:xfrm>
          <a:off x="449999" y="1576313"/>
          <a:ext cx="11291995" cy="44331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8399">
                  <a:extLst>
                    <a:ext uri="{9D8B030D-6E8A-4147-A177-3AD203B41FA5}">
                      <a16:colId xmlns:a16="http://schemas.microsoft.com/office/drawing/2014/main" val="1537764236"/>
                    </a:ext>
                  </a:extLst>
                </a:gridCol>
                <a:gridCol w="2258399">
                  <a:extLst>
                    <a:ext uri="{9D8B030D-6E8A-4147-A177-3AD203B41FA5}">
                      <a16:colId xmlns:a16="http://schemas.microsoft.com/office/drawing/2014/main" val="193578394"/>
                    </a:ext>
                  </a:extLst>
                </a:gridCol>
                <a:gridCol w="2258399">
                  <a:extLst>
                    <a:ext uri="{9D8B030D-6E8A-4147-A177-3AD203B41FA5}">
                      <a16:colId xmlns:a16="http://schemas.microsoft.com/office/drawing/2014/main" val="1139886971"/>
                    </a:ext>
                  </a:extLst>
                </a:gridCol>
                <a:gridCol w="2258399">
                  <a:extLst>
                    <a:ext uri="{9D8B030D-6E8A-4147-A177-3AD203B41FA5}">
                      <a16:colId xmlns:a16="http://schemas.microsoft.com/office/drawing/2014/main" val="843526717"/>
                    </a:ext>
                  </a:extLst>
                </a:gridCol>
                <a:gridCol w="2258399">
                  <a:extLst>
                    <a:ext uri="{9D8B030D-6E8A-4147-A177-3AD203B41FA5}">
                      <a16:colId xmlns:a16="http://schemas.microsoft.com/office/drawing/2014/main" val="1200967089"/>
                    </a:ext>
                  </a:extLst>
                </a:gridCol>
              </a:tblGrid>
              <a:tr h="1277114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Lorem </a:t>
                      </a:r>
                      <a:b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</a:b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ipsum dolor</a:t>
                      </a:r>
                    </a:p>
                  </a:txBody>
                  <a:tcPr marL="180000" marR="180000" marT="36000" marB="54000"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Lorem </a:t>
                      </a:r>
                      <a:b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</a:b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ipsum dolor</a:t>
                      </a:r>
                    </a:p>
                  </a:txBody>
                  <a:tcPr marL="180000" marR="180000" marT="36000" marB="54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Lorem </a:t>
                      </a:r>
                      <a:b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</a:b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ipsum dolor</a:t>
                      </a:r>
                    </a:p>
                  </a:txBody>
                  <a:tcPr marL="180000" marR="180000" marT="36000" marB="54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Lorem </a:t>
                      </a:r>
                      <a:b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</a:b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ipsum dolor</a:t>
                      </a:r>
                    </a:p>
                  </a:txBody>
                  <a:tcPr marL="180000" marR="180000" marT="36000" marB="54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Lorem </a:t>
                      </a:r>
                      <a:b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</a:b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ipsum dolor</a:t>
                      </a:r>
                    </a:p>
                  </a:txBody>
                  <a:tcPr marL="180000" marR="180000" marT="36000" marB="54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678834"/>
                  </a:ext>
                </a:extLst>
              </a:tr>
              <a:tr h="165737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100" b="1" spc="20" baseline="0" dirty="0">
                          <a:solidFill>
                            <a:schemeClr val="bg1"/>
                          </a:solidFill>
                          <a:latin typeface="+mj-lt"/>
                        </a:rPr>
                        <a:t>PLAATS HIER JE TITEL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000" b="0" spc="20" baseline="0" dirty="0">
                          <a:solidFill>
                            <a:schemeClr val="bg1"/>
                          </a:solidFill>
                          <a:latin typeface="+mj-lt"/>
                        </a:rPr>
                        <a:t>Lorem ipsum dolor sit amet, consectetuer adipiscing elit. Maecenas </a:t>
                      </a:r>
                      <a:r>
                        <a:rPr lang="en-US" sz="1000" b="0" spc="20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porttitor</a:t>
                      </a:r>
                      <a:r>
                        <a:rPr lang="en-US" sz="1000" b="0" spc="20" baseline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n-US" sz="1000" b="0" spc="20" baseline="0" dirty="0" err="1">
                          <a:solidFill>
                            <a:schemeClr val="bg1"/>
                          </a:solidFill>
                          <a:latin typeface="+mj-lt"/>
                        </a:rPr>
                        <a:t>congue</a:t>
                      </a:r>
                      <a:r>
                        <a:rPr lang="en-US" sz="1000" b="0" spc="20" baseline="0" dirty="0">
                          <a:solidFill>
                            <a:schemeClr val="bg1"/>
                          </a:solidFill>
                          <a:latin typeface="+mj-lt"/>
                        </a:rPr>
                        <a:t>.</a:t>
                      </a:r>
                      <a:endParaRPr lang="en-US" sz="2800" b="0" spc="20" baseline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180000" marR="180000" marT="180000" marB="270000"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PLAATS HIER JE TITEL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Lorem ipsum dolor sit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amet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consectetuer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adipiscing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elit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. Maecenas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porttitor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congue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.</a:t>
                      </a:r>
                      <a:endParaRPr kumimoji="0" lang="en-US" sz="2800" b="0" i="0" u="none" strike="noStrike" kern="1200" cap="none" spc="2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Segoe UI"/>
                        <a:ea typeface="+mn-ea"/>
                        <a:cs typeface="+mn-cs"/>
                      </a:endParaRPr>
                    </a:p>
                  </a:txBody>
                  <a:tcPr marL="180000" marR="180000" marT="180000" marB="270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PLAATS HIER JE TITEL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Lorem ipsum dolor sit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amet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consectetuer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adipiscing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elit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. Maecenas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porttitor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congue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.</a:t>
                      </a:r>
                      <a:endParaRPr kumimoji="0" lang="en-US" sz="2800" b="0" i="0" u="none" strike="noStrike" kern="1200" cap="none" spc="2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Segoe UI"/>
                        <a:ea typeface="+mn-ea"/>
                        <a:cs typeface="+mn-cs"/>
                      </a:endParaRPr>
                    </a:p>
                  </a:txBody>
                  <a:tcPr marL="180000" marR="180000" marT="180000" marB="270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PLAATS HIER JE TITEL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Lorem ipsum dolor sit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amet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consectetuer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adipiscing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elit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. Maecenas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porttitor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congue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.</a:t>
                      </a:r>
                      <a:endParaRPr kumimoji="0" lang="en-US" sz="2800" b="0" i="0" u="none" strike="noStrike" kern="1200" cap="none" spc="2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Segoe UI"/>
                        <a:ea typeface="+mn-ea"/>
                        <a:cs typeface="+mn-cs"/>
                      </a:endParaRPr>
                    </a:p>
                  </a:txBody>
                  <a:tcPr marL="180000" marR="180000" marT="180000" marB="270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PLAATS HIER JE TITEL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Lorem ipsum dolor sit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amet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consectetuer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adipiscing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elit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. Maecenas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porttitor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congue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.</a:t>
                      </a:r>
                      <a:endParaRPr kumimoji="0" lang="en-US" sz="2800" b="0" i="0" u="none" strike="noStrike" kern="1200" cap="none" spc="2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Segoe UI"/>
                        <a:ea typeface="+mn-ea"/>
                        <a:cs typeface="+mn-cs"/>
                      </a:endParaRPr>
                    </a:p>
                  </a:txBody>
                  <a:tcPr marL="180000" marR="180000" marT="180000" marB="270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9021367"/>
                  </a:ext>
                </a:extLst>
              </a:tr>
              <a:tr h="14986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2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Segoe UI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€</a:t>
                      </a:r>
                      <a:r>
                        <a:rPr kumimoji="0" lang="en-US" sz="14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4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r>
                        <a:rPr kumimoji="0" lang="en-US" sz="28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p/m</a:t>
                      </a:r>
                    </a:p>
                  </a:txBody>
                  <a:tcPr marL="180000" marR="180000" marT="0" marB="180000" anchor="ctr">
                    <a:lnL w="12700" cmpd="sng">
                      <a:noFill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€</a:t>
                      </a:r>
                      <a:r>
                        <a:rPr kumimoji="0" lang="en-US" sz="14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4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r>
                        <a:rPr kumimoji="0" lang="en-US" sz="28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p/m</a:t>
                      </a:r>
                    </a:p>
                  </a:txBody>
                  <a:tcPr marL="180000" marR="180000" marT="0" marB="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€</a:t>
                      </a:r>
                      <a:r>
                        <a:rPr kumimoji="0" lang="en-US" sz="14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4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r>
                        <a:rPr kumimoji="0" lang="en-US" sz="28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p/m</a:t>
                      </a:r>
                    </a:p>
                  </a:txBody>
                  <a:tcPr marL="180000" marR="18000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€</a:t>
                      </a:r>
                      <a:r>
                        <a:rPr kumimoji="0" lang="en-US" sz="14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4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r>
                        <a:rPr kumimoji="0" lang="en-US" sz="28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p/m</a:t>
                      </a:r>
                    </a:p>
                  </a:txBody>
                  <a:tcPr marL="180000" marR="18000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€</a:t>
                      </a:r>
                      <a:r>
                        <a:rPr kumimoji="0" lang="en-US" sz="14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4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0,00</a:t>
                      </a:r>
                      <a:r>
                        <a:rPr kumimoji="0" lang="en-US" sz="28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2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"/>
                          <a:ea typeface="+mn-ea"/>
                          <a:cs typeface="+mn-cs"/>
                        </a:rPr>
                        <a:t>p/m</a:t>
                      </a:r>
                    </a:p>
                  </a:txBody>
                  <a:tcPr marL="180000" marR="18000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32841"/>
                  </a:ext>
                </a:extLst>
              </a:tr>
            </a:tbl>
          </a:graphicData>
        </a:graphic>
      </p:graphicFrame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2089FC3-13EA-47AC-B316-2B538818A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  <a:endParaRPr lang="nl-NL" noProof="0" dirty="0"/>
          </a:p>
        </p:txBody>
      </p:sp>
      <p:sp>
        <p:nvSpPr>
          <p:cNvPr id="8" name="GEMAAKT DOOR PPT SOLUTIONS">
            <a:hlinkClick r:id="rId3"/>
            <a:extLst>
              <a:ext uri="{FF2B5EF4-FFF2-40B4-BE49-F238E27FC236}">
                <a16:creationId xmlns:a16="http://schemas.microsoft.com/office/drawing/2014/main" id="{4EE50CEA-3FE3-491B-93E3-1EF79489749B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85846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A08B9CB9-DD92-41E2-AC1A-7E624B82F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2C288-95A6-4438-93ED-BD22F74620F2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638EC3D-98D9-4F6E-A5F0-9CC9548B4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  <a:endParaRPr lang="nl-NL" noProof="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47C636C-92E0-4085-82EF-CB9677239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smtClean="0"/>
              <a:pPr/>
              <a:t>15</a:t>
            </a:fld>
            <a:endParaRPr lang="nl-NL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14FFB51-164D-4216-B46B-1ABF6A745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Typ hier je slidetitel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48B4024-C092-48C3-8AC4-7AEC0AB6E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99" y="412144"/>
            <a:ext cx="2942078" cy="185756"/>
          </a:xfrm>
        </p:spPr>
        <p:txBody>
          <a:bodyPr/>
          <a:lstStyle/>
          <a:p>
            <a:r>
              <a:rPr lang="nl-NL" dirty="0"/>
              <a:t>PLAATS HIER JE HOOFDSTUK- OF SUBTITEL</a:t>
            </a: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EFCBB50-51B6-40AA-A061-2818DC21895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46755051-8C41-46EF-A38C-61B0910EF3BE}"/>
              </a:ext>
            </a:extLst>
          </p:cNvPr>
          <p:cNvSpPr/>
          <p:nvPr/>
        </p:nvSpPr>
        <p:spPr>
          <a:xfrm>
            <a:off x="449263" y="1924454"/>
            <a:ext cx="684000" cy="68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6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4" name="Freeform 5">
            <a:extLst>
              <a:ext uri="{FF2B5EF4-FFF2-40B4-BE49-F238E27FC236}">
                <a16:creationId xmlns:a16="http://schemas.microsoft.com/office/drawing/2014/main" id="{13220D7D-ADB8-4037-90E2-BD8A45FEB241}"/>
              </a:ext>
            </a:extLst>
          </p:cNvPr>
          <p:cNvSpPr>
            <a:spLocks noEditPoints="1"/>
          </p:cNvSpPr>
          <p:nvPr/>
        </p:nvSpPr>
        <p:spPr bwMode="auto">
          <a:xfrm>
            <a:off x="636956" y="2102116"/>
            <a:ext cx="308614" cy="328677"/>
          </a:xfrm>
          <a:custGeom>
            <a:avLst/>
            <a:gdLst>
              <a:gd name="T0" fmla="*/ 148 w 154"/>
              <a:gd name="T1" fmla="*/ 128 h 164"/>
              <a:gd name="T2" fmla="*/ 123 w 154"/>
              <a:gd name="T3" fmla="*/ 99 h 164"/>
              <a:gd name="T4" fmla="*/ 132 w 154"/>
              <a:gd name="T5" fmla="*/ 71 h 164"/>
              <a:gd name="T6" fmla="*/ 117 w 154"/>
              <a:gd name="T7" fmla="*/ 23 h 164"/>
              <a:gd name="T8" fmla="*/ 73 w 154"/>
              <a:gd name="T9" fmla="*/ 0 h 164"/>
              <a:gd name="T10" fmla="*/ 67 w 154"/>
              <a:gd name="T11" fmla="*/ 0 h 164"/>
              <a:gd name="T12" fmla="*/ 2 w 154"/>
              <a:gd name="T13" fmla="*/ 60 h 164"/>
              <a:gd name="T14" fmla="*/ 17 w 154"/>
              <a:gd name="T15" fmla="*/ 108 h 164"/>
              <a:gd name="T16" fmla="*/ 61 w 154"/>
              <a:gd name="T17" fmla="*/ 131 h 164"/>
              <a:gd name="T18" fmla="*/ 67 w 154"/>
              <a:gd name="T19" fmla="*/ 131 h 164"/>
              <a:gd name="T20" fmla="*/ 67 w 154"/>
              <a:gd name="T21" fmla="*/ 131 h 164"/>
              <a:gd name="T22" fmla="*/ 67 w 154"/>
              <a:gd name="T23" fmla="*/ 131 h 164"/>
              <a:gd name="T24" fmla="*/ 89 w 154"/>
              <a:gd name="T25" fmla="*/ 127 h 164"/>
              <a:gd name="T26" fmla="*/ 114 w 154"/>
              <a:gd name="T27" fmla="*/ 156 h 164"/>
              <a:gd name="T28" fmla="*/ 129 w 154"/>
              <a:gd name="T29" fmla="*/ 164 h 164"/>
              <a:gd name="T30" fmla="*/ 131 w 154"/>
              <a:gd name="T31" fmla="*/ 164 h 164"/>
              <a:gd name="T32" fmla="*/ 131 w 154"/>
              <a:gd name="T33" fmla="*/ 164 h 164"/>
              <a:gd name="T34" fmla="*/ 131 w 154"/>
              <a:gd name="T35" fmla="*/ 164 h 164"/>
              <a:gd name="T36" fmla="*/ 145 w 154"/>
              <a:gd name="T37" fmla="*/ 159 h 164"/>
              <a:gd name="T38" fmla="*/ 153 w 154"/>
              <a:gd name="T39" fmla="*/ 144 h 164"/>
              <a:gd name="T40" fmla="*/ 148 w 154"/>
              <a:gd name="T41" fmla="*/ 128 h 164"/>
              <a:gd name="T42" fmla="*/ 108 w 154"/>
              <a:gd name="T43" fmla="*/ 69 h 164"/>
              <a:gd name="T44" fmla="*/ 67 w 154"/>
              <a:gd name="T45" fmla="*/ 107 h 164"/>
              <a:gd name="T46" fmla="*/ 63 w 154"/>
              <a:gd name="T47" fmla="*/ 107 h 164"/>
              <a:gd name="T48" fmla="*/ 26 w 154"/>
              <a:gd name="T49" fmla="*/ 62 h 164"/>
              <a:gd name="T50" fmla="*/ 67 w 154"/>
              <a:gd name="T51" fmla="*/ 24 h 164"/>
              <a:gd name="T52" fmla="*/ 71 w 154"/>
              <a:gd name="T53" fmla="*/ 24 h 164"/>
              <a:gd name="T54" fmla="*/ 108 w 154"/>
              <a:gd name="T55" fmla="*/ 69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4" h="164">
                <a:moveTo>
                  <a:pt x="148" y="128"/>
                </a:moveTo>
                <a:cubicBezTo>
                  <a:pt x="123" y="99"/>
                  <a:pt x="123" y="99"/>
                  <a:pt x="123" y="99"/>
                </a:cubicBezTo>
                <a:cubicBezTo>
                  <a:pt x="128" y="91"/>
                  <a:pt x="131" y="81"/>
                  <a:pt x="132" y="71"/>
                </a:cubicBezTo>
                <a:cubicBezTo>
                  <a:pt x="134" y="54"/>
                  <a:pt x="128" y="37"/>
                  <a:pt x="117" y="23"/>
                </a:cubicBezTo>
                <a:cubicBezTo>
                  <a:pt x="106" y="10"/>
                  <a:pt x="90" y="2"/>
                  <a:pt x="73" y="0"/>
                </a:cubicBezTo>
                <a:cubicBezTo>
                  <a:pt x="71" y="0"/>
                  <a:pt x="69" y="0"/>
                  <a:pt x="67" y="0"/>
                </a:cubicBezTo>
                <a:cubicBezTo>
                  <a:pt x="33" y="0"/>
                  <a:pt x="5" y="26"/>
                  <a:pt x="2" y="60"/>
                </a:cubicBezTo>
                <a:cubicBezTo>
                  <a:pt x="0" y="77"/>
                  <a:pt x="5" y="94"/>
                  <a:pt x="17" y="108"/>
                </a:cubicBezTo>
                <a:cubicBezTo>
                  <a:pt x="28" y="121"/>
                  <a:pt x="44" y="129"/>
                  <a:pt x="61" y="131"/>
                </a:cubicBezTo>
                <a:cubicBezTo>
                  <a:pt x="63" y="131"/>
                  <a:pt x="65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74" y="131"/>
                  <a:pt x="82" y="130"/>
                  <a:pt x="89" y="127"/>
                </a:cubicBezTo>
                <a:cubicBezTo>
                  <a:pt x="114" y="156"/>
                  <a:pt x="114" y="156"/>
                  <a:pt x="114" y="156"/>
                </a:cubicBezTo>
                <a:cubicBezTo>
                  <a:pt x="118" y="161"/>
                  <a:pt x="123" y="164"/>
                  <a:pt x="129" y="164"/>
                </a:cubicBezTo>
                <a:cubicBezTo>
                  <a:pt x="130" y="164"/>
                  <a:pt x="130" y="164"/>
                  <a:pt x="131" y="164"/>
                </a:cubicBezTo>
                <a:cubicBezTo>
                  <a:pt x="131" y="164"/>
                  <a:pt x="131" y="164"/>
                  <a:pt x="131" y="164"/>
                </a:cubicBezTo>
                <a:cubicBezTo>
                  <a:pt x="131" y="164"/>
                  <a:pt x="131" y="164"/>
                  <a:pt x="131" y="164"/>
                </a:cubicBezTo>
                <a:cubicBezTo>
                  <a:pt x="136" y="164"/>
                  <a:pt x="141" y="162"/>
                  <a:pt x="145" y="159"/>
                </a:cubicBezTo>
                <a:cubicBezTo>
                  <a:pt x="150" y="155"/>
                  <a:pt x="153" y="150"/>
                  <a:pt x="153" y="144"/>
                </a:cubicBezTo>
                <a:cubicBezTo>
                  <a:pt x="154" y="138"/>
                  <a:pt x="152" y="132"/>
                  <a:pt x="148" y="128"/>
                </a:cubicBezTo>
                <a:close/>
                <a:moveTo>
                  <a:pt x="108" y="69"/>
                </a:moveTo>
                <a:cubicBezTo>
                  <a:pt x="107" y="90"/>
                  <a:pt x="88" y="107"/>
                  <a:pt x="67" y="107"/>
                </a:cubicBezTo>
                <a:cubicBezTo>
                  <a:pt x="66" y="107"/>
                  <a:pt x="65" y="107"/>
                  <a:pt x="63" y="107"/>
                </a:cubicBezTo>
                <a:cubicBezTo>
                  <a:pt x="40" y="105"/>
                  <a:pt x="24" y="85"/>
                  <a:pt x="26" y="62"/>
                </a:cubicBezTo>
                <a:cubicBezTo>
                  <a:pt x="27" y="41"/>
                  <a:pt x="46" y="24"/>
                  <a:pt x="67" y="24"/>
                </a:cubicBezTo>
                <a:cubicBezTo>
                  <a:pt x="68" y="24"/>
                  <a:pt x="69" y="24"/>
                  <a:pt x="71" y="24"/>
                </a:cubicBezTo>
                <a:cubicBezTo>
                  <a:pt x="93" y="26"/>
                  <a:pt x="110" y="46"/>
                  <a:pt x="108" y="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l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/>
              <a:ea typeface="+mn-ea"/>
              <a:cs typeface="+mn-cs"/>
            </a:endParaRP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9499AF17-C5A1-4180-AE0C-8E655E3ABE21}"/>
              </a:ext>
            </a:extLst>
          </p:cNvPr>
          <p:cNvSpPr txBox="1"/>
          <p:nvPr/>
        </p:nvSpPr>
        <p:spPr>
          <a:xfrm>
            <a:off x="1320955" y="1924455"/>
            <a:ext cx="2467273" cy="6840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spcAft>
                <a:spcPts val="300"/>
              </a:spcAft>
            </a:pPr>
            <a:r>
              <a:rPr lang="en-US" sz="1600" b="1" dirty="0" err="1">
                <a:solidFill>
                  <a:schemeClr val="accent1"/>
                </a:solidFill>
                <a:latin typeface="+mj-lt"/>
              </a:rPr>
              <a:t>Plaats</a:t>
            </a:r>
            <a:r>
              <a:rPr lang="en-US" sz="1600" b="1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1600" b="1" dirty="0" err="1">
                <a:solidFill>
                  <a:schemeClr val="accent1"/>
                </a:solidFill>
                <a:latin typeface="+mj-lt"/>
              </a:rPr>
              <a:t>hier</a:t>
            </a:r>
            <a:r>
              <a:rPr lang="en-US" sz="1600" b="1" dirty="0">
                <a:solidFill>
                  <a:schemeClr val="accent1"/>
                </a:solidFill>
                <a:latin typeface="+mj-lt"/>
              </a:rPr>
              <a:t> je </a:t>
            </a:r>
            <a:r>
              <a:rPr lang="en-US" sz="1600" b="1" dirty="0" err="1">
                <a:solidFill>
                  <a:schemeClr val="accent1"/>
                </a:solidFill>
                <a:latin typeface="+mj-lt"/>
              </a:rPr>
              <a:t>titel</a:t>
            </a:r>
            <a:endParaRPr lang="en-US" sz="1600" b="1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26" name="TextBox 320">
            <a:extLst>
              <a:ext uri="{FF2B5EF4-FFF2-40B4-BE49-F238E27FC236}">
                <a16:creationId xmlns:a16="http://schemas.microsoft.com/office/drawing/2014/main" id="{BE10B29C-3BAA-44EB-87A4-EEBBEB9A8A97}"/>
              </a:ext>
            </a:extLst>
          </p:cNvPr>
          <p:cNvSpPr txBox="1"/>
          <p:nvPr/>
        </p:nvSpPr>
        <p:spPr>
          <a:xfrm>
            <a:off x="449264" y="2739171"/>
            <a:ext cx="3803422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Lorem ipsum dolor sit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amet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,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consectetuer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adipiscing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elit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. Maecenas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porttitor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congue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massa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.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Fusce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posuere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, magna sed pulvinar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ultricies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,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purus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lectus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malesuada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libero, sit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amet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commodo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magna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eros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quis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urna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,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nunc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viverr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ultricies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, purus lectus malesuada libero, sit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amet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 </a:t>
            </a:r>
            <a:r>
              <a:rPr lang="en-US" sz="1600" dirty="0" err="1">
                <a:solidFill>
                  <a:prstClr val="black">
                    <a:lumMod val="50000"/>
                    <a:lumOff val="50000"/>
                  </a:prstClr>
                </a:solidFill>
              </a:rPr>
              <a:t>commodo</a:t>
            </a:r>
            <a:r>
              <a:rPr lang="en-US" sz="1600" dirty="0">
                <a:solidFill>
                  <a:prstClr val="black">
                    <a:lumMod val="50000"/>
                    <a:lumOff val="50000"/>
                  </a:prstClr>
                </a:solidFill>
              </a:rPr>
              <a:t>.</a:t>
            </a:r>
          </a:p>
        </p:txBody>
      </p:sp>
      <p:sp>
        <p:nvSpPr>
          <p:cNvPr id="12" name="GEMAAKT DOOR PPT SOLUTIONS">
            <a:hlinkClick r:id="rId3"/>
            <a:extLst>
              <a:ext uri="{FF2B5EF4-FFF2-40B4-BE49-F238E27FC236}">
                <a16:creationId xmlns:a16="http://schemas.microsoft.com/office/drawing/2014/main" id="{818015F9-205A-4038-BA09-7AECA999085C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80638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AF26D24-0286-49A2-9957-3FA6711A6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22175-4FBB-47E4-A518-5097393469A1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545DC710-5D70-45A4-8D5F-7977FDA26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  <a:endParaRPr lang="nl-NL" noProof="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0B4E977-381E-4CCC-8E2B-BE4A745C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smtClean="0"/>
              <a:pPr/>
              <a:t>16</a:t>
            </a:fld>
            <a:endParaRPr lang="nl-NL" dirty="0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E9614EC9-A7AF-4B8C-A245-ECA8C6DB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Typ hier je slidetitel</a:t>
            </a:r>
            <a:endParaRPr lang="en-US" dirty="0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E1EECE30-5E93-4A7B-95A1-E0F520BFA8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999" y="412144"/>
            <a:ext cx="2942078" cy="185756"/>
          </a:xfrm>
        </p:spPr>
        <p:txBody>
          <a:bodyPr/>
          <a:lstStyle/>
          <a:p>
            <a:r>
              <a:rPr lang="nl-NL" dirty="0"/>
              <a:t>PLAATS HIER JE HOOFDSTUK- OF SUBTITEL</a:t>
            </a:r>
          </a:p>
        </p:txBody>
      </p:sp>
      <p:sp>
        <p:nvSpPr>
          <p:cNvPr id="20" name="Tijdelijke aanduiding voor afbeelding 19">
            <a:extLst>
              <a:ext uri="{FF2B5EF4-FFF2-40B4-BE49-F238E27FC236}">
                <a16:creationId xmlns:a16="http://schemas.microsoft.com/office/drawing/2014/main" id="{5BB281E4-BA99-4488-98AD-477656C18DA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9710" y="2445026"/>
            <a:ext cx="4947820" cy="2756452"/>
          </a:xfrm>
        </p:spPr>
      </p:sp>
      <p:sp>
        <p:nvSpPr>
          <p:cNvPr id="8" name="GEMAAKT DOOR PPT SOLUTIONS">
            <a:hlinkClick r:id="rId3"/>
            <a:extLst>
              <a:ext uri="{FF2B5EF4-FFF2-40B4-BE49-F238E27FC236}">
                <a16:creationId xmlns:a16="http://schemas.microsoft.com/office/drawing/2014/main" id="{6462C18B-C6D2-4E82-AA2A-F790A4029028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981210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10E29F6-3C53-4EE4-8BC3-C0DA036EF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E9595-B6DD-476D-B925-2D9E32824AC6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6380F5-8CC4-467C-81ED-BE4C07D3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C2C06A-C138-411A-8D73-2241DA308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pPr/>
              <a:t>17</a:t>
            </a:fld>
            <a:endParaRPr lang="nl-NL" noProof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FB14868A-1CEE-466D-932A-79C295B3A9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412144"/>
            <a:ext cx="2942078" cy="185756"/>
          </a:xfrm>
        </p:spPr>
        <p:txBody>
          <a:bodyPr/>
          <a:lstStyle/>
          <a:p>
            <a:r>
              <a:rPr lang="nl-NL" dirty="0"/>
              <a:t>PLAATS HIER JE HOOFDSTUK- OF SUBTITEL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1B0AD10C-898D-4EF6-8310-A9A26E65B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Typ hier je slidetitel</a:t>
            </a:r>
          </a:p>
        </p:txBody>
      </p:sp>
      <p:sp>
        <p:nvSpPr>
          <p:cNvPr id="7" name="Wolk">
            <a:extLst>
              <a:ext uri="{FF2B5EF4-FFF2-40B4-BE49-F238E27FC236}">
                <a16:creationId xmlns:a16="http://schemas.microsoft.com/office/drawing/2014/main" id="{841AEAEF-F97F-45B1-AE62-6FDA3040B3A6}"/>
              </a:ext>
            </a:extLst>
          </p:cNvPr>
          <p:cNvSpPr>
            <a:spLocks/>
          </p:cNvSpPr>
          <p:nvPr/>
        </p:nvSpPr>
        <p:spPr bwMode="auto">
          <a:xfrm>
            <a:off x="7169827" y="1661781"/>
            <a:ext cx="3788567" cy="2283160"/>
          </a:xfrm>
          <a:custGeom>
            <a:avLst/>
            <a:gdLst>
              <a:gd name="T0" fmla="*/ 2202 w 2204"/>
              <a:gd name="T1" fmla="*/ 912 h 1326"/>
              <a:gd name="T2" fmla="*/ 2123 w 2204"/>
              <a:gd name="T3" fmla="*/ 1066 h 1326"/>
              <a:gd name="T4" fmla="*/ 2076 w 2204"/>
              <a:gd name="T5" fmla="*/ 1094 h 1326"/>
              <a:gd name="T6" fmla="*/ 2012 w 2204"/>
              <a:gd name="T7" fmla="*/ 1111 h 1326"/>
              <a:gd name="T8" fmla="*/ 1934 w 2204"/>
              <a:gd name="T9" fmla="*/ 1159 h 1326"/>
              <a:gd name="T10" fmla="*/ 1872 w 2204"/>
              <a:gd name="T11" fmla="*/ 1225 h 1326"/>
              <a:gd name="T12" fmla="*/ 1718 w 2204"/>
              <a:gd name="T13" fmla="*/ 1301 h 1326"/>
              <a:gd name="T14" fmla="*/ 1613 w 2204"/>
              <a:gd name="T15" fmla="*/ 1312 h 1326"/>
              <a:gd name="T16" fmla="*/ 1357 w 2204"/>
              <a:gd name="T17" fmla="*/ 1205 h 1326"/>
              <a:gd name="T18" fmla="*/ 1308 w 2204"/>
              <a:gd name="T19" fmla="*/ 1201 h 1326"/>
              <a:gd name="T20" fmla="*/ 1077 w 2204"/>
              <a:gd name="T21" fmla="*/ 1241 h 1326"/>
              <a:gd name="T22" fmla="*/ 993 w 2204"/>
              <a:gd name="T23" fmla="*/ 1221 h 1326"/>
              <a:gd name="T24" fmla="*/ 925 w 2204"/>
              <a:gd name="T25" fmla="*/ 1268 h 1326"/>
              <a:gd name="T26" fmla="*/ 661 w 2204"/>
              <a:gd name="T27" fmla="*/ 1265 h 1326"/>
              <a:gd name="T28" fmla="*/ 575 w 2204"/>
              <a:gd name="T29" fmla="*/ 1165 h 1326"/>
              <a:gd name="T30" fmla="*/ 506 w 2204"/>
              <a:gd name="T31" fmla="*/ 1141 h 1326"/>
              <a:gd name="T32" fmla="*/ 84 w 2204"/>
              <a:gd name="T33" fmla="*/ 1048 h 1326"/>
              <a:gd name="T34" fmla="*/ 28 w 2204"/>
              <a:gd name="T35" fmla="*/ 782 h 1326"/>
              <a:gd name="T36" fmla="*/ 44 w 2204"/>
              <a:gd name="T37" fmla="*/ 741 h 1326"/>
              <a:gd name="T38" fmla="*/ 95 w 2204"/>
              <a:gd name="T39" fmla="*/ 672 h 1326"/>
              <a:gd name="T40" fmla="*/ 245 w 2204"/>
              <a:gd name="T41" fmla="*/ 580 h 1326"/>
              <a:gd name="T42" fmla="*/ 366 w 2204"/>
              <a:gd name="T43" fmla="*/ 572 h 1326"/>
              <a:gd name="T44" fmla="*/ 431 w 2204"/>
              <a:gd name="T45" fmla="*/ 552 h 1326"/>
              <a:gd name="T46" fmla="*/ 465 w 2204"/>
              <a:gd name="T47" fmla="*/ 475 h 1326"/>
              <a:gd name="T48" fmla="*/ 529 w 2204"/>
              <a:gd name="T49" fmla="*/ 406 h 1326"/>
              <a:gd name="T50" fmla="*/ 595 w 2204"/>
              <a:gd name="T51" fmla="*/ 385 h 1326"/>
              <a:gd name="T52" fmla="*/ 705 w 2204"/>
              <a:gd name="T53" fmla="*/ 364 h 1326"/>
              <a:gd name="T54" fmla="*/ 823 w 2204"/>
              <a:gd name="T55" fmla="*/ 175 h 1326"/>
              <a:gd name="T56" fmla="*/ 1026 w 2204"/>
              <a:gd name="T57" fmla="*/ 43 h 1326"/>
              <a:gd name="T58" fmla="*/ 1351 w 2204"/>
              <a:gd name="T59" fmla="*/ 44 h 1326"/>
              <a:gd name="T60" fmla="*/ 1510 w 2204"/>
              <a:gd name="T61" fmla="*/ 147 h 1326"/>
              <a:gd name="T62" fmla="*/ 1616 w 2204"/>
              <a:gd name="T63" fmla="*/ 278 h 1326"/>
              <a:gd name="T64" fmla="*/ 1665 w 2204"/>
              <a:gd name="T65" fmla="*/ 442 h 1326"/>
              <a:gd name="T66" fmla="*/ 1754 w 2204"/>
              <a:gd name="T67" fmla="*/ 526 h 1326"/>
              <a:gd name="T68" fmla="*/ 1917 w 2204"/>
              <a:gd name="T69" fmla="*/ 635 h 1326"/>
              <a:gd name="T70" fmla="*/ 1981 w 2204"/>
              <a:gd name="T71" fmla="*/ 650 h 1326"/>
              <a:gd name="T72" fmla="*/ 2194 w 2204"/>
              <a:gd name="T73" fmla="*/ 823 h 1326"/>
              <a:gd name="T74" fmla="*/ 2202 w 2204"/>
              <a:gd name="T75" fmla="*/ 912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204" h="1326">
                <a:moveTo>
                  <a:pt x="2202" y="912"/>
                </a:moveTo>
                <a:cubicBezTo>
                  <a:pt x="2198" y="971"/>
                  <a:pt x="2172" y="1027"/>
                  <a:pt x="2123" y="1066"/>
                </a:cubicBezTo>
                <a:cubicBezTo>
                  <a:pt x="2108" y="1077"/>
                  <a:pt x="2092" y="1086"/>
                  <a:pt x="2076" y="1094"/>
                </a:cubicBezTo>
                <a:cubicBezTo>
                  <a:pt x="2055" y="1104"/>
                  <a:pt x="2035" y="1109"/>
                  <a:pt x="2012" y="1111"/>
                </a:cubicBezTo>
                <a:cubicBezTo>
                  <a:pt x="1974" y="1115"/>
                  <a:pt x="1955" y="1128"/>
                  <a:pt x="1934" y="1159"/>
                </a:cubicBezTo>
                <a:cubicBezTo>
                  <a:pt x="1916" y="1185"/>
                  <a:pt x="1896" y="1206"/>
                  <a:pt x="1872" y="1225"/>
                </a:cubicBezTo>
                <a:cubicBezTo>
                  <a:pt x="1824" y="1262"/>
                  <a:pt x="1776" y="1287"/>
                  <a:pt x="1718" y="1301"/>
                </a:cubicBezTo>
                <a:cubicBezTo>
                  <a:pt x="1683" y="1309"/>
                  <a:pt x="1648" y="1312"/>
                  <a:pt x="1613" y="1312"/>
                </a:cubicBezTo>
                <a:cubicBezTo>
                  <a:pt x="1514" y="1311"/>
                  <a:pt x="1429" y="1272"/>
                  <a:pt x="1357" y="1205"/>
                </a:cubicBezTo>
                <a:cubicBezTo>
                  <a:pt x="1339" y="1189"/>
                  <a:pt x="1327" y="1187"/>
                  <a:pt x="1308" y="1201"/>
                </a:cubicBezTo>
                <a:cubicBezTo>
                  <a:pt x="1244" y="1250"/>
                  <a:pt x="1154" y="1270"/>
                  <a:pt x="1077" y="1241"/>
                </a:cubicBezTo>
                <a:cubicBezTo>
                  <a:pt x="1050" y="1231"/>
                  <a:pt x="1023" y="1218"/>
                  <a:pt x="993" y="1221"/>
                </a:cubicBezTo>
                <a:cubicBezTo>
                  <a:pt x="965" y="1224"/>
                  <a:pt x="945" y="1252"/>
                  <a:pt x="925" y="1268"/>
                </a:cubicBezTo>
                <a:cubicBezTo>
                  <a:pt x="852" y="1326"/>
                  <a:pt x="735" y="1312"/>
                  <a:pt x="661" y="1265"/>
                </a:cubicBezTo>
                <a:cubicBezTo>
                  <a:pt x="624" y="1241"/>
                  <a:pt x="594" y="1204"/>
                  <a:pt x="575" y="1165"/>
                </a:cubicBezTo>
                <a:cubicBezTo>
                  <a:pt x="556" y="1128"/>
                  <a:pt x="541" y="1127"/>
                  <a:pt x="506" y="1141"/>
                </a:cubicBezTo>
                <a:cubicBezTo>
                  <a:pt x="352" y="1201"/>
                  <a:pt x="193" y="1164"/>
                  <a:pt x="84" y="1048"/>
                </a:cubicBezTo>
                <a:cubicBezTo>
                  <a:pt x="18" y="980"/>
                  <a:pt x="0" y="871"/>
                  <a:pt x="28" y="782"/>
                </a:cubicBezTo>
                <a:cubicBezTo>
                  <a:pt x="32" y="768"/>
                  <a:pt x="37" y="754"/>
                  <a:pt x="44" y="741"/>
                </a:cubicBezTo>
                <a:cubicBezTo>
                  <a:pt x="57" y="715"/>
                  <a:pt x="74" y="692"/>
                  <a:pt x="95" y="672"/>
                </a:cubicBezTo>
                <a:cubicBezTo>
                  <a:pt x="136" y="629"/>
                  <a:pt x="186" y="594"/>
                  <a:pt x="245" y="580"/>
                </a:cubicBezTo>
                <a:cubicBezTo>
                  <a:pt x="286" y="571"/>
                  <a:pt x="325" y="572"/>
                  <a:pt x="366" y="572"/>
                </a:cubicBezTo>
                <a:cubicBezTo>
                  <a:pt x="389" y="572"/>
                  <a:pt x="414" y="568"/>
                  <a:pt x="431" y="552"/>
                </a:cubicBezTo>
                <a:cubicBezTo>
                  <a:pt x="453" y="531"/>
                  <a:pt x="452" y="500"/>
                  <a:pt x="465" y="475"/>
                </a:cubicBezTo>
                <a:cubicBezTo>
                  <a:pt x="480" y="447"/>
                  <a:pt x="502" y="422"/>
                  <a:pt x="529" y="406"/>
                </a:cubicBezTo>
                <a:cubicBezTo>
                  <a:pt x="549" y="394"/>
                  <a:pt x="572" y="386"/>
                  <a:pt x="595" y="385"/>
                </a:cubicBezTo>
                <a:cubicBezTo>
                  <a:pt x="633" y="384"/>
                  <a:pt x="681" y="404"/>
                  <a:pt x="705" y="364"/>
                </a:cubicBezTo>
                <a:cubicBezTo>
                  <a:pt x="743" y="300"/>
                  <a:pt x="771" y="229"/>
                  <a:pt x="823" y="175"/>
                </a:cubicBezTo>
                <a:cubicBezTo>
                  <a:pt x="880" y="116"/>
                  <a:pt x="947" y="70"/>
                  <a:pt x="1026" y="43"/>
                </a:cubicBezTo>
                <a:cubicBezTo>
                  <a:pt x="1130" y="9"/>
                  <a:pt x="1248" y="0"/>
                  <a:pt x="1351" y="44"/>
                </a:cubicBezTo>
                <a:cubicBezTo>
                  <a:pt x="1410" y="69"/>
                  <a:pt x="1463" y="104"/>
                  <a:pt x="1510" y="147"/>
                </a:cubicBezTo>
                <a:cubicBezTo>
                  <a:pt x="1551" y="185"/>
                  <a:pt x="1589" y="229"/>
                  <a:pt x="1616" y="278"/>
                </a:cubicBezTo>
                <a:cubicBezTo>
                  <a:pt x="1645" y="330"/>
                  <a:pt x="1657" y="384"/>
                  <a:pt x="1665" y="442"/>
                </a:cubicBezTo>
                <a:cubicBezTo>
                  <a:pt x="1672" y="493"/>
                  <a:pt x="1709" y="511"/>
                  <a:pt x="1754" y="526"/>
                </a:cubicBezTo>
                <a:cubicBezTo>
                  <a:pt x="1817" y="546"/>
                  <a:pt x="1876" y="581"/>
                  <a:pt x="1917" y="635"/>
                </a:cubicBezTo>
                <a:cubicBezTo>
                  <a:pt x="1936" y="660"/>
                  <a:pt x="1964" y="652"/>
                  <a:pt x="1981" y="650"/>
                </a:cubicBezTo>
                <a:cubicBezTo>
                  <a:pt x="2088" y="639"/>
                  <a:pt x="2171" y="724"/>
                  <a:pt x="2194" y="823"/>
                </a:cubicBezTo>
                <a:cubicBezTo>
                  <a:pt x="2200" y="851"/>
                  <a:pt x="2204" y="883"/>
                  <a:pt x="2202" y="91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Wolk">
            <a:extLst>
              <a:ext uri="{FF2B5EF4-FFF2-40B4-BE49-F238E27FC236}">
                <a16:creationId xmlns:a16="http://schemas.microsoft.com/office/drawing/2014/main" id="{E7B7D2F4-8CF0-4F06-ABEC-F00D4E53702A}"/>
              </a:ext>
            </a:extLst>
          </p:cNvPr>
          <p:cNvSpPr>
            <a:spLocks/>
          </p:cNvSpPr>
          <p:nvPr/>
        </p:nvSpPr>
        <p:spPr bwMode="auto">
          <a:xfrm flipH="1">
            <a:off x="5663590" y="1742482"/>
            <a:ext cx="2349903" cy="1416157"/>
          </a:xfrm>
          <a:custGeom>
            <a:avLst/>
            <a:gdLst>
              <a:gd name="T0" fmla="*/ 2202 w 2204"/>
              <a:gd name="T1" fmla="*/ 912 h 1326"/>
              <a:gd name="T2" fmla="*/ 2123 w 2204"/>
              <a:gd name="T3" fmla="*/ 1066 h 1326"/>
              <a:gd name="T4" fmla="*/ 2076 w 2204"/>
              <a:gd name="T5" fmla="*/ 1094 h 1326"/>
              <a:gd name="T6" fmla="*/ 2012 w 2204"/>
              <a:gd name="T7" fmla="*/ 1111 h 1326"/>
              <a:gd name="T8" fmla="*/ 1934 w 2204"/>
              <a:gd name="T9" fmla="*/ 1159 h 1326"/>
              <a:gd name="T10" fmla="*/ 1872 w 2204"/>
              <a:gd name="T11" fmla="*/ 1225 h 1326"/>
              <a:gd name="T12" fmla="*/ 1718 w 2204"/>
              <a:gd name="T13" fmla="*/ 1301 h 1326"/>
              <a:gd name="T14" fmla="*/ 1613 w 2204"/>
              <a:gd name="T15" fmla="*/ 1312 h 1326"/>
              <a:gd name="T16" fmla="*/ 1357 w 2204"/>
              <a:gd name="T17" fmla="*/ 1205 h 1326"/>
              <a:gd name="T18" fmla="*/ 1308 w 2204"/>
              <a:gd name="T19" fmla="*/ 1201 h 1326"/>
              <a:gd name="T20" fmla="*/ 1077 w 2204"/>
              <a:gd name="T21" fmla="*/ 1241 h 1326"/>
              <a:gd name="T22" fmla="*/ 993 w 2204"/>
              <a:gd name="T23" fmla="*/ 1221 h 1326"/>
              <a:gd name="T24" fmla="*/ 925 w 2204"/>
              <a:gd name="T25" fmla="*/ 1268 h 1326"/>
              <a:gd name="T26" fmla="*/ 661 w 2204"/>
              <a:gd name="T27" fmla="*/ 1265 h 1326"/>
              <a:gd name="T28" fmla="*/ 575 w 2204"/>
              <a:gd name="T29" fmla="*/ 1165 h 1326"/>
              <a:gd name="T30" fmla="*/ 506 w 2204"/>
              <a:gd name="T31" fmla="*/ 1141 h 1326"/>
              <a:gd name="T32" fmla="*/ 84 w 2204"/>
              <a:gd name="T33" fmla="*/ 1048 h 1326"/>
              <a:gd name="T34" fmla="*/ 28 w 2204"/>
              <a:gd name="T35" fmla="*/ 782 h 1326"/>
              <a:gd name="T36" fmla="*/ 44 w 2204"/>
              <a:gd name="T37" fmla="*/ 741 h 1326"/>
              <a:gd name="T38" fmla="*/ 95 w 2204"/>
              <a:gd name="T39" fmla="*/ 672 h 1326"/>
              <a:gd name="T40" fmla="*/ 245 w 2204"/>
              <a:gd name="T41" fmla="*/ 580 h 1326"/>
              <a:gd name="T42" fmla="*/ 366 w 2204"/>
              <a:gd name="T43" fmla="*/ 572 h 1326"/>
              <a:gd name="T44" fmla="*/ 431 w 2204"/>
              <a:gd name="T45" fmla="*/ 552 h 1326"/>
              <a:gd name="T46" fmla="*/ 465 w 2204"/>
              <a:gd name="T47" fmla="*/ 475 h 1326"/>
              <a:gd name="T48" fmla="*/ 529 w 2204"/>
              <a:gd name="T49" fmla="*/ 406 h 1326"/>
              <a:gd name="T50" fmla="*/ 595 w 2204"/>
              <a:gd name="T51" fmla="*/ 385 h 1326"/>
              <a:gd name="T52" fmla="*/ 705 w 2204"/>
              <a:gd name="T53" fmla="*/ 364 h 1326"/>
              <a:gd name="T54" fmla="*/ 823 w 2204"/>
              <a:gd name="T55" fmla="*/ 175 h 1326"/>
              <a:gd name="T56" fmla="*/ 1026 w 2204"/>
              <a:gd name="T57" fmla="*/ 43 h 1326"/>
              <a:gd name="T58" fmla="*/ 1351 w 2204"/>
              <a:gd name="T59" fmla="*/ 44 h 1326"/>
              <a:gd name="T60" fmla="*/ 1510 w 2204"/>
              <a:gd name="T61" fmla="*/ 147 h 1326"/>
              <a:gd name="T62" fmla="*/ 1616 w 2204"/>
              <a:gd name="T63" fmla="*/ 278 h 1326"/>
              <a:gd name="T64" fmla="*/ 1665 w 2204"/>
              <a:gd name="T65" fmla="*/ 442 h 1326"/>
              <a:gd name="T66" fmla="*/ 1754 w 2204"/>
              <a:gd name="T67" fmla="*/ 526 h 1326"/>
              <a:gd name="T68" fmla="*/ 1917 w 2204"/>
              <a:gd name="T69" fmla="*/ 635 h 1326"/>
              <a:gd name="T70" fmla="*/ 1981 w 2204"/>
              <a:gd name="T71" fmla="*/ 650 h 1326"/>
              <a:gd name="T72" fmla="*/ 2194 w 2204"/>
              <a:gd name="T73" fmla="*/ 823 h 1326"/>
              <a:gd name="T74" fmla="*/ 2202 w 2204"/>
              <a:gd name="T75" fmla="*/ 912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204" h="1326">
                <a:moveTo>
                  <a:pt x="2202" y="912"/>
                </a:moveTo>
                <a:cubicBezTo>
                  <a:pt x="2198" y="971"/>
                  <a:pt x="2172" y="1027"/>
                  <a:pt x="2123" y="1066"/>
                </a:cubicBezTo>
                <a:cubicBezTo>
                  <a:pt x="2108" y="1077"/>
                  <a:pt x="2092" y="1086"/>
                  <a:pt x="2076" y="1094"/>
                </a:cubicBezTo>
                <a:cubicBezTo>
                  <a:pt x="2055" y="1104"/>
                  <a:pt x="2035" y="1109"/>
                  <a:pt x="2012" y="1111"/>
                </a:cubicBezTo>
                <a:cubicBezTo>
                  <a:pt x="1974" y="1115"/>
                  <a:pt x="1955" y="1128"/>
                  <a:pt x="1934" y="1159"/>
                </a:cubicBezTo>
                <a:cubicBezTo>
                  <a:pt x="1916" y="1185"/>
                  <a:pt x="1896" y="1206"/>
                  <a:pt x="1872" y="1225"/>
                </a:cubicBezTo>
                <a:cubicBezTo>
                  <a:pt x="1824" y="1262"/>
                  <a:pt x="1776" y="1287"/>
                  <a:pt x="1718" y="1301"/>
                </a:cubicBezTo>
                <a:cubicBezTo>
                  <a:pt x="1683" y="1309"/>
                  <a:pt x="1648" y="1312"/>
                  <a:pt x="1613" y="1312"/>
                </a:cubicBezTo>
                <a:cubicBezTo>
                  <a:pt x="1514" y="1311"/>
                  <a:pt x="1429" y="1272"/>
                  <a:pt x="1357" y="1205"/>
                </a:cubicBezTo>
                <a:cubicBezTo>
                  <a:pt x="1339" y="1189"/>
                  <a:pt x="1327" y="1187"/>
                  <a:pt x="1308" y="1201"/>
                </a:cubicBezTo>
                <a:cubicBezTo>
                  <a:pt x="1244" y="1250"/>
                  <a:pt x="1154" y="1270"/>
                  <a:pt x="1077" y="1241"/>
                </a:cubicBezTo>
                <a:cubicBezTo>
                  <a:pt x="1050" y="1231"/>
                  <a:pt x="1023" y="1218"/>
                  <a:pt x="993" y="1221"/>
                </a:cubicBezTo>
                <a:cubicBezTo>
                  <a:pt x="965" y="1224"/>
                  <a:pt x="945" y="1252"/>
                  <a:pt x="925" y="1268"/>
                </a:cubicBezTo>
                <a:cubicBezTo>
                  <a:pt x="852" y="1326"/>
                  <a:pt x="735" y="1312"/>
                  <a:pt x="661" y="1265"/>
                </a:cubicBezTo>
                <a:cubicBezTo>
                  <a:pt x="624" y="1241"/>
                  <a:pt x="594" y="1204"/>
                  <a:pt x="575" y="1165"/>
                </a:cubicBezTo>
                <a:cubicBezTo>
                  <a:pt x="556" y="1128"/>
                  <a:pt x="541" y="1127"/>
                  <a:pt x="506" y="1141"/>
                </a:cubicBezTo>
                <a:cubicBezTo>
                  <a:pt x="352" y="1201"/>
                  <a:pt x="193" y="1164"/>
                  <a:pt x="84" y="1048"/>
                </a:cubicBezTo>
                <a:cubicBezTo>
                  <a:pt x="18" y="980"/>
                  <a:pt x="0" y="871"/>
                  <a:pt x="28" y="782"/>
                </a:cubicBezTo>
                <a:cubicBezTo>
                  <a:pt x="32" y="768"/>
                  <a:pt x="37" y="754"/>
                  <a:pt x="44" y="741"/>
                </a:cubicBezTo>
                <a:cubicBezTo>
                  <a:pt x="57" y="715"/>
                  <a:pt x="74" y="692"/>
                  <a:pt x="95" y="672"/>
                </a:cubicBezTo>
                <a:cubicBezTo>
                  <a:pt x="136" y="629"/>
                  <a:pt x="186" y="594"/>
                  <a:pt x="245" y="580"/>
                </a:cubicBezTo>
                <a:cubicBezTo>
                  <a:pt x="286" y="571"/>
                  <a:pt x="325" y="572"/>
                  <a:pt x="366" y="572"/>
                </a:cubicBezTo>
                <a:cubicBezTo>
                  <a:pt x="389" y="572"/>
                  <a:pt x="414" y="568"/>
                  <a:pt x="431" y="552"/>
                </a:cubicBezTo>
                <a:cubicBezTo>
                  <a:pt x="453" y="531"/>
                  <a:pt x="452" y="500"/>
                  <a:pt x="465" y="475"/>
                </a:cubicBezTo>
                <a:cubicBezTo>
                  <a:pt x="480" y="447"/>
                  <a:pt x="502" y="422"/>
                  <a:pt x="529" y="406"/>
                </a:cubicBezTo>
                <a:cubicBezTo>
                  <a:pt x="549" y="394"/>
                  <a:pt x="572" y="386"/>
                  <a:pt x="595" y="385"/>
                </a:cubicBezTo>
                <a:cubicBezTo>
                  <a:pt x="633" y="384"/>
                  <a:pt x="681" y="404"/>
                  <a:pt x="705" y="364"/>
                </a:cubicBezTo>
                <a:cubicBezTo>
                  <a:pt x="743" y="300"/>
                  <a:pt x="771" y="229"/>
                  <a:pt x="823" y="175"/>
                </a:cubicBezTo>
                <a:cubicBezTo>
                  <a:pt x="880" y="116"/>
                  <a:pt x="947" y="70"/>
                  <a:pt x="1026" y="43"/>
                </a:cubicBezTo>
                <a:cubicBezTo>
                  <a:pt x="1130" y="9"/>
                  <a:pt x="1248" y="0"/>
                  <a:pt x="1351" y="44"/>
                </a:cubicBezTo>
                <a:cubicBezTo>
                  <a:pt x="1410" y="69"/>
                  <a:pt x="1463" y="104"/>
                  <a:pt x="1510" y="147"/>
                </a:cubicBezTo>
                <a:cubicBezTo>
                  <a:pt x="1551" y="185"/>
                  <a:pt x="1589" y="229"/>
                  <a:pt x="1616" y="278"/>
                </a:cubicBezTo>
                <a:cubicBezTo>
                  <a:pt x="1645" y="330"/>
                  <a:pt x="1657" y="384"/>
                  <a:pt x="1665" y="442"/>
                </a:cubicBezTo>
                <a:cubicBezTo>
                  <a:pt x="1672" y="493"/>
                  <a:pt x="1709" y="511"/>
                  <a:pt x="1754" y="526"/>
                </a:cubicBezTo>
                <a:cubicBezTo>
                  <a:pt x="1817" y="546"/>
                  <a:pt x="1876" y="581"/>
                  <a:pt x="1917" y="635"/>
                </a:cubicBezTo>
                <a:cubicBezTo>
                  <a:pt x="1936" y="660"/>
                  <a:pt x="1964" y="652"/>
                  <a:pt x="1981" y="650"/>
                </a:cubicBezTo>
                <a:cubicBezTo>
                  <a:pt x="2088" y="639"/>
                  <a:pt x="2171" y="724"/>
                  <a:pt x="2194" y="823"/>
                </a:cubicBezTo>
                <a:cubicBezTo>
                  <a:pt x="2200" y="851"/>
                  <a:pt x="2204" y="883"/>
                  <a:pt x="2202" y="91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grpSp>
        <p:nvGrpSpPr>
          <p:cNvPr id="11" name="Luchtballon omhoog">
            <a:extLst>
              <a:ext uri="{FF2B5EF4-FFF2-40B4-BE49-F238E27FC236}">
                <a16:creationId xmlns:a16="http://schemas.microsoft.com/office/drawing/2014/main" id="{47817E5A-B55E-48DD-A7EB-D6CE48F4BA11}"/>
              </a:ext>
            </a:extLst>
          </p:cNvPr>
          <p:cNvGrpSpPr/>
          <p:nvPr/>
        </p:nvGrpSpPr>
        <p:grpSpPr>
          <a:xfrm>
            <a:off x="6109950" y="1582324"/>
            <a:ext cx="1571426" cy="3294476"/>
            <a:chOff x="6601900" y="464423"/>
            <a:chExt cx="2096323" cy="4394917"/>
          </a:xfrm>
        </p:grpSpPr>
        <p:sp>
          <p:nvSpPr>
            <p:cNvPr id="12" name="Omhooglijn 5">
              <a:extLst>
                <a:ext uri="{FF2B5EF4-FFF2-40B4-BE49-F238E27FC236}">
                  <a16:creationId xmlns:a16="http://schemas.microsoft.com/office/drawing/2014/main" id="{B3C03D09-EC41-4D28-AD42-6AEDD15FF1C4}"/>
                </a:ext>
              </a:extLst>
            </p:cNvPr>
            <p:cNvSpPr/>
            <p:nvPr/>
          </p:nvSpPr>
          <p:spPr>
            <a:xfrm rot="11859857" flipH="1">
              <a:off x="8180346" y="1736644"/>
              <a:ext cx="45719" cy="2798533"/>
            </a:xfrm>
            <a:prstGeom prst="rect">
              <a:avLst/>
            </a:prstGeom>
            <a:gradFill>
              <a:gsLst>
                <a:gs pos="32000">
                  <a:schemeClr val="bg1"/>
                </a:gs>
                <a:gs pos="100000">
                  <a:srgbClr val="5F91A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/>
            </a:p>
          </p:txBody>
        </p:sp>
        <p:sp>
          <p:nvSpPr>
            <p:cNvPr id="13" name="Omhooglijn 4">
              <a:extLst>
                <a:ext uri="{FF2B5EF4-FFF2-40B4-BE49-F238E27FC236}">
                  <a16:creationId xmlns:a16="http://schemas.microsoft.com/office/drawing/2014/main" id="{E8E0E8AE-303D-4E74-9B5C-3627AF689BF9}"/>
                </a:ext>
              </a:extLst>
            </p:cNvPr>
            <p:cNvSpPr/>
            <p:nvPr/>
          </p:nvSpPr>
          <p:spPr>
            <a:xfrm rot="11468951" flipH="1">
              <a:off x="7919336" y="2278729"/>
              <a:ext cx="48265" cy="2580611"/>
            </a:xfrm>
            <a:prstGeom prst="rect">
              <a:avLst/>
            </a:prstGeom>
            <a:gradFill>
              <a:gsLst>
                <a:gs pos="32000">
                  <a:schemeClr val="bg1"/>
                </a:gs>
                <a:gs pos="100000">
                  <a:srgbClr val="5F91A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14" name="Omhooglijn 3">
              <a:extLst>
                <a:ext uri="{FF2B5EF4-FFF2-40B4-BE49-F238E27FC236}">
                  <a16:creationId xmlns:a16="http://schemas.microsoft.com/office/drawing/2014/main" id="{DB8E2DEB-7F89-4722-92A6-ABE71E40A944}"/>
                </a:ext>
              </a:extLst>
            </p:cNvPr>
            <p:cNvSpPr/>
            <p:nvPr/>
          </p:nvSpPr>
          <p:spPr>
            <a:xfrm rot="10827319" flipH="1">
              <a:off x="7619363" y="2887141"/>
              <a:ext cx="48690" cy="1803091"/>
            </a:xfrm>
            <a:prstGeom prst="rect">
              <a:avLst/>
            </a:prstGeom>
            <a:gradFill>
              <a:gsLst>
                <a:gs pos="32000">
                  <a:schemeClr val="bg1"/>
                </a:gs>
                <a:gs pos="100000">
                  <a:srgbClr val="5F91A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15" name="Omhooglijn 2">
              <a:extLst>
                <a:ext uri="{FF2B5EF4-FFF2-40B4-BE49-F238E27FC236}">
                  <a16:creationId xmlns:a16="http://schemas.microsoft.com/office/drawing/2014/main" id="{86E17382-B72A-4AFB-9E2B-5E95CD4A3088}"/>
                </a:ext>
              </a:extLst>
            </p:cNvPr>
            <p:cNvSpPr/>
            <p:nvPr/>
          </p:nvSpPr>
          <p:spPr>
            <a:xfrm rot="10101265">
              <a:off x="7335432" y="2237038"/>
              <a:ext cx="45719" cy="2618362"/>
            </a:xfrm>
            <a:prstGeom prst="rect">
              <a:avLst/>
            </a:prstGeom>
            <a:gradFill>
              <a:gsLst>
                <a:gs pos="32000">
                  <a:schemeClr val="bg1"/>
                </a:gs>
                <a:gs pos="100000">
                  <a:srgbClr val="5F91A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16" name="Omhooglijn 1">
              <a:extLst>
                <a:ext uri="{FF2B5EF4-FFF2-40B4-BE49-F238E27FC236}">
                  <a16:creationId xmlns:a16="http://schemas.microsoft.com/office/drawing/2014/main" id="{4DC54197-E8CE-46F4-AE96-A96D3EDB2D7D}"/>
                </a:ext>
              </a:extLst>
            </p:cNvPr>
            <p:cNvSpPr/>
            <p:nvPr/>
          </p:nvSpPr>
          <p:spPr>
            <a:xfrm rot="9736882">
              <a:off x="7080133" y="1733383"/>
              <a:ext cx="45719" cy="2798533"/>
            </a:xfrm>
            <a:prstGeom prst="rect">
              <a:avLst/>
            </a:prstGeom>
            <a:gradFill>
              <a:gsLst>
                <a:gs pos="32000">
                  <a:schemeClr val="bg1"/>
                </a:gs>
                <a:gs pos="100000">
                  <a:srgbClr val="5F91A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17" name="Band rechts">
              <a:extLst>
                <a:ext uri="{FF2B5EF4-FFF2-40B4-BE49-F238E27FC236}">
                  <a16:creationId xmlns:a16="http://schemas.microsoft.com/office/drawing/2014/main" id="{39B6A6AE-DA0B-469B-A6F2-5015B7E837D4}"/>
                </a:ext>
              </a:extLst>
            </p:cNvPr>
            <p:cNvSpPr/>
            <p:nvPr/>
          </p:nvSpPr>
          <p:spPr>
            <a:xfrm rot="994602" flipH="1">
              <a:off x="7848197" y="2660057"/>
              <a:ext cx="28980" cy="256029"/>
            </a:xfrm>
            <a:prstGeom prst="rect">
              <a:avLst/>
            </a:prstGeom>
            <a:solidFill>
              <a:srgbClr val="E4A9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18" name="Band midden">
              <a:extLst>
                <a:ext uri="{FF2B5EF4-FFF2-40B4-BE49-F238E27FC236}">
                  <a16:creationId xmlns:a16="http://schemas.microsoft.com/office/drawing/2014/main" id="{40BDDB38-91B1-4EF3-B146-D488ABA19F6E}"/>
                </a:ext>
              </a:extLst>
            </p:cNvPr>
            <p:cNvSpPr/>
            <p:nvPr/>
          </p:nvSpPr>
          <p:spPr>
            <a:xfrm flipH="1">
              <a:off x="7635571" y="2681880"/>
              <a:ext cx="28980" cy="256029"/>
            </a:xfrm>
            <a:prstGeom prst="rect">
              <a:avLst/>
            </a:prstGeom>
            <a:solidFill>
              <a:srgbClr val="E4A9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19" name="Band links">
              <a:extLst>
                <a:ext uri="{FF2B5EF4-FFF2-40B4-BE49-F238E27FC236}">
                  <a16:creationId xmlns:a16="http://schemas.microsoft.com/office/drawing/2014/main" id="{4971C185-8403-4902-8782-0A3ABE9DFC2D}"/>
                </a:ext>
              </a:extLst>
            </p:cNvPr>
            <p:cNvSpPr/>
            <p:nvPr/>
          </p:nvSpPr>
          <p:spPr>
            <a:xfrm rot="20605398">
              <a:off x="7425784" y="2666077"/>
              <a:ext cx="28980" cy="256029"/>
            </a:xfrm>
            <a:prstGeom prst="rect">
              <a:avLst/>
            </a:prstGeom>
            <a:solidFill>
              <a:srgbClr val="E4A9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0" name="Vorm 4">
              <a:extLst>
                <a:ext uri="{FF2B5EF4-FFF2-40B4-BE49-F238E27FC236}">
                  <a16:creationId xmlns:a16="http://schemas.microsoft.com/office/drawing/2014/main" id="{E818673C-09C8-4559-8115-5C0EC905C3DB}"/>
                </a:ext>
              </a:extLst>
            </p:cNvPr>
            <p:cNvSpPr/>
            <p:nvPr/>
          </p:nvSpPr>
          <p:spPr>
            <a:xfrm>
              <a:off x="6601900" y="464423"/>
              <a:ext cx="2096323" cy="2240465"/>
            </a:xfrm>
            <a:custGeom>
              <a:avLst/>
              <a:gdLst>
                <a:gd name="connsiteX0" fmla="*/ 1653611 w 3307222"/>
                <a:gd name="connsiteY0" fmla="*/ 0 h 3534626"/>
                <a:gd name="connsiteX1" fmla="*/ 3307222 w 3307222"/>
                <a:gd name="connsiteY1" fmla="*/ 1653611 h 3534626"/>
                <a:gd name="connsiteX2" fmla="*/ 2578161 w 3307222"/>
                <a:gd name="connsiteY2" fmla="*/ 3024811 h 3534626"/>
                <a:gd name="connsiteX3" fmla="*/ 2532504 w 3307222"/>
                <a:gd name="connsiteY3" fmla="*/ 3052549 h 3534626"/>
                <a:gd name="connsiteX4" fmla="*/ 2050426 w 3307222"/>
                <a:gd name="connsiteY4" fmla="*/ 3534626 h 3534626"/>
                <a:gd name="connsiteX5" fmla="*/ 1256795 w 3307222"/>
                <a:gd name="connsiteY5" fmla="*/ 3534626 h 3534626"/>
                <a:gd name="connsiteX6" fmla="*/ 774716 w 3307222"/>
                <a:gd name="connsiteY6" fmla="*/ 3052547 h 3534626"/>
                <a:gd name="connsiteX7" fmla="*/ 729062 w 3307222"/>
                <a:gd name="connsiteY7" fmla="*/ 3024811 h 3534626"/>
                <a:gd name="connsiteX8" fmla="*/ 0 w 3307222"/>
                <a:gd name="connsiteY8" fmla="*/ 1653611 h 3534626"/>
                <a:gd name="connsiteX9" fmla="*/ 1653611 w 3307222"/>
                <a:gd name="connsiteY9" fmla="*/ 0 h 3534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07222" h="3534626">
                  <a:moveTo>
                    <a:pt x="1653611" y="0"/>
                  </a:moveTo>
                  <a:cubicBezTo>
                    <a:pt x="2566875" y="0"/>
                    <a:pt x="3307222" y="740347"/>
                    <a:pt x="3307222" y="1653611"/>
                  </a:cubicBezTo>
                  <a:cubicBezTo>
                    <a:pt x="3307222" y="2224401"/>
                    <a:pt x="3018024" y="2727645"/>
                    <a:pt x="2578161" y="3024811"/>
                  </a:cubicBezTo>
                  <a:lnTo>
                    <a:pt x="2532504" y="3052549"/>
                  </a:lnTo>
                  <a:lnTo>
                    <a:pt x="2050426" y="3534626"/>
                  </a:lnTo>
                  <a:lnTo>
                    <a:pt x="1256795" y="3534626"/>
                  </a:lnTo>
                  <a:lnTo>
                    <a:pt x="774716" y="3052547"/>
                  </a:lnTo>
                  <a:lnTo>
                    <a:pt x="729062" y="3024811"/>
                  </a:lnTo>
                  <a:cubicBezTo>
                    <a:pt x="289198" y="2727645"/>
                    <a:pt x="0" y="2224401"/>
                    <a:pt x="0" y="1653611"/>
                  </a:cubicBezTo>
                  <a:cubicBezTo>
                    <a:pt x="0" y="740347"/>
                    <a:pt x="740347" y="0"/>
                    <a:pt x="16536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1" name="Vorm 3">
              <a:extLst>
                <a:ext uri="{FF2B5EF4-FFF2-40B4-BE49-F238E27FC236}">
                  <a16:creationId xmlns:a16="http://schemas.microsoft.com/office/drawing/2014/main" id="{291A5835-7D02-481A-B90C-8EAF4336A7F6}"/>
                </a:ext>
              </a:extLst>
            </p:cNvPr>
            <p:cNvSpPr/>
            <p:nvPr/>
          </p:nvSpPr>
          <p:spPr>
            <a:xfrm>
              <a:off x="6774081" y="464423"/>
              <a:ext cx="1753936" cy="2240465"/>
            </a:xfrm>
            <a:custGeom>
              <a:avLst/>
              <a:gdLst>
                <a:gd name="connsiteX0" fmla="*/ 1653611 w 3307222"/>
                <a:gd name="connsiteY0" fmla="*/ 0 h 3534626"/>
                <a:gd name="connsiteX1" fmla="*/ 3307222 w 3307222"/>
                <a:gd name="connsiteY1" fmla="*/ 1653611 h 3534626"/>
                <a:gd name="connsiteX2" fmla="*/ 2578161 w 3307222"/>
                <a:gd name="connsiteY2" fmla="*/ 3024811 h 3534626"/>
                <a:gd name="connsiteX3" fmla="*/ 2532504 w 3307222"/>
                <a:gd name="connsiteY3" fmla="*/ 3052549 h 3534626"/>
                <a:gd name="connsiteX4" fmla="*/ 2050426 w 3307222"/>
                <a:gd name="connsiteY4" fmla="*/ 3534626 h 3534626"/>
                <a:gd name="connsiteX5" fmla="*/ 1256795 w 3307222"/>
                <a:gd name="connsiteY5" fmla="*/ 3534626 h 3534626"/>
                <a:gd name="connsiteX6" fmla="*/ 774716 w 3307222"/>
                <a:gd name="connsiteY6" fmla="*/ 3052547 h 3534626"/>
                <a:gd name="connsiteX7" fmla="*/ 729062 w 3307222"/>
                <a:gd name="connsiteY7" fmla="*/ 3024811 h 3534626"/>
                <a:gd name="connsiteX8" fmla="*/ 0 w 3307222"/>
                <a:gd name="connsiteY8" fmla="*/ 1653611 h 3534626"/>
                <a:gd name="connsiteX9" fmla="*/ 1653611 w 3307222"/>
                <a:gd name="connsiteY9" fmla="*/ 0 h 3534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07222" h="3534626">
                  <a:moveTo>
                    <a:pt x="1653611" y="0"/>
                  </a:moveTo>
                  <a:cubicBezTo>
                    <a:pt x="2566875" y="0"/>
                    <a:pt x="3307222" y="740347"/>
                    <a:pt x="3307222" y="1653611"/>
                  </a:cubicBezTo>
                  <a:cubicBezTo>
                    <a:pt x="3307222" y="2224401"/>
                    <a:pt x="3018024" y="2727645"/>
                    <a:pt x="2578161" y="3024811"/>
                  </a:cubicBezTo>
                  <a:lnTo>
                    <a:pt x="2532504" y="3052549"/>
                  </a:lnTo>
                  <a:lnTo>
                    <a:pt x="2050426" y="3534626"/>
                  </a:lnTo>
                  <a:lnTo>
                    <a:pt x="1256795" y="3534626"/>
                  </a:lnTo>
                  <a:lnTo>
                    <a:pt x="774716" y="3052547"/>
                  </a:lnTo>
                  <a:lnTo>
                    <a:pt x="729062" y="3024811"/>
                  </a:lnTo>
                  <a:cubicBezTo>
                    <a:pt x="289198" y="2727645"/>
                    <a:pt x="0" y="2224401"/>
                    <a:pt x="0" y="1653611"/>
                  </a:cubicBezTo>
                  <a:cubicBezTo>
                    <a:pt x="0" y="740347"/>
                    <a:pt x="740347" y="0"/>
                    <a:pt x="16536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2" name="Vorm 2">
              <a:extLst>
                <a:ext uri="{FF2B5EF4-FFF2-40B4-BE49-F238E27FC236}">
                  <a16:creationId xmlns:a16="http://schemas.microsoft.com/office/drawing/2014/main" id="{ECFCD488-ED06-4091-BCED-C665855C7B24}"/>
                </a:ext>
              </a:extLst>
            </p:cNvPr>
            <p:cNvSpPr/>
            <p:nvPr/>
          </p:nvSpPr>
          <p:spPr>
            <a:xfrm>
              <a:off x="7003736" y="464423"/>
              <a:ext cx="1293775" cy="2240465"/>
            </a:xfrm>
            <a:custGeom>
              <a:avLst/>
              <a:gdLst>
                <a:gd name="connsiteX0" fmla="*/ 1653611 w 3307222"/>
                <a:gd name="connsiteY0" fmla="*/ 0 h 3534626"/>
                <a:gd name="connsiteX1" fmla="*/ 3307222 w 3307222"/>
                <a:gd name="connsiteY1" fmla="*/ 1653611 h 3534626"/>
                <a:gd name="connsiteX2" fmla="*/ 2578161 w 3307222"/>
                <a:gd name="connsiteY2" fmla="*/ 3024811 h 3534626"/>
                <a:gd name="connsiteX3" fmla="*/ 2532504 w 3307222"/>
                <a:gd name="connsiteY3" fmla="*/ 3052549 h 3534626"/>
                <a:gd name="connsiteX4" fmla="*/ 2050426 w 3307222"/>
                <a:gd name="connsiteY4" fmla="*/ 3534626 h 3534626"/>
                <a:gd name="connsiteX5" fmla="*/ 1256795 w 3307222"/>
                <a:gd name="connsiteY5" fmla="*/ 3534626 h 3534626"/>
                <a:gd name="connsiteX6" fmla="*/ 774716 w 3307222"/>
                <a:gd name="connsiteY6" fmla="*/ 3052547 h 3534626"/>
                <a:gd name="connsiteX7" fmla="*/ 729062 w 3307222"/>
                <a:gd name="connsiteY7" fmla="*/ 3024811 h 3534626"/>
                <a:gd name="connsiteX8" fmla="*/ 0 w 3307222"/>
                <a:gd name="connsiteY8" fmla="*/ 1653611 h 3534626"/>
                <a:gd name="connsiteX9" fmla="*/ 1653611 w 3307222"/>
                <a:gd name="connsiteY9" fmla="*/ 0 h 3534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07222" h="3534626">
                  <a:moveTo>
                    <a:pt x="1653611" y="0"/>
                  </a:moveTo>
                  <a:cubicBezTo>
                    <a:pt x="2566875" y="0"/>
                    <a:pt x="3307222" y="740347"/>
                    <a:pt x="3307222" y="1653611"/>
                  </a:cubicBezTo>
                  <a:cubicBezTo>
                    <a:pt x="3307222" y="2224401"/>
                    <a:pt x="3018024" y="2727645"/>
                    <a:pt x="2578161" y="3024811"/>
                  </a:cubicBezTo>
                  <a:lnTo>
                    <a:pt x="2532504" y="3052549"/>
                  </a:lnTo>
                  <a:lnTo>
                    <a:pt x="2050426" y="3534626"/>
                  </a:lnTo>
                  <a:lnTo>
                    <a:pt x="1256795" y="3534626"/>
                  </a:lnTo>
                  <a:lnTo>
                    <a:pt x="774716" y="3052547"/>
                  </a:lnTo>
                  <a:lnTo>
                    <a:pt x="729062" y="3024811"/>
                  </a:lnTo>
                  <a:cubicBezTo>
                    <a:pt x="289198" y="2727645"/>
                    <a:pt x="0" y="2224401"/>
                    <a:pt x="0" y="1653611"/>
                  </a:cubicBezTo>
                  <a:cubicBezTo>
                    <a:pt x="0" y="740347"/>
                    <a:pt x="740347" y="0"/>
                    <a:pt x="1653611" y="0"/>
                  </a:cubicBezTo>
                  <a:close/>
                </a:path>
              </a:pathLst>
            </a:custGeom>
            <a:solidFill>
              <a:srgbClr val="85A7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3" name="Vorm 1">
              <a:extLst>
                <a:ext uri="{FF2B5EF4-FFF2-40B4-BE49-F238E27FC236}">
                  <a16:creationId xmlns:a16="http://schemas.microsoft.com/office/drawing/2014/main" id="{21620D63-5275-498B-99B0-F14BD5AA5067}"/>
                </a:ext>
              </a:extLst>
            </p:cNvPr>
            <p:cNvSpPr/>
            <p:nvPr/>
          </p:nvSpPr>
          <p:spPr>
            <a:xfrm>
              <a:off x="7295360" y="464423"/>
              <a:ext cx="355263" cy="2240465"/>
            </a:xfrm>
            <a:custGeom>
              <a:avLst/>
              <a:gdLst>
                <a:gd name="connsiteX0" fmla="*/ 1020549 w 1020549"/>
                <a:gd name="connsiteY0" fmla="*/ 0 h 3534626"/>
                <a:gd name="connsiteX1" fmla="*/ 1020549 w 1020549"/>
                <a:gd name="connsiteY1" fmla="*/ 3534626 h 3534626"/>
                <a:gd name="connsiteX2" fmla="*/ 775649 w 1020549"/>
                <a:gd name="connsiteY2" fmla="*/ 3534626 h 3534626"/>
                <a:gd name="connsiteX3" fmla="*/ 478127 w 1020549"/>
                <a:gd name="connsiteY3" fmla="*/ 3052547 h 3534626"/>
                <a:gd name="connsiteX4" fmla="*/ 449951 w 1020549"/>
                <a:gd name="connsiteY4" fmla="*/ 3024811 h 3534626"/>
                <a:gd name="connsiteX5" fmla="*/ 0 w 1020549"/>
                <a:gd name="connsiteY5" fmla="*/ 1653611 h 3534626"/>
                <a:gd name="connsiteX6" fmla="*/ 916205 w 1020549"/>
                <a:gd name="connsiteY6" fmla="*/ 8537 h 3534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0549" h="3534626">
                  <a:moveTo>
                    <a:pt x="1020549" y="0"/>
                  </a:moveTo>
                  <a:lnTo>
                    <a:pt x="1020549" y="3534626"/>
                  </a:lnTo>
                  <a:lnTo>
                    <a:pt x="775649" y="3534626"/>
                  </a:lnTo>
                  <a:lnTo>
                    <a:pt x="478127" y="3052547"/>
                  </a:lnTo>
                  <a:lnTo>
                    <a:pt x="449951" y="3024811"/>
                  </a:lnTo>
                  <a:cubicBezTo>
                    <a:pt x="178483" y="2727645"/>
                    <a:pt x="0" y="2224401"/>
                    <a:pt x="0" y="1653611"/>
                  </a:cubicBezTo>
                  <a:cubicBezTo>
                    <a:pt x="0" y="797426"/>
                    <a:pt x="401586" y="93219"/>
                    <a:pt x="916205" y="8537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4" name="Mand">
              <a:extLst>
                <a:ext uri="{FF2B5EF4-FFF2-40B4-BE49-F238E27FC236}">
                  <a16:creationId xmlns:a16="http://schemas.microsoft.com/office/drawing/2014/main" id="{F18F7A17-65A6-4F09-8427-EF01A2FC8256}"/>
                </a:ext>
              </a:extLst>
            </p:cNvPr>
            <p:cNvSpPr/>
            <p:nvPr/>
          </p:nvSpPr>
          <p:spPr>
            <a:xfrm rot="10800000">
              <a:off x="7454065" y="2887280"/>
              <a:ext cx="391993" cy="284936"/>
            </a:xfrm>
            <a:prstGeom prst="trapezoid">
              <a:avLst/>
            </a:prstGeom>
            <a:solidFill>
              <a:srgbClr val="F4C6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</p:grpSp>
      <p:sp>
        <p:nvSpPr>
          <p:cNvPr id="31" name="Wolk">
            <a:extLst>
              <a:ext uri="{FF2B5EF4-FFF2-40B4-BE49-F238E27FC236}">
                <a16:creationId xmlns:a16="http://schemas.microsoft.com/office/drawing/2014/main" id="{1DB3230D-3E28-40C6-A3FA-92C8B3E41EA3}"/>
              </a:ext>
            </a:extLst>
          </p:cNvPr>
          <p:cNvSpPr>
            <a:spLocks/>
          </p:cNvSpPr>
          <p:nvPr/>
        </p:nvSpPr>
        <p:spPr bwMode="auto">
          <a:xfrm>
            <a:off x="2277056" y="3616903"/>
            <a:ext cx="3610729" cy="2175987"/>
          </a:xfrm>
          <a:custGeom>
            <a:avLst/>
            <a:gdLst>
              <a:gd name="T0" fmla="*/ 2202 w 2204"/>
              <a:gd name="T1" fmla="*/ 912 h 1326"/>
              <a:gd name="T2" fmla="*/ 2123 w 2204"/>
              <a:gd name="T3" fmla="*/ 1066 h 1326"/>
              <a:gd name="T4" fmla="*/ 2076 w 2204"/>
              <a:gd name="T5" fmla="*/ 1094 h 1326"/>
              <a:gd name="T6" fmla="*/ 2012 w 2204"/>
              <a:gd name="T7" fmla="*/ 1111 h 1326"/>
              <a:gd name="T8" fmla="*/ 1934 w 2204"/>
              <a:gd name="T9" fmla="*/ 1159 h 1326"/>
              <a:gd name="T10" fmla="*/ 1872 w 2204"/>
              <a:gd name="T11" fmla="*/ 1225 h 1326"/>
              <a:gd name="T12" fmla="*/ 1718 w 2204"/>
              <a:gd name="T13" fmla="*/ 1301 h 1326"/>
              <a:gd name="T14" fmla="*/ 1613 w 2204"/>
              <a:gd name="T15" fmla="*/ 1312 h 1326"/>
              <a:gd name="T16" fmla="*/ 1357 w 2204"/>
              <a:gd name="T17" fmla="*/ 1205 h 1326"/>
              <a:gd name="T18" fmla="*/ 1308 w 2204"/>
              <a:gd name="T19" fmla="*/ 1201 h 1326"/>
              <a:gd name="T20" fmla="*/ 1077 w 2204"/>
              <a:gd name="T21" fmla="*/ 1241 h 1326"/>
              <a:gd name="T22" fmla="*/ 993 w 2204"/>
              <a:gd name="T23" fmla="*/ 1221 h 1326"/>
              <a:gd name="T24" fmla="*/ 925 w 2204"/>
              <a:gd name="T25" fmla="*/ 1268 h 1326"/>
              <a:gd name="T26" fmla="*/ 661 w 2204"/>
              <a:gd name="T27" fmla="*/ 1265 h 1326"/>
              <a:gd name="T28" fmla="*/ 575 w 2204"/>
              <a:gd name="T29" fmla="*/ 1165 h 1326"/>
              <a:gd name="T30" fmla="*/ 506 w 2204"/>
              <a:gd name="T31" fmla="*/ 1141 h 1326"/>
              <a:gd name="T32" fmla="*/ 84 w 2204"/>
              <a:gd name="T33" fmla="*/ 1048 h 1326"/>
              <a:gd name="T34" fmla="*/ 28 w 2204"/>
              <a:gd name="T35" fmla="*/ 782 h 1326"/>
              <a:gd name="T36" fmla="*/ 44 w 2204"/>
              <a:gd name="T37" fmla="*/ 741 h 1326"/>
              <a:gd name="T38" fmla="*/ 95 w 2204"/>
              <a:gd name="T39" fmla="*/ 672 h 1326"/>
              <a:gd name="T40" fmla="*/ 245 w 2204"/>
              <a:gd name="T41" fmla="*/ 580 h 1326"/>
              <a:gd name="T42" fmla="*/ 366 w 2204"/>
              <a:gd name="T43" fmla="*/ 572 h 1326"/>
              <a:gd name="T44" fmla="*/ 431 w 2204"/>
              <a:gd name="T45" fmla="*/ 552 h 1326"/>
              <a:gd name="T46" fmla="*/ 465 w 2204"/>
              <a:gd name="T47" fmla="*/ 475 h 1326"/>
              <a:gd name="T48" fmla="*/ 529 w 2204"/>
              <a:gd name="T49" fmla="*/ 406 h 1326"/>
              <a:gd name="T50" fmla="*/ 595 w 2204"/>
              <a:gd name="T51" fmla="*/ 385 h 1326"/>
              <a:gd name="T52" fmla="*/ 705 w 2204"/>
              <a:gd name="T53" fmla="*/ 364 h 1326"/>
              <a:gd name="T54" fmla="*/ 823 w 2204"/>
              <a:gd name="T55" fmla="*/ 175 h 1326"/>
              <a:gd name="T56" fmla="*/ 1026 w 2204"/>
              <a:gd name="T57" fmla="*/ 43 h 1326"/>
              <a:gd name="T58" fmla="*/ 1351 w 2204"/>
              <a:gd name="T59" fmla="*/ 44 h 1326"/>
              <a:gd name="T60" fmla="*/ 1510 w 2204"/>
              <a:gd name="T61" fmla="*/ 147 h 1326"/>
              <a:gd name="T62" fmla="*/ 1616 w 2204"/>
              <a:gd name="T63" fmla="*/ 278 h 1326"/>
              <a:gd name="T64" fmla="*/ 1665 w 2204"/>
              <a:gd name="T65" fmla="*/ 442 h 1326"/>
              <a:gd name="T66" fmla="*/ 1754 w 2204"/>
              <a:gd name="T67" fmla="*/ 526 h 1326"/>
              <a:gd name="T68" fmla="*/ 1917 w 2204"/>
              <a:gd name="T69" fmla="*/ 635 h 1326"/>
              <a:gd name="T70" fmla="*/ 1981 w 2204"/>
              <a:gd name="T71" fmla="*/ 650 h 1326"/>
              <a:gd name="T72" fmla="*/ 2194 w 2204"/>
              <a:gd name="T73" fmla="*/ 823 h 1326"/>
              <a:gd name="T74" fmla="*/ 2202 w 2204"/>
              <a:gd name="T75" fmla="*/ 912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204" h="1326">
                <a:moveTo>
                  <a:pt x="2202" y="912"/>
                </a:moveTo>
                <a:cubicBezTo>
                  <a:pt x="2198" y="971"/>
                  <a:pt x="2172" y="1027"/>
                  <a:pt x="2123" y="1066"/>
                </a:cubicBezTo>
                <a:cubicBezTo>
                  <a:pt x="2108" y="1077"/>
                  <a:pt x="2092" y="1086"/>
                  <a:pt x="2076" y="1094"/>
                </a:cubicBezTo>
                <a:cubicBezTo>
                  <a:pt x="2055" y="1104"/>
                  <a:pt x="2035" y="1109"/>
                  <a:pt x="2012" y="1111"/>
                </a:cubicBezTo>
                <a:cubicBezTo>
                  <a:pt x="1974" y="1115"/>
                  <a:pt x="1955" y="1128"/>
                  <a:pt x="1934" y="1159"/>
                </a:cubicBezTo>
                <a:cubicBezTo>
                  <a:pt x="1916" y="1185"/>
                  <a:pt x="1896" y="1206"/>
                  <a:pt x="1872" y="1225"/>
                </a:cubicBezTo>
                <a:cubicBezTo>
                  <a:pt x="1824" y="1262"/>
                  <a:pt x="1776" y="1287"/>
                  <a:pt x="1718" y="1301"/>
                </a:cubicBezTo>
                <a:cubicBezTo>
                  <a:pt x="1683" y="1309"/>
                  <a:pt x="1648" y="1312"/>
                  <a:pt x="1613" y="1312"/>
                </a:cubicBezTo>
                <a:cubicBezTo>
                  <a:pt x="1514" y="1311"/>
                  <a:pt x="1429" y="1272"/>
                  <a:pt x="1357" y="1205"/>
                </a:cubicBezTo>
                <a:cubicBezTo>
                  <a:pt x="1339" y="1189"/>
                  <a:pt x="1327" y="1187"/>
                  <a:pt x="1308" y="1201"/>
                </a:cubicBezTo>
                <a:cubicBezTo>
                  <a:pt x="1244" y="1250"/>
                  <a:pt x="1154" y="1270"/>
                  <a:pt x="1077" y="1241"/>
                </a:cubicBezTo>
                <a:cubicBezTo>
                  <a:pt x="1050" y="1231"/>
                  <a:pt x="1023" y="1218"/>
                  <a:pt x="993" y="1221"/>
                </a:cubicBezTo>
                <a:cubicBezTo>
                  <a:pt x="965" y="1224"/>
                  <a:pt x="945" y="1252"/>
                  <a:pt x="925" y="1268"/>
                </a:cubicBezTo>
                <a:cubicBezTo>
                  <a:pt x="852" y="1326"/>
                  <a:pt x="735" y="1312"/>
                  <a:pt x="661" y="1265"/>
                </a:cubicBezTo>
                <a:cubicBezTo>
                  <a:pt x="624" y="1241"/>
                  <a:pt x="594" y="1204"/>
                  <a:pt x="575" y="1165"/>
                </a:cubicBezTo>
                <a:cubicBezTo>
                  <a:pt x="556" y="1128"/>
                  <a:pt x="541" y="1127"/>
                  <a:pt x="506" y="1141"/>
                </a:cubicBezTo>
                <a:cubicBezTo>
                  <a:pt x="352" y="1201"/>
                  <a:pt x="193" y="1164"/>
                  <a:pt x="84" y="1048"/>
                </a:cubicBezTo>
                <a:cubicBezTo>
                  <a:pt x="18" y="980"/>
                  <a:pt x="0" y="871"/>
                  <a:pt x="28" y="782"/>
                </a:cubicBezTo>
                <a:cubicBezTo>
                  <a:pt x="32" y="768"/>
                  <a:pt x="37" y="754"/>
                  <a:pt x="44" y="741"/>
                </a:cubicBezTo>
                <a:cubicBezTo>
                  <a:pt x="57" y="715"/>
                  <a:pt x="74" y="692"/>
                  <a:pt x="95" y="672"/>
                </a:cubicBezTo>
                <a:cubicBezTo>
                  <a:pt x="136" y="629"/>
                  <a:pt x="186" y="594"/>
                  <a:pt x="245" y="580"/>
                </a:cubicBezTo>
                <a:cubicBezTo>
                  <a:pt x="286" y="571"/>
                  <a:pt x="325" y="572"/>
                  <a:pt x="366" y="572"/>
                </a:cubicBezTo>
                <a:cubicBezTo>
                  <a:pt x="389" y="572"/>
                  <a:pt x="414" y="568"/>
                  <a:pt x="431" y="552"/>
                </a:cubicBezTo>
                <a:cubicBezTo>
                  <a:pt x="453" y="531"/>
                  <a:pt x="452" y="500"/>
                  <a:pt x="465" y="475"/>
                </a:cubicBezTo>
                <a:cubicBezTo>
                  <a:pt x="480" y="447"/>
                  <a:pt x="502" y="422"/>
                  <a:pt x="529" y="406"/>
                </a:cubicBezTo>
                <a:cubicBezTo>
                  <a:pt x="549" y="394"/>
                  <a:pt x="572" y="386"/>
                  <a:pt x="595" y="385"/>
                </a:cubicBezTo>
                <a:cubicBezTo>
                  <a:pt x="633" y="384"/>
                  <a:pt x="681" y="404"/>
                  <a:pt x="705" y="364"/>
                </a:cubicBezTo>
                <a:cubicBezTo>
                  <a:pt x="743" y="300"/>
                  <a:pt x="771" y="229"/>
                  <a:pt x="823" y="175"/>
                </a:cubicBezTo>
                <a:cubicBezTo>
                  <a:pt x="880" y="116"/>
                  <a:pt x="947" y="70"/>
                  <a:pt x="1026" y="43"/>
                </a:cubicBezTo>
                <a:cubicBezTo>
                  <a:pt x="1130" y="9"/>
                  <a:pt x="1248" y="0"/>
                  <a:pt x="1351" y="44"/>
                </a:cubicBezTo>
                <a:cubicBezTo>
                  <a:pt x="1410" y="69"/>
                  <a:pt x="1463" y="104"/>
                  <a:pt x="1510" y="147"/>
                </a:cubicBezTo>
                <a:cubicBezTo>
                  <a:pt x="1551" y="185"/>
                  <a:pt x="1589" y="229"/>
                  <a:pt x="1616" y="278"/>
                </a:cubicBezTo>
                <a:cubicBezTo>
                  <a:pt x="1645" y="330"/>
                  <a:pt x="1657" y="384"/>
                  <a:pt x="1665" y="442"/>
                </a:cubicBezTo>
                <a:cubicBezTo>
                  <a:pt x="1672" y="493"/>
                  <a:pt x="1709" y="511"/>
                  <a:pt x="1754" y="526"/>
                </a:cubicBezTo>
                <a:cubicBezTo>
                  <a:pt x="1817" y="546"/>
                  <a:pt x="1876" y="581"/>
                  <a:pt x="1917" y="635"/>
                </a:cubicBezTo>
                <a:cubicBezTo>
                  <a:pt x="1936" y="660"/>
                  <a:pt x="1964" y="652"/>
                  <a:pt x="1981" y="650"/>
                </a:cubicBezTo>
                <a:cubicBezTo>
                  <a:pt x="2088" y="639"/>
                  <a:pt x="2171" y="724"/>
                  <a:pt x="2194" y="823"/>
                </a:cubicBezTo>
                <a:cubicBezTo>
                  <a:pt x="2200" y="851"/>
                  <a:pt x="2204" y="883"/>
                  <a:pt x="2202" y="912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grpSp>
        <p:nvGrpSpPr>
          <p:cNvPr id="32" name="Luchtballon omlaag">
            <a:extLst>
              <a:ext uri="{FF2B5EF4-FFF2-40B4-BE49-F238E27FC236}">
                <a16:creationId xmlns:a16="http://schemas.microsoft.com/office/drawing/2014/main" id="{3DDC9803-1E1E-47B0-B442-706576794DA2}"/>
              </a:ext>
            </a:extLst>
          </p:cNvPr>
          <p:cNvGrpSpPr/>
          <p:nvPr/>
        </p:nvGrpSpPr>
        <p:grpSpPr>
          <a:xfrm>
            <a:off x="4315989" y="2093262"/>
            <a:ext cx="1796070" cy="3925192"/>
            <a:chOff x="3614333" y="1803320"/>
            <a:chExt cx="2096323" cy="4581376"/>
          </a:xfrm>
        </p:grpSpPr>
        <p:sp>
          <p:nvSpPr>
            <p:cNvPr id="33" name="Omlaaglijn 5">
              <a:extLst>
                <a:ext uri="{FF2B5EF4-FFF2-40B4-BE49-F238E27FC236}">
                  <a16:creationId xmlns:a16="http://schemas.microsoft.com/office/drawing/2014/main" id="{45D15A4F-66AD-4050-9DD3-1E5853764B98}"/>
                </a:ext>
              </a:extLst>
            </p:cNvPr>
            <p:cNvSpPr/>
            <p:nvPr/>
          </p:nvSpPr>
          <p:spPr>
            <a:xfrm rot="20870102" flipH="1">
              <a:off x="5340298" y="2101814"/>
              <a:ext cx="45719" cy="2798533"/>
            </a:xfrm>
            <a:prstGeom prst="rect">
              <a:avLst/>
            </a:prstGeom>
            <a:gradFill>
              <a:gsLst>
                <a:gs pos="32000">
                  <a:schemeClr val="bg1"/>
                </a:gs>
                <a:gs pos="100000">
                  <a:srgbClr val="5F91A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34" name="Omlaaglijn 4">
              <a:extLst>
                <a:ext uri="{FF2B5EF4-FFF2-40B4-BE49-F238E27FC236}">
                  <a16:creationId xmlns:a16="http://schemas.microsoft.com/office/drawing/2014/main" id="{F5B0171E-8F8F-45FE-90E4-666242B5A7E4}"/>
                </a:ext>
              </a:extLst>
            </p:cNvPr>
            <p:cNvSpPr/>
            <p:nvPr/>
          </p:nvSpPr>
          <p:spPr>
            <a:xfrm rot="20991857" flipH="1">
              <a:off x="4993532" y="1814476"/>
              <a:ext cx="45719" cy="2798533"/>
            </a:xfrm>
            <a:prstGeom prst="rect">
              <a:avLst/>
            </a:prstGeom>
            <a:gradFill>
              <a:gsLst>
                <a:gs pos="32000">
                  <a:schemeClr val="bg1"/>
                </a:gs>
                <a:gs pos="100000">
                  <a:srgbClr val="5F91A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35" name="Omlaaglijn 3">
              <a:extLst>
                <a:ext uri="{FF2B5EF4-FFF2-40B4-BE49-F238E27FC236}">
                  <a16:creationId xmlns:a16="http://schemas.microsoft.com/office/drawing/2014/main" id="{9DA0C33C-0467-4AD5-B2D5-19EADD352C62}"/>
                </a:ext>
              </a:extLst>
            </p:cNvPr>
            <p:cNvSpPr/>
            <p:nvPr/>
          </p:nvSpPr>
          <p:spPr>
            <a:xfrm flipH="1">
              <a:off x="4645300" y="1803320"/>
              <a:ext cx="45719" cy="2798533"/>
            </a:xfrm>
            <a:prstGeom prst="rect">
              <a:avLst/>
            </a:prstGeom>
            <a:gradFill>
              <a:gsLst>
                <a:gs pos="32000">
                  <a:schemeClr val="bg1"/>
                </a:gs>
                <a:gs pos="100000">
                  <a:srgbClr val="5F91A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36" name="Omlaaglijn 2">
              <a:extLst>
                <a:ext uri="{FF2B5EF4-FFF2-40B4-BE49-F238E27FC236}">
                  <a16:creationId xmlns:a16="http://schemas.microsoft.com/office/drawing/2014/main" id="{9729A974-ED00-47B2-9EE0-E376E42A495B}"/>
                </a:ext>
              </a:extLst>
            </p:cNvPr>
            <p:cNvSpPr/>
            <p:nvPr/>
          </p:nvSpPr>
          <p:spPr>
            <a:xfrm rot="631653">
              <a:off x="4291055" y="1895763"/>
              <a:ext cx="45719" cy="2798533"/>
            </a:xfrm>
            <a:prstGeom prst="rect">
              <a:avLst/>
            </a:prstGeom>
            <a:gradFill>
              <a:gsLst>
                <a:gs pos="32000">
                  <a:schemeClr val="bg1"/>
                </a:gs>
                <a:gs pos="100000">
                  <a:srgbClr val="5F91A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37" name="Omlaaglijn 1">
              <a:extLst>
                <a:ext uri="{FF2B5EF4-FFF2-40B4-BE49-F238E27FC236}">
                  <a16:creationId xmlns:a16="http://schemas.microsoft.com/office/drawing/2014/main" id="{F7B5841D-9ECD-4E20-8609-76ABA39CE947}"/>
                </a:ext>
              </a:extLst>
            </p:cNvPr>
            <p:cNvSpPr/>
            <p:nvPr/>
          </p:nvSpPr>
          <p:spPr>
            <a:xfrm rot="685337">
              <a:off x="3920383" y="2061603"/>
              <a:ext cx="45719" cy="2798533"/>
            </a:xfrm>
            <a:prstGeom prst="rect">
              <a:avLst/>
            </a:prstGeom>
            <a:gradFill>
              <a:gsLst>
                <a:gs pos="32000">
                  <a:schemeClr val="bg1"/>
                </a:gs>
                <a:gs pos="100000">
                  <a:srgbClr val="5F91A8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38" name="Band rechts">
              <a:extLst>
                <a:ext uri="{FF2B5EF4-FFF2-40B4-BE49-F238E27FC236}">
                  <a16:creationId xmlns:a16="http://schemas.microsoft.com/office/drawing/2014/main" id="{06232A37-9161-43C1-8E79-D5F7D1992B26}"/>
                </a:ext>
              </a:extLst>
            </p:cNvPr>
            <p:cNvSpPr/>
            <p:nvPr/>
          </p:nvSpPr>
          <p:spPr>
            <a:xfrm rot="994602" flipH="1">
              <a:off x="4860630" y="5872537"/>
              <a:ext cx="28980" cy="256029"/>
            </a:xfrm>
            <a:prstGeom prst="rect">
              <a:avLst/>
            </a:prstGeom>
            <a:solidFill>
              <a:srgbClr val="E4A9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39" name="Band midden">
              <a:extLst>
                <a:ext uri="{FF2B5EF4-FFF2-40B4-BE49-F238E27FC236}">
                  <a16:creationId xmlns:a16="http://schemas.microsoft.com/office/drawing/2014/main" id="{B8EDC9D2-743F-4EC0-8ACC-1A11F2AE7D05}"/>
                </a:ext>
              </a:extLst>
            </p:cNvPr>
            <p:cNvSpPr/>
            <p:nvPr/>
          </p:nvSpPr>
          <p:spPr>
            <a:xfrm flipH="1">
              <a:off x="4648004" y="5894360"/>
              <a:ext cx="28980" cy="256029"/>
            </a:xfrm>
            <a:prstGeom prst="rect">
              <a:avLst/>
            </a:prstGeom>
            <a:solidFill>
              <a:srgbClr val="E4A9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40" name="Band links">
              <a:extLst>
                <a:ext uri="{FF2B5EF4-FFF2-40B4-BE49-F238E27FC236}">
                  <a16:creationId xmlns:a16="http://schemas.microsoft.com/office/drawing/2014/main" id="{8D91F9DE-488C-4728-ADB2-5202DB84D99F}"/>
                </a:ext>
              </a:extLst>
            </p:cNvPr>
            <p:cNvSpPr/>
            <p:nvPr/>
          </p:nvSpPr>
          <p:spPr>
            <a:xfrm rot="20605398">
              <a:off x="4438217" y="5878557"/>
              <a:ext cx="28980" cy="256029"/>
            </a:xfrm>
            <a:prstGeom prst="rect">
              <a:avLst/>
            </a:prstGeom>
            <a:solidFill>
              <a:srgbClr val="E4A96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41" name="Vorm 4">
              <a:extLst>
                <a:ext uri="{FF2B5EF4-FFF2-40B4-BE49-F238E27FC236}">
                  <a16:creationId xmlns:a16="http://schemas.microsoft.com/office/drawing/2014/main" id="{265E58B0-23B5-4685-B655-CA432F12DE53}"/>
                </a:ext>
              </a:extLst>
            </p:cNvPr>
            <p:cNvSpPr/>
            <p:nvPr/>
          </p:nvSpPr>
          <p:spPr>
            <a:xfrm>
              <a:off x="3614333" y="3676903"/>
              <a:ext cx="2096323" cy="2240465"/>
            </a:xfrm>
            <a:custGeom>
              <a:avLst/>
              <a:gdLst>
                <a:gd name="connsiteX0" fmla="*/ 1653611 w 3307222"/>
                <a:gd name="connsiteY0" fmla="*/ 0 h 3534626"/>
                <a:gd name="connsiteX1" fmla="*/ 3307222 w 3307222"/>
                <a:gd name="connsiteY1" fmla="*/ 1653611 h 3534626"/>
                <a:gd name="connsiteX2" fmla="*/ 2578161 w 3307222"/>
                <a:gd name="connsiteY2" fmla="*/ 3024811 h 3534626"/>
                <a:gd name="connsiteX3" fmla="*/ 2532504 w 3307222"/>
                <a:gd name="connsiteY3" fmla="*/ 3052549 h 3534626"/>
                <a:gd name="connsiteX4" fmla="*/ 2050426 w 3307222"/>
                <a:gd name="connsiteY4" fmla="*/ 3534626 h 3534626"/>
                <a:gd name="connsiteX5" fmla="*/ 1256795 w 3307222"/>
                <a:gd name="connsiteY5" fmla="*/ 3534626 h 3534626"/>
                <a:gd name="connsiteX6" fmla="*/ 774716 w 3307222"/>
                <a:gd name="connsiteY6" fmla="*/ 3052547 h 3534626"/>
                <a:gd name="connsiteX7" fmla="*/ 729062 w 3307222"/>
                <a:gd name="connsiteY7" fmla="*/ 3024811 h 3534626"/>
                <a:gd name="connsiteX8" fmla="*/ 0 w 3307222"/>
                <a:gd name="connsiteY8" fmla="*/ 1653611 h 3534626"/>
                <a:gd name="connsiteX9" fmla="*/ 1653611 w 3307222"/>
                <a:gd name="connsiteY9" fmla="*/ 0 h 3534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07222" h="3534626">
                  <a:moveTo>
                    <a:pt x="1653611" y="0"/>
                  </a:moveTo>
                  <a:cubicBezTo>
                    <a:pt x="2566875" y="0"/>
                    <a:pt x="3307222" y="740347"/>
                    <a:pt x="3307222" y="1653611"/>
                  </a:cubicBezTo>
                  <a:cubicBezTo>
                    <a:pt x="3307222" y="2224401"/>
                    <a:pt x="3018024" y="2727645"/>
                    <a:pt x="2578161" y="3024811"/>
                  </a:cubicBezTo>
                  <a:lnTo>
                    <a:pt x="2532504" y="3052549"/>
                  </a:lnTo>
                  <a:lnTo>
                    <a:pt x="2050426" y="3534626"/>
                  </a:lnTo>
                  <a:lnTo>
                    <a:pt x="1256795" y="3534626"/>
                  </a:lnTo>
                  <a:lnTo>
                    <a:pt x="774716" y="3052547"/>
                  </a:lnTo>
                  <a:lnTo>
                    <a:pt x="729062" y="3024811"/>
                  </a:lnTo>
                  <a:cubicBezTo>
                    <a:pt x="289198" y="2727645"/>
                    <a:pt x="0" y="2224401"/>
                    <a:pt x="0" y="1653611"/>
                  </a:cubicBezTo>
                  <a:cubicBezTo>
                    <a:pt x="0" y="740347"/>
                    <a:pt x="740347" y="0"/>
                    <a:pt x="16536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42" name="Vorm 3">
              <a:extLst>
                <a:ext uri="{FF2B5EF4-FFF2-40B4-BE49-F238E27FC236}">
                  <a16:creationId xmlns:a16="http://schemas.microsoft.com/office/drawing/2014/main" id="{1F0B7F69-8839-4AD8-8C13-10063B2553A6}"/>
                </a:ext>
              </a:extLst>
            </p:cNvPr>
            <p:cNvSpPr/>
            <p:nvPr/>
          </p:nvSpPr>
          <p:spPr>
            <a:xfrm>
              <a:off x="3786514" y="3676903"/>
              <a:ext cx="1753936" cy="2240465"/>
            </a:xfrm>
            <a:custGeom>
              <a:avLst/>
              <a:gdLst>
                <a:gd name="connsiteX0" fmla="*/ 1653611 w 3307222"/>
                <a:gd name="connsiteY0" fmla="*/ 0 h 3534626"/>
                <a:gd name="connsiteX1" fmla="*/ 3307222 w 3307222"/>
                <a:gd name="connsiteY1" fmla="*/ 1653611 h 3534626"/>
                <a:gd name="connsiteX2" fmla="*/ 2578161 w 3307222"/>
                <a:gd name="connsiteY2" fmla="*/ 3024811 h 3534626"/>
                <a:gd name="connsiteX3" fmla="*/ 2532504 w 3307222"/>
                <a:gd name="connsiteY3" fmla="*/ 3052549 h 3534626"/>
                <a:gd name="connsiteX4" fmla="*/ 2050426 w 3307222"/>
                <a:gd name="connsiteY4" fmla="*/ 3534626 h 3534626"/>
                <a:gd name="connsiteX5" fmla="*/ 1256795 w 3307222"/>
                <a:gd name="connsiteY5" fmla="*/ 3534626 h 3534626"/>
                <a:gd name="connsiteX6" fmla="*/ 774716 w 3307222"/>
                <a:gd name="connsiteY6" fmla="*/ 3052547 h 3534626"/>
                <a:gd name="connsiteX7" fmla="*/ 729062 w 3307222"/>
                <a:gd name="connsiteY7" fmla="*/ 3024811 h 3534626"/>
                <a:gd name="connsiteX8" fmla="*/ 0 w 3307222"/>
                <a:gd name="connsiteY8" fmla="*/ 1653611 h 3534626"/>
                <a:gd name="connsiteX9" fmla="*/ 1653611 w 3307222"/>
                <a:gd name="connsiteY9" fmla="*/ 0 h 3534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07222" h="3534626">
                  <a:moveTo>
                    <a:pt x="1653611" y="0"/>
                  </a:moveTo>
                  <a:cubicBezTo>
                    <a:pt x="2566875" y="0"/>
                    <a:pt x="3307222" y="740347"/>
                    <a:pt x="3307222" y="1653611"/>
                  </a:cubicBezTo>
                  <a:cubicBezTo>
                    <a:pt x="3307222" y="2224401"/>
                    <a:pt x="3018024" y="2727645"/>
                    <a:pt x="2578161" y="3024811"/>
                  </a:cubicBezTo>
                  <a:lnTo>
                    <a:pt x="2532504" y="3052549"/>
                  </a:lnTo>
                  <a:lnTo>
                    <a:pt x="2050426" y="3534626"/>
                  </a:lnTo>
                  <a:lnTo>
                    <a:pt x="1256795" y="3534626"/>
                  </a:lnTo>
                  <a:lnTo>
                    <a:pt x="774716" y="3052547"/>
                  </a:lnTo>
                  <a:lnTo>
                    <a:pt x="729062" y="3024811"/>
                  </a:lnTo>
                  <a:cubicBezTo>
                    <a:pt x="289198" y="2727645"/>
                    <a:pt x="0" y="2224401"/>
                    <a:pt x="0" y="1653611"/>
                  </a:cubicBezTo>
                  <a:cubicBezTo>
                    <a:pt x="0" y="740347"/>
                    <a:pt x="740347" y="0"/>
                    <a:pt x="165361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43" name="Vorm 2">
              <a:extLst>
                <a:ext uri="{FF2B5EF4-FFF2-40B4-BE49-F238E27FC236}">
                  <a16:creationId xmlns:a16="http://schemas.microsoft.com/office/drawing/2014/main" id="{DAC299A3-3224-4D3A-813D-9811D15499D9}"/>
                </a:ext>
              </a:extLst>
            </p:cNvPr>
            <p:cNvSpPr/>
            <p:nvPr/>
          </p:nvSpPr>
          <p:spPr>
            <a:xfrm>
              <a:off x="4016169" y="3676903"/>
              <a:ext cx="1293775" cy="2240465"/>
            </a:xfrm>
            <a:custGeom>
              <a:avLst/>
              <a:gdLst>
                <a:gd name="connsiteX0" fmla="*/ 1653611 w 3307222"/>
                <a:gd name="connsiteY0" fmla="*/ 0 h 3534626"/>
                <a:gd name="connsiteX1" fmla="*/ 3307222 w 3307222"/>
                <a:gd name="connsiteY1" fmla="*/ 1653611 h 3534626"/>
                <a:gd name="connsiteX2" fmla="*/ 2578161 w 3307222"/>
                <a:gd name="connsiteY2" fmla="*/ 3024811 h 3534626"/>
                <a:gd name="connsiteX3" fmla="*/ 2532504 w 3307222"/>
                <a:gd name="connsiteY3" fmla="*/ 3052549 h 3534626"/>
                <a:gd name="connsiteX4" fmla="*/ 2050426 w 3307222"/>
                <a:gd name="connsiteY4" fmla="*/ 3534626 h 3534626"/>
                <a:gd name="connsiteX5" fmla="*/ 1256795 w 3307222"/>
                <a:gd name="connsiteY5" fmla="*/ 3534626 h 3534626"/>
                <a:gd name="connsiteX6" fmla="*/ 774716 w 3307222"/>
                <a:gd name="connsiteY6" fmla="*/ 3052547 h 3534626"/>
                <a:gd name="connsiteX7" fmla="*/ 729062 w 3307222"/>
                <a:gd name="connsiteY7" fmla="*/ 3024811 h 3534626"/>
                <a:gd name="connsiteX8" fmla="*/ 0 w 3307222"/>
                <a:gd name="connsiteY8" fmla="*/ 1653611 h 3534626"/>
                <a:gd name="connsiteX9" fmla="*/ 1653611 w 3307222"/>
                <a:gd name="connsiteY9" fmla="*/ 0 h 3534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07222" h="3534626">
                  <a:moveTo>
                    <a:pt x="1653611" y="0"/>
                  </a:moveTo>
                  <a:cubicBezTo>
                    <a:pt x="2566875" y="0"/>
                    <a:pt x="3307222" y="740347"/>
                    <a:pt x="3307222" y="1653611"/>
                  </a:cubicBezTo>
                  <a:cubicBezTo>
                    <a:pt x="3307222" y="2224401"/>
                    <a:pt x="3018024" y="2727645"/>
                    <a:pt x="2578161" y="3024811"/>
                  </a:cubicBezTo>
                  <a:lnTo>
                    <a:pt x="2532504" y="3052549"/>
                  </a:lnTo>
                  <a:lnTo>
                    <a:pt x="2050426" y="3534626"/>
                  </a:lnTo>
                  <a:lnTo>
                    <a:pt x="1256795" y="3534626"/>
                  </a:lnTo>
                  <a:lnTo>
                    <a:pt x="774716" y="3052547"/>
                  </a:lnTo>
                  <a:lnTo>
                    <a:pt x="729062" y="3024811"/>
                  </a:lnTo>
                  <a:cubicBezTo>
                    <a:pt x="289198" y="2727645"/>
                    <a:pt x="0" y="2224401"/>
                    <a:pt x="0" y="1653611"/>
                  </a:cubicBezTo>
                  <a:cubicBezTo>
                    <a:pt x="0" y="740347"/>
                    <a:pt x="740347" y="0"/>
                    <a:pt x="1653611" y="0"/>
                  </a:cubicBezTo>
                  <a:close/>
                </a:path>
              </a:pathLst>
            </a:custGeom>
            <a:solidFill>
              <a:srgbClr val="85A7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44" name="Vorm 1">
              <a:extLst>
                <a:ext uri="{FF2B5EF4-FFF2-40B4-BE49-F238E27FC236}">
                  <a16:creationId xmlns:a16="http://schemas.microsoft.com/office/drawing/2014/main" id="{9384B112-17CB-4CE1-8CAC-109674CC1CE9}"/>
                </a:ext>
              </a:extLst>
            </p:cNvPr>
            <p:cNvSpPr/>
            <p:nvPr/>
          </p:nvSpPr>
          <p:spPr>
            <a:xfrm>
              <a:off x="4307793" y="3676903"/>
              <a:ext cx="355263" cy="2240465"/>
            </a:xfrm>
            <a:custGeom>
              <a:avLst/>
              <a:gdLst>
                <a:gd name="connsiteX0" fmla="*/ 1020549 w 1020549"/>
                <a:gd name="connsiteY0" fmla="*/ 0 h 3534626"/>
                <a:gd name="connsiteX1" fmla="*/ 1020549 w 1020549"/>
                <a:gd name="connsiteY1" fmla="*/ 3534626 h 3534626"/>
                <a:gd name="connsiteX2" fmla="*/ 775649 w 1020549"/>
                <a:gd name="connsiteY2" fmla="*/ 3534626 h 3534626"/>
                <a:gd name="connsiteX3" fmla="*/ 478127 w 1020549"/>
                <a:gd name="connsiteY3" fmla="*/ 3052547 h 3534626"/>
                <a:gd name="connsiteX4" fmla="*/ 449951 w 1020549"/>
                <a:gd name="connsiteY4" fmla="*/ 3024811 h 3534626"/>
                <a:gd name="connsiteX5" fmla="*/ 0 w 1020549"/>
                <a:gd name="connsiteY5" fmla="*/ 1653611 h 3534626"/>
                <a:gd name="connsiteX6" fmla="*/ 916205 w 1020549"/>
                <a:gd name="connsiteY6" fmla="*/ 8537 h 3534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20549" h="3534626">
                  <a:moveTo>
                    <a:pt x="1020549" y="0"/>
                  </a:moveTo>
                  <a:lnTo>
                    <a:pt x="1020549" y="3534626"/>
                  </a:lnTo>
                  <a:lnTo>
                    <a:pt x="775649" y="3534626"/>
                  </a:lnTo>
                  <a:lnTo>
                    <a:pt x="478127" y="3052547"/>
                  </a:lnTo>
                  <a:lnTo>
                    <a:pt x="449951" y="3024811"/>
                  </a:lnTo>
                  <a:cubicBezTo>
                    <a:pt x="178483" y="2727645"/>
                    <a:pt x="0" y="2224401"/>
                    <a:pt x="0" y="1653611"/>
                  </a:cubicBezTo>
                  <a:cubicBezTo>
                    <a:pt x="0" y="797426"/>
                    <a:pt x="401586" y="93219"/>
                    <a:pt x="916205" y="8537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45" name="Mand">
              <a:extLst>
                <a:ext uri="{FF2B5EF4-FFF2-40B4-BE49-F238E27FC236}">
                  <a16:creationId xmlns:a16="http://schemas.microsoft.com/office/drawing/2014/main" id="{E3066620-5DB6-4997-9450-0170BE5B12BA}"/>
                </a:ext>
              </a:extLst>
            </p:cNvPr>
            <p:cNvSpPr/>
            <p:nvPr/>
          </p:nvSpPr>
          <p:spPr>
            <a:xfrm rot="10800000">
              <a:off x="4466498" y="6099760"/>
              <a:ext cx="391993" cy="284936"/>
            </a:xfrm>
            <a:prstGeom prst="trapezoid">
              <a:avLst/>
            </a:prstGeom>
            <a:solidFill>
              <a:srgbClr val="F4C6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</p:grpSp>
      <p:sp>
        <p:nvSpPr>
          <p:cNvPr id="46" name="Rechthoek 45">
            <a:extLst>
              <a:ext uri="{FF2B5EF4-FFF2-40B4-BE49-F238E27FC236}">
                <a16:creationId xmlns:a16="http://schemas.microsoft.com/office/drawing/2014/main" id="{8818F2F5-BE7E-4F0F-A699-CC8FA67AC154}"/>
              </a:ext>
            </a:extLst>
          </p:cNvPr>
          <p:cNvSpPr/>
          <p:nvPr/>
        </p:nvSpPr>
        <p:spPr>
          <a:xfrm>
            <a:off x="459604" y="1575146"/>
            <a:ext cx="4852445" cy="1794752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lvl="0" algn="r">
              <a:spcAft>
                <a:spcPts val="300"/>
              </a:spcAft>
            </a:pP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Plaats</a:t>
            </a:r>
            <a:r>
              <a:rPr lang="en-US" sz="2000" b="1" dirty="0">
                <a:solidFill>
                  <a:srgbClr val="044E77"/>
                </a:solidFill>
                <a:latin typeface="Segoe UI"/>
              </a:rPr>
              <a:t> </a:t>
            </a: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hier</a:t>
            </a:r>
            <a:r>
              <a:rPr lang="en-US" sz="2000" b="1" dirty="0">
                <a:solidFill>
                  <a:srgbClr val="044E77"/>
                </a:solidFill>
                <a:latin typeface="Segoe UI"/>
              </a:rPr>
              <a:t> je </a:t>
            </a: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titel</a:t>
            </a:r>
            <a:endParaRPr lang="en-US" sz="2000" b="1" dirty="0">
              <a:solidFill>
                <a:srgbClr val="044E77"/>
              </a:solidFill>
              <a:latin typeface="Segoe UI"/>
            </a:endParaRPr>
          </a:p>
          <a:p>
            <a:pPr lvl="0" algn="r"/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Typ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hier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je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beschrijving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Lorem ipsum dolor sit amet, consectetuer adipiscing elit. Maecenas porttitor congue massa. Fusce posuere, magna sed pulvinar ultricies, purus lectus malesuada libero, sit amet commodo magna eros quis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urna.Nunc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viverra imperdiet enim. Fusce est. </a:t>
            </a:r>
          </a:p>
        </p:txBody>
      </p:sp>
      <p:sp>
        <p:nvSpPr>
          <p:cNvPr id="47" name="Rechthoek 46">
            <a:extLst>
              <a:ext uri="{FF2B5EF4-FFF2-40B4-BE49-F238E27FC236}">
                <a16:creationId xmlns:a16="http://schemas.microsoft.com/office/drawing/2014/main" id="{F3542A00-5D3F-41F2-A600-770903C0F68E}"/>
              </a:ext>
            </a:extLst>
          </p:cNvPr>
          <p:cNvSpPr/>
          <p:nvPr/>
        </p:nvSpPr>
        <p:spPr>
          <a:xfrm flipH="1">
            <a:off x="6895936" y="4204565"/>
            <a:ext cx="4852445" cy="1794752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lvl="0">
              <a:spcAft>
                <a:spcPts val="300"/>
              </a:spcAft>
            </a:pP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Plaats</a:t>
            </a:r>
            <a:r>
              <a:rPr lang="en-US" sz="2000" b="1" dirty="0">
                <a:solidFill>
                  <a:srgbClr val="044E77"/>
                </a:solidFill>
                <a:latin typeface="Segoe UI"/>
              </a:rPr>
              <a:t> </a:t>
            </a: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hier</a:t>
            </a:r>
            <a:r>
              <a:rPr lang="en-US" sz="2000" b="1" dirty="0">
                <a:solidFill>
                  <a:srgbClr val="044E77"/>
                </a:solidFill>
                <a:latin typeface="Segoe UI"/>
              </a:rPr>
              <a:t> je </a:t>
            </a: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titel</a:t>
            </a:r>
            <a:endParaRPr lang="en-US" sz="2000" b="1" dirty="0">
              <a:solidFill>
                <a:srgbClr val="044E77"/>
              </a:solidFill>
              <a:latin typeface="Segoe UI"/>
            </a:endParaRPr>
          </a:p>
          <a:p>
            <a:pPr lvl="0"/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Typ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hier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je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beschrijving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Lorem ipsum dolor sit amet, consectetuer adipiscing elit. Maecenas porttitor congue massa. Fusce posuere, magna sed pulvinar ultricies, purus lectus malesuada libero, sit amet commodo magna eros quis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urna.Nunc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viverra imperdiet enim. Fusce est. </a:t>
            </a:r>
          </a:p>
        </p:txBody>
      </p:sp>
      <p:sp>
        <p:nvSpPr>
          <p:cNvPr id="48" name="GEMAAKT DOOR PPT SOLUTIONS">
            <a:hlinkClick r:id="rId3"/>
            <a:extLst>
              <a:ext uri="{FF2B5EF4-FFF2-40B4-BE49-F238E27FC236}">
                <a16:creationId xmlns:a16="http://schemas.microsoft.com/office/drawing/2014/main" id="{F98B581F-3E83-4FC4-9D1A-6ACE24268A0F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64868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1" grpId="0" animBg="1"/>
      <p:bldP spid="46" grpId="0"/>
      <p:bldP spid="4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10E29F6-3C53-4EE4-8BC3-C0DA036EF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7C4D3-F5AC-492B-ADF9-0CED8E0799AF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6380F5-8CC4-467C-81ED-BE4C07D3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C2C06A-C138-411A-8D73-2241DA308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pPr/>
              <a:t>18</a:t>
            </a:fld>
            <a:endParaRPr lang="nl-NL" noProof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FB14868A-1CEE-466D-932A-79C295B3A9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412144"/>
            <a:ext cx="2942078" cy="185756"/>
          </a:xfrm>
        </p:spPr>
        <p:txBody>
          <a:bodyPr/>
          <a:lstStyle/>
          <a:p>
            <a:r>
              <a:rPr lang="nl-NL" dirty="0"/>
              <a:t>PLAATS HIER JE HOOFDSTUK- OF SUBTITEL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1B0AD10C-898D-4EF6-8310-A9A26E65B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Typ hier je slidetitel</a:t>
            </a: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6B0D06BE-F361-4189-B9CA-9E2A14A9616B}"/>
              </a:ext>
            </a:extLst>
          </p:cNvPr>
          <p:cNvGrpSpPr/>
          <p:nvPr/>
        </p:nvGrpSpPr>
        <p:grpSpPr>
          <a:xfrm>
            <a:off x="7428284" y="5104968"/>
            <a:ext cx="2140825" cy="883723"/>
            <a:chOff x="8541309" y="5133739"/>
            <a:chExt cx="2071128" cy="854952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98910C55-8090-48CA-9B7D-33A0222DC8A1}"/>
                </a:ext>
              </a:extLst>
            </p:cNvPr>
            <p:cNvSpPr/>
            <p:nvPr/>
          </p:nvSpPr>
          <p:spPr>
            <a:xfrm>
              <a:off x="9392445" y="5133739"/>
              <a:ext cx="354011" cy="851136"/>
            </a:xfrm>
            <a:prstGeom prst="rect">
              <a:avLst/>
            </a:prstGeom>
            <a:solidFill>
              <a:srgbClr val="F4C6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EA7AC21C-9C25-4F62-A8E2-C129773E0122}"/>
                </a:ext>
              </a:extLst>
            </p:cNvPr>
            <p:cNvSpPr/>
            <p:nvPr/>
          </p:nvSpPr>
          <p:spPr>
            <a:xfrm rot="5400000">
              <a:off x="9467988" y="4844243"/>
              <a:ext cx="217769" cy="2071128"/>
            </a:xfrm>
            <a:prstGeom prst="rect">
              <a:avLst/>
            </a:prstGeom>
            <a:solidFill>
              <a:srgbClr val="F4C6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</p:grpSp>
      <p:sp>
        <p:nvSpPr>
          <p:cNvPr id="18" name="Line 5">
            <a:extLst>
              <a:ext uri="{FF2B5EF4-FFF2-40B4-BE49-F238E27FC236}">
                <a16:creationId xmlns:a16="http://schemas.microsoft.com/office/drawing/2014/main" id="{55C14E4D-D6CD-40E7-8FAA-FAEB604A194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67186" y="268977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9" name="Line 6">
            <a:extLst>
              <a:ext uri="{FF2B5EF4-FFF2-40B4-BE49-F238E27FC236}">
                <a16:creationId xmlns:a16="http://schemas.microsoft.com/office/drawing/2014/main" id="{28A35EE0-B04B-42F0-83D8-7F4A0E18061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67186" y="2689776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0" name="Freeform 56">
            <a:extLst>
              <a:ext uri="{FF2B5EF4-FFF2-40B4-BE49-F238E27FC236}">
                <a16:creationId xmlns:a16="http://schemas.microsoft.com/office/drawing/2014/main" id="{547E6E52-279D-4E4B-810B-B6D87D29BFAA}"/>
              </a:ext>
            </a:extLst>
          </p:cNvPr>
          <p:cNvSpPr>
            <a:spLocks/>
          </p:cNvSpPr>
          <p:nvPr/>
        </p:nvSpPr>
        <p:spPr bwMode="auto">
          <a:xfrm>
            <a:off x="6920662" y="1862387"/>
            <a:ext cx="3183119" cy="3190360"/>
          </a:xfrm>
          <a:custGeom>
            <a:avLst/>
            <a:gdLst>
              <a:gd name="T0" fmla="*/ 435 w 2819"/>
              <a:gd name="T1" fmla="*/ 2431 h 2821"/>
              <a:gd name="T2" fmla="*/ 411 w 2819"/>
              <a:gd name="T3" fmla="*/ 2406 h 2821"/>
              <a:gd name="T4" fmla="*/ 114 w 2819"/>
              <a:gd name="T5" fmla="*/ 1967 h 2821"/>
              <a:gd name="T6" fmla="*/ 18 w 2819"/>
              <a:gd name="T7" fmla="*/ 1643 h 2821"/>
              <a:gd name="T8" fmla="*/ 1 w 2819"/>
              <a:gd name="T9" fmla="*/ 1484 h 2821"/>
              <a:gd name="T10" fmla="*/ 0 w 2819"/>
              <a:gd name="T11" fmla="*/ 1454 h 2821"/>
              <a:gd name="T12" fmla="*/ 16 w 2819"/>
              <a:gd name="T13" fmla="*/ 1445 h 2821"/>
              <a:gd name="T14" fmla="*/ 230 w 2819"/>
              <a:gd name="T15" fmla="*/ 1446 h 2821"/>
              <a:gd name="T16" fmla="*/ 245 w 2819"/>
              <a:gd name="T17" fmla="*/ 1491 h 2821"/>
              <a:gd name="T18" fmla="*/ 352 w 2819"/>
              <a:gd name="T19" fmla="*/ 1904 h 2821"/>
              <a:gd name="T20" fmla="*/ 531 w 2819"/>
              <a:gd name="T21" fmla="*/ 2178 h 2821"/>
              <a:gd name="T22" fmla="*/ 1134 w 2819"/>
              <a:gd name="T23" fmla="*/ 2544 h 2821"/>
              <a:gd name="T24" fmla="*/ 1336 w 2819"/>
              <a:gd name="T25" fmla="*/ 2574 h 2821"/>
              <a:gd name="T26" fmla="*/ 1793 w 2819"/>
              <a:gd name="T27" fmla="*/ 2511 h 2821"/>
              <a:gd name="T28" fmla="*/ 2157 w 2819"/>
              <a:gd name="T29" fmla="*/ 2304 h 2821"/>
              <a:gd name="T30" fmla="*/ 2421 w 2819"/>
              <a:gd name="T31" fmla="*/ 1988 h 2821"/>
              <a:gd name="T32" fmla="*/ 2557 w 2819"/>
              <a:gd name="T33" fmla="*/ 1607 h 2821"/>
              <a:gd name="T34" fmla="*/ 2573 w 2819"/>
              <a:gd name="T35" fmla="*/ 1449 h 2821"/>
              <a:gd name="T36" fmla="*/ 2453 w 2819"/>
              <a:gd name="T37" fmla="*/ 894 h 2821"/>
              <a:gd name="T38" fmla="*/ 2263 w 2819"/>
              <a:gd name="T39" fmla="*/ 618 h 2821"/>
              <a:gd name="T40" fmla="*/ 1960 w 2819"/>
              <a:gd name="T41" fmla="*/ 384 h 2821"/>
              <a:gd name="T42" fmla="*/ 1597 w 2819"/>
              <a:gd name="T43" fmla="*/ 260 h 2821"/>
              <a:gd name="T44" fmla="*/ 1470 w 2819"/>
              <a:gd name="T45" fmla="*/ 246 h 2821"/>
              <a:gd name="T46" fmla="*/ 1082 w 2819"/>
              <a:gd name="T47" fmla="*/ 290 h 2821"/>
              <a:gd name="T48" fmla="*/ 1023 w 2819"/>
              <a:gd name="T49" fmla="*/ 308 h 2821"/>
              <a:gd name="T50" fmla="*/ 568 w 2819"/>
              <a:gd name="T51" fmla="*/ 309 h 2821"/>
              <a:gd name="T52" fmla="*/ 545 w 2819"/>
              <a:gd name="T53" fmla="*/ 299 h 2821"/>
              <a:gd name="T54" fmla="*/ 559 w 2819"/>
              <a:gd name="T55" fmla="*/ 286 h 2821"/>
              <a:gd name="T56" fmla="*/ 1103 w 2819"/>
              <a:gd name="T57" fmla="*/ 35 h 2821"/>
              <a:gd name="T58" fmla="*/ 1331 w 2819"/>
              <a:gd name="T59" fmla="*/ 4 h 2821"/>
              <a:gd name="T60" fmla="*/ 1519 w 2819"/>
              <a:gd name="T61" fmla="*/ 6 h 2821"/>
              <a:gd name="T62" fmla="*/ 2311 w 2819"/>
              <a:gd name="T63" fmla="*/ 329 h 2821"/>
              <a:gd name="T64" fmla="*/ 2770 w 2819"/>
              <a:gd name="T65" fmla="*/ 1047 h 2821"/>
              <a:gd name="T66" fmla="*/ 2808 w 2819"/>
              <a:gd name="T67" fmla="*/ 1246 h 2821"/>
              <a:gd name="T68" fmla="*/ 2817 w 2819"/>
              <a:gd name="T69" fmla="*/ 1434 h 2821"/>
              <a:gd name="T70" fmla="*/ 2471 w 2819"/>
              <a:gd name="T71" fmla="*/ 2334 h 2821"/>
              <a:gd name="T72" fmla="*/ 1802 w 2819"/>
              <a:gd name="T73" fmla="*/ 2763 h 2821"/>
              <a:gd name="T74" fmla="*/ 1548 w 2819"/>
              <a:gd name="T75" fmla="*/ 2812 h 2821"/>
              <a:gd name="T76" fmla="*/ 1370 w 2819"/>
              <a:gd name="T77" fmla="*/ 2819 h 2821"/>
              <a:gd name="T78" fmla="*/ 803 w 2819"/>
              <a:gd name="T79" fmla="*/ 2683 h 2821"/>
              <a:gd name="T80" fmla="*/ 578 w 2819"/>
              <a:gd name="T81" fmla="*/ 2549 h 2821"/>
              <a:gd name="T82" fmla="*/ 560 w 2819"/>
              <a:gd name="T83" fmla="*/ 2535 h 2821"/>
              <a:gd name="T84" fmla="*/ 607 w 2819"/>
              <a:gd name="T85" fmla="*/ 2530 h 2821"/>
              <a:gd name="T86" fmla="*/ 627 w 2819"/>
              <a:gd name="T87" fmla="*/ 2543 h 2821"/>
              <a:gd name="T88" fmla="*/ 686 w 2819"/>
              <a:gd name="T89" fmla="*/ 2534 h 2821"/>
              <a:gd name="T90" fmla="*/ 685 w 2819"/>
              <a:gd name="T91" fmla="*/ 2432 h 2821"/>
              <a:gd name="T92" fmla="*/ 616 w 2819"/>
              <a:gd name="T93" fmla="*/ 2429 h 2821"/>
              <a:gd name="T94" fmla="*/ 602 w 2819"/>
              <a:gd name="T95" fmla="*/ 2439 h 2821"/>
              <a:gd name="T96" fmla="*/ 455 w 2819"/>
              <a:gd name="T97" fmla="*/ 2440 h 2821"/>
              <a:gd name="T98" fmla="*/ 435 w 2819"/>
              <a:gd name="T99" fmla="*/ 2431 h 2821"/>
              <a:gd name="connsiteX0" fmla="*/ 1543 w 9994"/>
              <a:gd name="connsiteY0" fmla="*/ 8614 h 9991"/>
              <a:gd name="connsiteX1" fmla="*/ 1458 w 9994"/>
              <a:gd name="connsiteY1" fmla="*/ 8525 h 9991"/>
              <a:gd name="connsiteX2" fmla="*/ 404 w 9994"/>
              <a:gd name="connsiteY2" fmla="*/ 6969 h 9991"/>
              <a:gd name="connsiteX3" fmla="*/ 64 w 9994"/>
              <a:gd name="connsiteY3" fmla="*/ 5820 h 9991"/>
              <a:gd name="connsiteX4" fmla="*/ 4 w 9994"/>
              <a:gd name="connsiteY4" fmla="*/ 5257 h 9991"/>
              <a:gd name="connsiteX5" fmla="*/ 0 w 9994"/>
              <a:gd name="connsiteY5" fmla="*/ 5150 h 9991"/>
              <a:gd name="connsiteX6" fmla="*/ 57 w 9994"/>
              <a:gd name="connsiteY6" fmla="*/ 5118 h 9991"/>
              <a:gd name="connsiteX7" fmla="*/ 816 w 9994"/>
              <a:gd name="connsiteY7" fmla="*/ 5122 h 9991"/>
              <a:gd name="connsiteX8" fmla="*/ 869 w 9994"/>
              <a:gd name="connsiteY8" fmla="*/ 5281 h 9991"/>
              <a:gd name="connsiteX9" fmla="*/ 1249 w 9994"/>
              <a:gd name="connsiteY9" fmla="*/ 6745 h 9991"/>
              <a:gd name="connsiteX10" fmla="*/ 1884 w 9994"/>
              <a:gd name="connsiteY10" fmla="*/ 7717 h 9991"/>
              <a:gd name="connsiteX11" fmla="*/ 4023 w 9994"/>
              <a:gd name="connsiteY11" fmla="*/ 9014 h 9991"/>
              <a:gd name="connsiteX12" fmla="*/ 4739 w 9994"/>
              <a:gd name="connsiteY12" fmla="*/ 9120 h 9991"/>
              <a:gd name="connsiteX13" fmla="*/ 6360 w 9994"/>
              <a:gd name="connsiteY13" fmla="*/ 8897 h 9991"/>
              <a:gd name="connsiteX14" fmla="*/ 7652 w 9994"/>
              <a:gd name="connsiteY14" fmla="*/ 8163 h 9991"/>
              <a:gd name="connsiteX15" fmla="*/ 8588 w 9994"/>
              <a:gd name="connsiteY15" fmla="*/ 7043 h 9991"/>
              <a:gd name="connsiteX16" fmla="*/ 9071 w 9994"/>
              <a:gd name="connsiteY16" fmla="*/ 5693 h 9991"/>
              <a:gd name="connsiteX17" fmla="*/ 9127 w 9994"/>
              <a:gd name="connsiteY17" fmla="*/ 5132 h 9991"/>
              <a:gd name="connsiteX18" fmla="*/ 8702 w 9994"/>
              <a:gd name="connsiteY18" fmla="*/ 3165 h 9991"/>
              <a:gd name="connsiteX19" fmla="*/ 8028 w 9994"/>
              <a:gd name="connsiteY19" fmla="*/ 2187 h 9991"/>
              <a:gd name="connsiteX20" fmla="*/ 6953 w 9994"/>
              <a:gd name="connsiteY20" fmla="*/ 1357 h 9991"/>
              <a:gd name="connsiteX21" fmla="*/ 5665 w 9994"/>
              <a:gd name="connsiteY21" fmla="*/ 918 h 9991"/>
              <a:gd name="connsiteX22" fmla="*/ 5215 w 9994"/>
              <a:gd name="connsiteY22" fmla="*/ 868 h 9991"/>
              <a:gd name="connsiteX23" fmla="*/ 3838 w 9994"/>
              <a:gd name="connsiteY23" fmla="*/ 1024 h 9991"/>
              <a:gd name="connsiteX24" fmla="*/ 3629 w 9994"/>
              <a:gd name="connsiteY24" fmla="*/ 1088 h 9991"/>
              <a:gd name="connsiteX25" fmla="*/ 2015 w 9994"/>
              <a:gd name="connsiteY25" fmla="*/ 1091 h 9991"/>
              <a:gd name="connsiteX26" fmla="*/ 1826 w 9994"/>
              <a:gd name="connsiteY26" fmla="*/ 1072 h 9991"/>
              <a:gd name="connsiteX27" fmla="*/ 1983 w 9994"/>
              <a:gd name="connsiteY27" fmla="*/ 1010 h 9991"/>
              <a:gd name="connsiteX28" fmla="*/ 3913 w 9994"/>
              <a:gd name="connsiteY28" fmla="*/ 120 h 9991"/>
              <a:gd name="connsiteX29" fmla="*/ 4722 w 9994"/>
              <a:gd name="connsiteY29" fmla="*/ 10 h 9991"/>
              <a:gd name="connsiteX30" fmla="*/ 5388 w 9994"/>
              <a:gd name="connsiteY30" fmla="*/ 17 h 9991"/>
              <a:gd name="connsiteX31" fmla="*/ 8198 w 9994"/>
              <a:gd name="connsiteY31" fmla="*/ 1162 h 9991"/>
              <a:gd name="connsiteX32" fmla="*/ 9826 w 9994"/>
              <a:gd name="connsiteY32" fmla="*/ 3707 h 9991"/>
              <a:gd name="connsiteX33" fmla="*/ 9961 w 9994"/>
              <a:gd name="connsiteY33" fmla="*/ 4413 h 9991"/>
              <a:gd name="connsiteX34" fmla="*/ 9993 w 9994"/>
              <a:gd name="connsiteY34" fmla="*/ 5079 h 9991"/>
              <a:gd name="connsiteX35" fmla="*/ 8766 w 9994"/>
              <a:gd name="connsiteY35" fmla="*/ 8270 h 9991"/>
              <a:gd name="connsiteX36" fmla="*/ 6392 w 9994"/>
              <a:gd name="connsiteY36" fmla="*/ 9790 h 9991"/>
              <a:gd name="connsiteX37" fmla="*/ 5491 w 9994"/>
              <a:gd name="connsiteY37" fmla="*/ 9964 h 9991"/>
              <a:gd name="connsiteX38" fmla="*/ 4860 w 9994"/>
              <a:gd name="connsiteY38" fmla="*/ 9989 h 9991"/>
              <a:gd name="connsiteX39" fmla="*/ 2849 w 9994"/>
              <a:gd name="connsiteY39" fmla="*/ 9507 h 9991"/>
              <a:gd name="connsiteX40" fmla="*/ 2050 w 9994"/>
              <a:gd name="connsiteY40" fmla="*/ 9032 h 9991"/>
              <a:gd name="connsiteX41" fmla="*/ 1987 w 9994"/>
              <a:gd name="connsiteY41" fmla="*/ 8982 h 9991"/>
              <a:gd name="connsiteX42" fmla="*/ 2153 w 9994"/>
              <a:gd name="connsiteY42" fmla="*/ 8964 h 9991"/>
              <a:gd name="connsiteX43" fmla="*/ 2224 w 9994"/>
              <a:gd name="connsiteY43" fmla="*/ 9011 h 9991"/>
              <a:gd name="connsiteX44" fmla="*/ 2433 w 9994"/>
              <a:gd name="connsiteY44" fmla="*/ 8979 h 9991"/>
              <a:gd name="connsiteX45" fmla="*/ 2430 w 9994"/>
              <a:gd name="connsiteY45" fmla="*/ 8617 h 9991"/>
              <a:gd name="connsiteX46" fmla="*/ 2185 w 9994"/>
              <a:gd name="connsiteY46" fmla="*/ 8606 h 9991"/>
              <a:gd name="connsiteX47" fmla="*/ 2136 w 9994"/>
              <a:gd name="connsiteY47" fmla="*/ 8642 h 9991"/>
              <a:gd name="connsiteX48" fmla="*/ 1614 w 9994"/>
              <a:gd name="connsiteY48" fmla="*/ 8645 h 9991"/>
              <a:gd name="connsiteX49" fmla="*/ 1543 w 9994"/>
              <a:gd name="connsiteY49" fmla="*/ 8614 h 9991"/>
              <a:gd name="connsiteX0" fmla="*/ 1544 w 10000"/>
              <a:gd name="connsiteY0" fmla="*/ 8622 h 10000"/>
              <a:gd name="connsiteX1" fmla="*/ 1459 w 10000"/>
              <a:gd name="connsiteY1" fmla="*/ 8533 h 10000"/>
              <a:gd name="connsiteX2" fmla="*/ 404 w 10000"/>
              <a:gd name="connsiteY2" fmla="*/ 6975 h 10000"/>
              <a:gd name="connsiteX3" fmla="*/ 64 w 10000"/>
              <a:gd name="connsiteY3" fmla="*/ 5825 h 10000"/>
              <a:gd name="connsiteX4" fmla="*/ 4 w 10000"/>
              <a:gd name="connsiteY4" fmla="*/ 5262 h 10000"/>
              <a:gd name="connsiteX5" fmla="*/ 0 w 10000"/>
              <a:gd name="connsiteY5" fmla="*/ 5155 h 10000"/>
              <a:gd name="connsiteX6" fmla="*/ 57 w 10000"/>
              <a:gd name="connsiteY6" fmla="*/ 5123 h 10000"/>
              <a:gd name="connsiteX7" fmla="*/ 816 w 10000"/>
              <a:gd name="connsiteY7" fmla="*/ 5127 h 10000"/>
              <a:gd name="connsiteX8" fmla="*/ 870 w 10000"/>
              <a:gd name="connsiteY8" fmla="*/ 5286 h 10000"/>
              <a:gd name="connsiteX9" fmla="*/ 1250 w 10000"/>
              <a:gd name="connsiteY9" fmla="*/ 6751 h 10000"/>
              <a:gd name="connsiteX10" fmla="*/ 1885 w 10000"/>
              <a:gd name="connsiteY10" fmla="*/ 7724 h 10000"/>
              <a:gd name="connsiteX11" fmla="*/ 4025 w 10000"/>
              <a:gd name="connsiteY11" fmla="*/ 9022 h 10000"/>
              <a:gd name="connsiteX12" fmla="*/ 4742 w 10000"/>
              <a:gd name="connsiteY12" fmla="*/ 9128 h 10000"/>
              <a:gd name="connsiteX13" fmla="*/ 6364 w 10000"/>
              <a:gd name="connsiteY13" fmla="*/ 8905 h 10000"/>
              <a:gd name="connsiteX14" fmla="*/ 7657 w 10000"/>
              <a:gd name="connsiteY14" fmla="*/ 8170 h 10000"/>
              <a:gd name="connsiteX15" fmla="*/ 8593 w 10000"/>
              <a:gd name="connsiteY15" fmla="*/ 7049 h 10000"/>
              <a:gd name="connsiteX16" fmla="*/ 9076 w 10000"/>
              <a:gd name="connsiteY16" fmla="*/ 5698 h 10000"/>
              <a:gd name="connsiteX17" fmla="*/ 9132 w 10000"/>
              <a:gd name="connsiteY17" fmla="*/ 5137 h 10000"/>
              <a:gd name="connsiteX18" fmla="*/ 8707 w 10000"/>
              <a:gd name="connsiteY18" fmla="*/ 3168 h 10000"/>
              <a:gd name="connsiteX19" fmla="*/ 8033 w 10000"/>
              <a:gd name="connsiteY19" fmla="*/ 2189 h 10000"/>
              <a:gd name="connsiteX20" fmla="*/ 6957 w 10000"/>
              <a:gd name="connsiteY20" fmla="*/ 1358 h 10000"/>
              <a:gd name="connsiteX21" fmla="*/ 5668 w 10000"/>
              <a:gd name="connsiteY21" fmla="*/ 919 h 10000"/>
              <a:gd name="connsiteX22" fmla="*/ 5218 w 10000"/>
              <a:gd name="connsiteY22" fmla="*/ 869 h 10000"/>
              <a:gd name="connsiteX23" fmla="*/ 3840 w 10000"/>
              <a:gd name="connsiteY23" fmla="*/ 1025 h 10000"/>
              <a:gd name="connsiteX24" fmla="*/ 3631 w 10000"/>
              <a:gd name="connsiteY24" fmla="*/ 1089 h 10000"/>
              <a:gd name="connsiteX25" fmla="*/ 2016 w 10000"/>
              <a:gd name="connsiteY25" fmla="*/ 1092 h 10000"/>
              <a:gd name="connsiteX26" fmla="*/ 1827 w 10000"/>
              <a:gd name="connsiteY26" fmla="*/ 1073 h 10000"/>
              <a:gd name="connsiteX27" fmla="*/ 1918 w 10000"/>
              <a:gd name="connsiteY27" fmla="*/ 682 h 10000"/>
              <a:gd name="connsiteX28" fmla="*/ 3915 w 10000"/>
              <a:gd name="connsiteY28" fmla="*/ 120 h 10000"/>
              <a:gd name="connsiteX29" fmla="*/ 4725 w 10000"/>
              <a:gd name="connsiteY29" fmla="*/ 10 h 10000"/>
              <a:gd name="connsiteX30" fmla="*/ 5391 w 10000"/>
              <a:gd name="connsiteY30" fmla="*/ 17 h 10000"/>
              <a:gd name="connsiteX31" fmla="*/ 8203 w 10000"/>
              <a:gd name="connsiteY31" fmla="*/ 1163 h 10000"/>
              <a:gd name="connsiteX32" fmla="*/ 9832 w 10000"/>
              <a:gd name="connsiteY32" fmla="*/ 3710 h 10000"/>
              <a:gd name="connsiteX33" fmla="*/ 9967 w 10000"/>
              <a:gd name="connsiteY33" fmla="*/ 4417 h 10000"/>
              <a:gd name="connsiteX34" fmla="*/ 9999 w 10000"/>
              <a:gd name="connsiteY34" fmla="*/ 5084 h 10000"/>
              <a:gd name="connsiteX35" fmla="*/ 8771 w 10000"/>
              <a:gd name="connsiteY35" fmla="*/ 8277 h 10000"/>
              <a:gd name="connsiteX36" fmla="*/ 6396 w 10000"/>
              <a:gd name="connsiteY36" fmla="*/ 9799 h 10000"/>
              <a:gd name="connsiteX37" fmla="*/ 5494 w 10000"/>
              <a:gd name="connsiteY37" fmla="*/ 9973 h 10000"/>
              <a:gd name="connsiteX38" fmla="*/ 4863 w 10000"/>
              <a:gd name="connsiteY38" fmla="*/ 9998 h 10000"/>
              <a:gd name="connsiteX39" fmla="*/ 2851 w 10000"/>
              <a:gd name="connsiteY39" fmla="*/ 9516 h 10000"/>
              <a:gd name="connsiteX40" fmla="*/ 2051 w 10000"/>
              <a:gd name="connsiteY40" fmla="*/ 9040 h 10000"/>
              <a:gd name="connsiteX41" fmla="*/ 1988 w 10000"/>
              <a:gd name="connsiteY41" fmla="*/ 8990 h 10000"/>
              <a:gd name="connsiteX42" fmla="*/ 2154 w 10000"/>
              <a:gd name="connsiteY42" fmla="*/ 8972 h 10000"/>
              <a:gd name="connsiteX43" fmla="*/ 2225 w 10000"/>
              <a:gd name="connsiteY43" fmla="*/ 9019 h 10000"/>
              <a:gd name="connsiteX44" fmla="*/ 2434 w 10000"/>
              <a:gd name="connsiteY44" fmla="*/ 8987 h 10000"/>
              <a:gd name="connsiteX45" fmla="*/ 2431 w 10000"/>
              <a:gd name="connsiteY45" fmla="*/ 8625 h 10000"/>
              <a:gd name="connsiteX46" fmla="*/ 2186 w 10000"/>
              <a:gd name="connsiteY46" fmla="*/ 8614 h 10000"/>
              <a:gd name="connsiteX47" fmla="*/ 2137 w 10000"/>
              <a:gd name="connsiteY47" fmla="*/ 8650 h 10000"/>
              <a:gd name="connsiteX48" fmla="*/ 1615 w 10000"/>
              <a:gd name="connsiteY48" fmla="*/ 8653 h 10000"/>
              <a:gd name="connsiteX49" fmla="*/ 1544 w 10000"/>
              <a:gd name="connsiteY49" fmla="*/ 862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0000" h="10000">
                <a:moveTo>
                  <a:pt x="1544" y="8622"/>
                </a:moveTo>
                <a:cubicBezTo>
                  <a:pt x="1516" y="8593"/>
                  <a:pt x="1487" y="8561"/>
                  <a:pt x="1459" y="8533"/>
                </a:cubicBezTo>
                <a:cubicBezTo>
                  <a:pt x="1008" y="8082"/>
                  <a:pt x="656" y="7564"/>
                  <a:pt x="404" y="6975"/>
                </a:cubicBezTo>
                <a:cubicBezTo>
                  <a:pt x="241" y="6606"/>
                  <a:pt x="131" y="6223"/>
                  <a:pt x="64" y="5825"/>
                </a:cubicBezTo>
                <a:cubicBezTo>
                  <a:pt x="32" y="5637"/>
                  <a:pt x="14" y="5449"/>
                  <a:pt x="4" y="5262"/>
                </a:cubicBezTo>
                <a:cubicBezTo>
                  <a:pt x="0" y="5226"/>
                  <a:pt x="0" y="5191"/>
                  <a:pt x="0" y="5155"/>
                </a:cubicBezTo>
                <a:cubicBezTo>
                  <a:pt x="11" y="5130"/>
                  <a:pt x="32" y="5123"/>
                  <a:pt x="57" y="5123"/>
                </a:cubicBezTo>
                <a:cubicBezTo>
                  <a:pt x="309" y="5120"/>
                  <a:pt x="560" y="5109"/>
                  <a:pt x="816" y="5127"/>
                </a:cubicBezTo>
                <a:cubicBezTo>
                  <a:pt x="877" y="5166"/>
                  <a:pt x="867" y="5233"/>
                  <a:pt x="870" y="5286"/>
                </a:cubicBezTo>
                <a:cubicBezTo>
                  <a:pt x="906" y="5800"/>
                  <a:pt x="1033" y="6287"/>
                  <a:pt x="1250" y="6751"/>
                </a:cubicBezTo>
                <a:cubicBezTo>
                  <a:pt x="1416" y="7106"/>
                  <a:pt x="1626" y="7429"/>
                  <a:pt x="1885" y="7724"/>
                </a:cubicBezTo>
                <a:cubicBezTo>
                  <a:pt x="2463" y="8380"/>
                  <a:pt x="3177" y="8809"/>
                  <a:pt x="4025" y="9022"/>
                </a:cubicBezTo>
                <a:cubicBezTo>
                  <a:pt x="4260" y="9079"/>
                  <a:pt x="4501" y="9111"/>
                  <a:pt x="4742" y="9128"/>
                </a:cubicBezTo>
                <a:cubicBezTo>
                  <a:pt x="5299" y="9167"/>
                  <a:pt x="5839" y="9086"/>
                  <a:pt x="6364" y="8905"/>
                </a:cubicBezTo>
                <a:cubicBezTo>
                  <a:pt x="6840" y="8742"/>
                  <a:pt x="7269" y="8494"/>
                  <a:pt x="7657" y="8170"/>
                </a:cubicBezTo>
                <a:cubicBezTo>
                  <a:pt x="8040" y="7855"/>
                  <a:pt x="8348" y="7479"/>
                  <a:pt x="8593" y="7049"/>
                </a:cubicBezTo>
                <a:cubicBezTo>
                  <a:pt x="8838" y="6627"/>
                  <a:pt x="8998" y="6177"/>
                  <a:pt x="9076" y="5698"/>
                </a:cubicBezTo>
                <a:cubicBezTo>
                  <a:pt x="9108" y="5513"/>
                  <a:pt x="9125" y="5325"/>
                  <a:pt x="9132" y="5137"/>
                </a:cubicBezTo>
                <a:cubicBezTo>
                  <a:pt x="9157" y="4445"/>
                  <a:pt x="9012" y="3788"/>
                  <a:pt x="8707" y="3168"/>
                </a:cubicBezTo>
                <a:cubicBezTo>
                  <a:pt x="8529" y="2810"/>
                  <a:pt x="8306" y="2483"/>
                  <a:pt x="8033" y="2189"/>
                </a:cubicBezTo>
                <a:cubicBezTo>
                  <a:pt x="7721" y="1852"/>
                  <a:pt x="7361" y="1574"/>
                  <a:pt x="6957" y="1358"/>
                </a:cubicBezTo>
                <a:cubicBezTo>
                  <a:pt x="6552" y="1138"/>
                  <a:pt x="6123" y="993"/>
                  <a:pt x="5668" y="919"/>
                </a:cubicBezTo>
                <a:cubicBezTo>
                  <a:pt x="5519" y="894"/>
                  <a:pt x="5370" y="880"/>
                  <a:pt x="5218" y="869"/>
                </a:cubicBezTo>
                <a:cubicBezTo>
                  <a:pt x="4749" y="841"/>
                  <a:pt x="4292" y="904"/>
                  <a:pt x="3840" y="1025"/>
                </a:cubicBezTo>
                <a:cubicBezTo>
                  <a:pt x="3769" y="1046"/>
                  <a:pt x="3702" y="1068"/>
                  <a:pt x="3631" y="1089"/>
                </a:cubicBezTo>
                <a:cubicBezTo>
                  <a:pt x="3095" y="1096"/>
                  <a:pt x="2316" y="1095"/>
                  <a:pt x="2016" y="1092"/>
                </a:cubicBezTo>
                <a:cubicBezTo>
                  <a:pt x="1716" y="1089"/>
                  <a:pt x="1845" y="1112"/>
                  <a:pt x="1827" y="1073"/>
                </a:cubicBezTo>
                <a:cubicBezTo>
                  <a:pt x="1838" y="1052"/>
                  <a:pt x="1570" y="841"/>
                  <a:pt x="1918" y="682"/>
                </a:cubicBezTo>
                <a:cubicBezTo>
                  <a:pt x="2266" y="523"/>
                  <a:pt x="3447" y="232"/>
                  <a:pt x="3915" y="120"/>
                </a:cubicBezTo>
                <a:cubicBezTo>
                  <a:pt x="4383" y="8"/>
                  <a:pt x="4451" y="24"/>
                  <a:pt x="4725" y="10"/>
                </a:cubicBezTo>
                <a:cubicBezTo>
                  <a:pt x="4948" y="-4"/>
                  <a:pt x="5171" y="-4"/>
                  <a:pt x="5391" y="17"/>
                </a:cubicBezTo>
                <a:cubicBezTo>
                  <a:pt x="6450" y="106"/>
                  <a:pt x="7390" y="482"/>
                  <a:pt x="8203" y="1163"/>
                </a:cubicBezTo>
                <a:cubicBezTo>
                  <a:pt x="9012" y="1841"/>
                  <a:pt x="9555" y="2692"/>
                  <a:pt x="9832" y="3710"/>
                </a:cubicBezTo>
                <a:cubicBezTo>
                  <a:pt x="9892" y="3942"/>
                  <a:pt x="9939" y="4179"/>
                  <a:pt x="9967" y="4417"/>
                </a:cubicBezTo>
                <a:cubicBezTo>
                  <a:pt x="9992" y="4640"/>
                  <a:pt x="10006" y="4860"/>
                  <a:pt x="9999" y="5084"/>
                </a:cubicBezTo>
                <a:cubicBezTo>
                  <a:pt x="9967" y="6294"/>
                  <a:pt x="9566" y="7362"/>
                  <a:pt x="8771" y="8277"/>
                </a:cubicBezTo>
                <a:cubicBezTo>
                  <a:pt x="8132" y="9019"/>
                  <a:pt x="7336" y="9523"/>
                  <a:pt x="6396" y="9799"/>
                </a:cubicBezTo>
                <a:cubicBezTo>
                  <a:pt x="6102" y="9888"/>
                  <a:pt x="5803" y="9945"/>
                  <a:pt x="5494" y="9973"/>
                </a:cubicBezTo>
                <a:cubicBezTo>
                  <a:pt x="5285" y="9994"/>
                  <a:pt x="5076" y="10005"/>
                  <a:pt x="4863" y="9998"/>
                </a:cubicBezTo>
                <a:cubicBezTo>
                  <a:pt x="4160" y="9977"/>
                  <a:pt x="3489" y="9821"/>
                  <a:pt x="2851" y="9516"/>
                </a:cubicBezTo>
                <a:cubicBezTo>
                  <a:pt x="2570" y="9384"/>
                  <a:pt x="2303" y="9224"/>
                  <a:pt x="2051" y="9040"/>
                </a:cubicBezTo>
                <a:cubicBezTo>
                  <a:pt x="2030" y="9022"/>
                  <a:pt x="2009" y="9004"/>
                  <a:pt x="1988" y="8990"/>
                </a:cubicBezTo>
                <a:cubicBezTo>
                  <a:pt x="2019" y="8951"/>
                  <a:pt x="2105" y="8944"/>
                  <a:pt x="2154" y="8972"/>
                </a:cubicBezTo>
                <a:cubicBezTo>
                  <a:pt x="2179" y="8987"/>
                  <a:pt x="2200" y="9004"/>
                  <a:pt x="2225" y="9019"/>
                </a:cubicBezTo>
                <a:cubicBezTo>
                  <a:pt x="2296" y="9061"/>
                  <a:pt x="2378" y="9047"/>
                  <a:pt x="2434" y="8987"/>
                </a:cubicBezTo>
                <a:cubicBezTo>
                  <a:pt x="2524" y="8887"/>
                  <a:pt x="2524" y="8724"/>
                  <a:pt x="2431" y="8625"/>
                </a:cubicBezTo>
                <a:cubicBezTo>
                  <a:pt x="2367" y="8558"/>
                  <a:pt x="2264" y="8551"/>
                  <a:pt x="2186" y="8614"/>
                </a:cubicBezTo>
                <a:cubicBezTo>
                  <a:pt x="2168" y="8629"/>
                  <a:pt x="2158" y="8643"/>
                  <a:pt x="2137" y="8650"/>
                </a:cubicBezTo>
                <a:cubicBezTo>
                  <a:pt x="1963" y="8657"/>
                  <a:pt x="1789" y="8653"/>
                  <a:pt x="1615" y="8653"/>
                </a:cubicBezTo>
                <a:cubicBezTo>
                  <a:pt x="1587" y="8653"/>
                  <a:pt x="1558" y="8650"/>
                  <a:pt x="1544" y="8622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B30FEBBE-990E-4E6B-AEB4-40C724D22B0A}"/>
              </a:ext>
            </a:extLst>
          </p:cNvPr>
          <p:cNvSpPr>
            <a:spLocks/>
          </p:cNvSpPr>
          <p:nvPr/>
        </p:nvSpPr>
        <p:spPr bwMode="auto">
          <a:xfrm>
            <a:off x="8451643" y="3447882"/>
            <a:ext cx="78764" cy="13127"/>
          </a:xfrm>
          <a:custGeom>
            <a:avLst/>
            <a:gdLst>
              <a:gd name="T0" fmla="*/ 0 w 70"/>
              <a:gd name="T1" fmla="*/ 12 h 12"/>
              <a:gd name="T2" fmla="*/ 70 w 70"/>
              <a:gd name="T3" fmla="*/ 12 h 12"/>
              <a:gd name="T4" fmla="*/ 0 w 70"/>
              <a:gd name="T5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0" h="12">
                <a:moveTo>
                  <a:pt x="0" y="12"/>
                </a:moveTo>
                <a:cubicBezTo>
                  <a:pt x="23" y="0"/>
                  <a:pt x="47" y="0"/>
                  <a:pt x="70" y="12"/>
                </a:cubicBezTo>
                <a:cubicBezTo>
                  <a:pt x="47" y="12"/>
                  <a:pt x="23" y="12"/>
                  <a:pt x="0" y="12"/>
                </a:cubicBezTo>
                <a:close/>
              </a:path>
            </a:pathLst>
          </a:custGeom>
          <a:solidFill>
            <a:srgbClr val="6EB4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686FE32-C5D3-4020-B801-975F7FE41C08}"/>
              </a:ext>
            </a:extLst>
          </p:cNvPr>
          <p:cNvSpPr>
            <a:spLocks/>
          </p:cNvSpPr>
          <p:nvPr/>
        </p:nvSpPr>
        <p:spPr bwMode="auto">
          <a:xfrm>
            <a:off x="7109368" y="1580512"/>
            <a:ext cx="3255590" cy="3739662"/>
          </a:xfrm>
          <a:custGeom>
            <a:avLst/>
            <a:gdLst>
              <a:gd name="T0" fmla="*/ 1310 w 2881"/>
              <a:gd name="T1" fmla="*/ 6 h 3305"/>
              <a:gd name="T2" fmla="*/ 1345 w 2881"/>
              <a:gd name="T3" fmla="*/ 8 h 3305"/>
              <a:gd name="T4" fmla="*/ 1492 w 2881"/>
              <a:gd name="T5" fmla="*/ 22 h 3305"/>
              <a:gd name="T6" fmla="*/ 1804 w 2881"/>
              <a:gd name="T7" fmla="*/ 104 h 3305"/>
              <a:gd name="T8" fmla="*/ 1909 w 2881"/>
              <a:gd name="T9" fmla="*/ 148 h 3305"/>
              <a:gd name="T10" fmla="*/ 2288 w 2881"/>
              <a:gd name="T11" fmla="*/ 386 h 3305"/>
              <a:gd name="T12" fmla="*/ 2679 w 2881"/>
              <a:gd name="T13" fmla="*/ 863 h 3305"/>
              <a:gd name="T14" fmla="*/ 2860 w 2881"/>
              <a:gd name="T15" fmla="*/ 1394 h 3305"/>
              <a:gd name="T16" fmla="*/ 2877 w 2881"/>
              <a:gd name="T17" fmla="*/ 1569 h 3305"/>
              <a:gd name="T18" fmla="*/ 2880 w 2881"/>
              <a:gd name="T19" fmla="*/ 1669 h 3305"/>
              <a:gd name="T20" fmla="*/ 2852 w 2881"/>
              <a:gd name="T21" fmla="*/ 1956 h 3305"/>
              <a:gd name="T22" fmla="*/ 2692 w 2881"/>
              <a:gd name="T23" fmla="*/ 2420 h 3305"/>
              <a:gd name="T24" fmla="*/ 2498 w 2881"/>
              <a:gd name="T25" fmla="*/ 2710 h 3305"/>
              <a:gd name="T26" fmla="*/ 2379 w 2881"/>
              <a:gd name="T27" fmla="*/ 2840 h 3305"/>
              <a:gd name="T28" fmla="*/ 1871 w 2881"/>
              <a:gd name="T29" fmla="*/ 3175 h 3305"/>
              <a:gd name="T30" fmla="*/ 1497 w 2881"/>
              <a:gd name="T31" fmla="*/ 3284 h 3305"/>
              <a:gd name="T32" fmla="*/ 1352 w 2881"/>
              <a:gd name="T33" fmla="*/ 3298 h 3305"/>
              <a:gd name="T34" fmla="*/ 1316 w 2881"/>
              <a:gd name="T35" fmla="*/ 3304 h 3305"/>
              <a:gd name="T36" fmla="*/ 1150 w 2881"/>
              <a:gd name="T37" fmla="*/ 3305 h 3305"/>
              <a:gd name="T38" fmla="*/ 1112 w 2881"/>
              <a:gd name="T39" fmla="*/ 3299 h 3305"/>
              <a:gd name="T40" fmla="*/ 928 w 2881"/>
              <a:gd name="T41" fmla="*/ 3277 h 3305"/>
              <a:gd name="T42" fmla="*/ 742 w 2881"/>
              <a:gd name="T43" fmla="*/ 3233 h 3305"/>
              <a:gd name="T44" fmla="*/ 435 w 2881"/>
              <a:gd name="T45" fmla="*/ 3103 h 3305"/>
              <a:gd name="T46" fmla="*/ 350 w 2881"/>
              <a:gd name="T47" fmla="*/ 3053 h 3305"/>
              <a:gd name="T48" fmla="*/ 283 w 2881"/>
              <a:gd name="T49" fmla="*/ 3001 h 3305"/>
              <a:gd name="T50" fmla="*/ 186 w 2881"/>
              <a:gd name="T51" fmla="*/ 2927 h 3305"/>
              <a:gd name="T52" fmla="*/ 82 w 2881"/>
              <a:gd name="T53" fmla="*/ 2833 h 3305"/>
              <a:gd name="T54" fmla="*/ 63 w 2881"/>
              <a:gd name="T55" fmla="*/ 2761 h 3305"/>
              <a:gd name="T56" fmla="*/ 257 w 2881"/>
              <a:gd name="T57" fmla="*/ 2762 h 3305"/>
              <a:gd name="T58" fmla="*/ 369 w 2881"/>
              <a:gd name="T59" fmla="*/ 2763 h 3305"/>
              <a:gd name="T60" fmla="*/ 383 w 2881"/>
              <a:gd name="T61" fmla="*/ 2773 h 3305"/>
              <a:gd name="T62" fmla="*/ 786 w 2881"/>
              <a:gd name="T63" fmla="*/ 2983 h 3305"/>
              <a:gd name="T64" fmla="*/ 1091 w 2881"/>
              <a:gd name="T65" fmla="*/ 3047 h 3305"/>
              <a:gd name="T66" fmla="*/ 1280 w 2881"/>
              <a:gd name="T67" fmla="*/ 3054 h 3305"/>
              <a:gd name="T68" fmla="*/ 1718 w 2881"/>
              <a:gd name="T69" fmla="*/ 2966 h 3305"/>
              <a:gd name="T70" fmla="*/ 2114 w 2881"/>
              <a:gd name="T71" fmla="*/ 2738 h 3305"/>
              <a:gd name="T72" fmla="*/ 2372 w 2881"/>
              <a:gd name="T73" fmla="*/ 2462 h 3305"/>
              <a:gd name="T74" fmla="*/ 2556 w 2881"/>
              <a:gd name="T75" fmla="*/ 2099 h 3305"/>
              <a:gd name="T76" fmla="*/ 2619 w 2881"/>
              <a:gd name="T77" fmla="*/ 1813 h 3305"/>
              <a:gd name="T78" fmla="*/ 2630 w 2881"/>
              <a:gd name="T79" fmla="*/ 1645 h 3305"/>
              <a:gd name="T80" fmla="*/ 2509 w 2881"/>
              <a:gd name="T81" fmla="*/ 1085 h 3305"/>
              <a:gd name="T82" fmla="*/ 2272 w 2881"/>
              <a:gd name="T83" fmla="*/ 720 h 3305"/>
              <a:gd name="T84" fmla="*/ 1917 w 2881"/>
              <a:gd name="T85" fmla="*/ 434 h 3305"/>
              <a:gd name="T86" fmla="*/ 1562 w 2881"/>
              <a:gd name="T87" fmla="*/ 293 h 3305"/>
              <a:gd name="T88" fmla="*/ 1302 w 2881"/>
              <a:gd name="T89" fmla="*/ 255 h 3305"/>
              <a:gd name="T90" fmla="*/ 701 w 2881"/>
              <a:gd name="T91" fmla="*/ 355 h 3305"/>
              <a:gd name="T92" fmla="*/ 394 w 2881"/>
              <a:gd name="T93" fmla="*/ 528 h 3305"/>
              <a:gd name="T94" fmla="*/ 361 w 2881"/>
              <a:gd name="T95" fmla="*/ 550 h 3305"/>
              <a:gd name="T96" fmla="*/ 244 w 2881"/>
              <a:gd name="T97" fmla="*/ 552 h 3305"/>
              <a:gd name="T98" fmla="*/ 56 w 2881"/>
              <a:gd name="T99" fmla="*/ 552 h 3305"/>
              <a:gd name="T100" fmla="*/ 24 w 2881"/>
              <a:gd name="T101" fmla="*/ 549 h 3305"/>
              <a:gd name="T102" fmla="*/ 19 w 2881"/>
              <a:gd name="T103" fmla="*/ 545 h 3305"/>
              <a:gd name="T104" fmla="*/ 17 w 2881"/>
              <a:gd name="T105" fmla="*/ 539 h 3305"/>
              <a:gd name="T106" fmla="*/ 18 w 2881"/>
              <a:gd name="T107" fmla="*/ 534 h 3305"/>
              <a:gd name="T108" fmla="*/ 19 w 2881"/>
              <a:gd name="T109" fmla="*/ 531 h 3305"/>
              <a:gd name="T110" fmla="*/ 21 w 2881"/>
              <a:gd name="T111" fmla="*/ 527 h 3305"/>
              <a:gd name="T112" fmla="*/ 23 w 2881"/>
              <a:gd name="T113" fmla="*/ 525 h 3305"/>
              <a:gd name="T114" fmla="*/ 26 w 2881"/>
              <a:gd name="T115" fmla="*/ 522 h 3305"/>
              <a:gd name="T116" fmla="*/ 27 w 2881"/>
              <a:gd name="T117" fmla="*/ 520 h 3305"/>
              <a:gd name="T118" fmla="*/ 301 w 2881"/>
              <a:gd name="T119" fmla="*/ 290 h 3305"/>
              <a:gd name="T120" fmla="*/ 431 w 2881"/>
              <a:gd name="T121" fmla="*/ 208 h 3305"/>
              <a:gd name="T122" fmla="*/ 831 w 2881"/>
              <a:gd name="T123" fmla="*/ 51 h 3305"/>
              <a:gd name="T124" fmla="*/ 1310 w 2881"/>
              <a:gd name="T125" fmla="*/ 6 h 3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81" h="3305">
                <a:moveTo>
                  <a:pt x="1310" y="6"/>
                </a:moveTo>
                <a:cubicBezTo>
                  <a:pt x="1322" y="7"/>
                  <a:pt x="1333" y="7"/>
                  <a:pt x="1345" y="8"/>
                </a:cubicBezTo>
                <a:cubicBezTo>
                  <a:pt x="1394" y="11"/>
                  <a:pt x="1443" y="15"/>
                  <a:pt x="1492" y="22"/>
                </a:cubicBezTo>
                <a:cubicBezTo>
                  <a:pt x="1599" y="37"/>
                  <a:pt x="1703" y="66"/>
                  <a:pt x="1804" y="104"/>
                </a:cubicBezTo>
                <a:cubicBezTo>
                  <a:pt x="1839" y="118"/>
                  <a:pt x="1874" y="132"/>
                  <a:pt x="1909" y="148"/>
                </a:cubicBezTo>
                <a:cubicBezTo>
                  <a:pt x="2046" y="209"/>
                  <a:pt x="2172" y="289"/>
                  <a:pt x="2288" y="386"/>
                </a:cubicBezTo>
                <a:cubicBezTo>
                  <a:pt x="2448" y="520"/>
                  <a:pt x="2579" y="679"/>
                  <a:pt x="2679" y="863"/>
                </a:cubicBezTo>
                <a:cubicBezTo>
                  <a:pt x="2771" y="1030"/>
                  <a:pt x="2830" y="1207"/>
                  <a:pt x="2860" y="1394"/>
                </a:cubicBezTo>
                <a:cubicBezTo>
                  <a:pt x="2869" y="1452"/>
                  <a:pt x="2875" y="1510"/>
                  <a:pt x="2877" y="1569"/>
                </a:cubicBezTo>
                <a:cubicBezTo>
                  <a:pt x="2879" y="1603"/>
                  <a:pt x="2881" y="1636"/>
                  <a:pt x="2880" y="1669"/>
                </a:cubicBezTo>
                <a:cubicBezTo>
                  <a:pt x="2879" y="1765"/>
                  <a:pt x="2870" y="1861"/>
                  <a:pt x="2852" y="1956"/>
                </a:cubicBezTo>
                <a:cubicBezTo>
                  <a:pt x="2822" y="2119"/>
                  <a:pt x="2769" y="2274"/>
                  <a:pt x="2692" y="2420"/>
                </a:cubicBezTo>
                <a:cubicBezTo>
                  <a:pt x="2638" y="2524"/>
                  <a:pt x="2573" y="2620"/>
                  <a:pt x="2498" y="2710"/>
                </a:cubicBezTo>
                <a:cubicBezTo>
                  <a:pt x="2460" y="2754"/>
                  <a:pt x="2421" y="2799"/>
                  <a:pt x="2379" y="2840"/>
                </a:cubicBezTo>
                <a:cubicBezTo>
                  <a:pt x="2230" y="2982"/>
                  <a:pt x="2061" y="3095"/>
                  <a:pt x="1871" y="3175"/>
                </a:cubicBezTo>
                <a:cubicBezTo>
                  <a:pt x="1751" y="3227"/>
                  <a:pt x="1626" y="3262"/>
                  <a:pt x="1497" y="3284"/>
                </a:cubicBezTo>
                <a:cubicBezTo>
                  <a:pt x="1449" y="3292"/>
                  <a:pt x="1401" y="3295"/>
                  <a:pt x="1352" y="3298"/>
                </a:cubicBezTo>
                <a:cubicBezTo>
                  <a:pt x="1340" y="3299"/>
                  <a:pt x="1329" y="3303"/>
                  <a:pt x="1316" y="3304"/>
                </a:cubicBezTo>
                <a:cubicBezTo>
                  <a:pt x="1261" y="3305"/>
                  <a:pt x="1205" y="3305"/>
                  <a:pt x="1150" y="3305"/>
                </a:cubicBezTo>
                <a:cubicBezTo>
                  <a:pt x="1137" y="3305"/>
                  <a:pt x="1125" y="3300"/>
                  <a:pt x="1112" y="3299"/>
                </a:cubicBezTo>
                <a:cubicBezTo>
                  <a:pt x="1050" y="3298"/>
                  <a:pt x="988" y="3291"/>
                  <a:pt x="928" y="3277"/>
                </a:cubicBezTo>
                <a:cubicBezTo>
                  <a:pt x="864" y="3268"/>
                  <a:pt x="803" y="3251"/>
                  <a:pt x="742" y="3233"/>
                </a:cubicBezTo>
                <a:cubicBezTo>
                  <a:pt x="636" y="3200"/>
                  <a:pt x="533" y="3157"/>
                  <a:pt x="435" y="3103"/>
                </a:cubicBezTo>
                <a:cubicBezTo>
                  <a:pt x="406" y="3087"/>
                  <a:pt x="378" y="3071"/>
                  <a:pt x="350" y="3053"/>
                </a:cubicBezTo>
                <a:cubicBezTo>
                  <a:pt x="326" y="3037"/>
                  <a:pt x="304" y="3021"/>
                  <a:pt x="283" y="3001"/>
                </a:cubicBezTo>
                <a:cubicBezTo>
                  <a:pt x="253" y="2973"/>
                  <a:pt x="217" y="2952"/>
                  <a:pt x="186" y="2927"/>
                </a:cubicBezTo>
                <a:cubicBezTo>
                  <a:pt x="150" y="2897"/>
                  <a:pt x="116" y="2866"/>
                  <a:pt x="82" y="2833"/>
                </a:cubicBezTo>
                <a:cubicBezTo>
                  <a:pt x="62" y="2814"/>
                  <a:pt x="0" y="2767"/>
                  <a:pt x="63" y="2761"/>
                </a:cubicBezTo>
                <a:cubicBezTo>
                  <a:pt x="127" y="2756"/>
                  <a:pt x="193" y="2763"/>
                  <a:pt x="257" y="2762"/>
                </a:cubicBezTo>
                <a:cubicBezTo>
                  <a:pt x="295" y="2761"/>
                  <a:pt x="331" y="2762"/>
                  <a:pt x="369" y="2763"/>
                </a:cubicBezTo>
                <a:cubicBezTo>
                  <a:pt x="375" y="2764"/>
                  <a:pt x="378" y="2769"/>
                  <a:pt x="383" y="2773"/>
                </a:cubicBezTo>
                <a:cubicBezTo>
                  <a:pt x="507" y="2862"/>
                  <a:pt x="640" y="2935"/>
                  <a:pt x="786" y="2983"/>
                </a:cubicBezTo>
                <a:cubicBezTo>
                  <a:pt x="885" y="3015"/>
                  <a:pt x="987" y="3037"/>
                  <a:pt x="1091" y="3047"/>
                </a:cubicBezTo>
                <a:cubicBezTo>
                  <a:pt x="1154" y="3053"/>
                  <a:pt x="1217" y="3056"/>
                  <a:pt x="1280" y="3054"/>
                </a:cubicBezTo>
                <a:cubicBezTo>
                  <a:pt x="1431" y="3047"/>
                  <a:pt x="1577" y="3019"/>
                  <a:pt x="1718" y="2966"/>
                </a:cubicBezTo>
                <a:cubicBezTo>
                  <a:pt x="1862" y="2912"/>
                  <a:pt x="1994" y="2836"/>
                  <a:pt x="2114" y="2738"/>
                </a:cubicBezTo>
                <a:cubicBezTo>
                  <a:pt x="2212" y="2658"/>
                  <a:pt x="2298" y="2566"/>
                  <a:pt x="2372" y="2462"/>
                </a:cubicBezTo>
                <a:cubicBezTo>
                  <a:pt x="2451" y="2350"/>
                  <a:pt x="2513" y="2229"/>
                  <a:pt x="2556" y="2099"/>
                </a:cubicBezTo>
                <a:cubicBezTo>
                  <a:pt x="2587" y="2006"/>
                  <a:pt x="2609" y="1911"/>
                  <a:pt x="2619" y="1813"/>
                </a:cubicBezTo>
                <a:cubicBezTo>
                  <a:pt x="2625" y="1757"/>
                  <a:pt x="2631" y="1701"/>
                  <a:pt x="2630" y="1645"/>
                </a:cubicBezTo>
                <a:cubicBezTo>
                  <a:pt x="2626" y="1451"/>
                  <a:pt x="2588" y="1264"/>
                  <a:pt x="2509" y="1085"/>
                </a:cubicBezTo>
                <a:cubicBezTo>
                  <a:pt x="2449" y="951"/>
                  <a:pt x="2370" y="830"/>
                  <a:pt x="2272" y="720"/>
                </a:cubicBezTo>
                <a:cubicBezTo>
                  <a:pt x="2169" y="605"/>
                  <a:pt x="2051" y="510"/>
                  <a:pt x="1917" y="434"/>
                </a:cubicBezTo>
                <a:cubicBezTo>
                  <a:pt x="1805" y="370"/>
                  <a:pt x="1687" y="323"/>
                  <a:pt x="1562" y="293"/>
                </a:cubicBezTo>
                <a:cubicBezTo>
                  <a:pt x="1476" y="272"/>
                  <a:pt x="1390" y="260"/>
                  <a:pt x="1302" y="255"/>
                </a:cubicBezTo>
                <a:cubicBezTo>
                  <a:pt x="1094" y="243"/>
                  <a:pt x="894" y="278"/>
                  <a:pt x="701" y="355"/>
                </a:cubicBezTo>
                <a:cubicBezTo>
                  <a:pt x="591" y="399"/>
                  <a:pt x="489" y="458"/>
                  <a:pt x="394" y="528"/>
                </a:cubicBezTo>
                <a:cubicBezTo>
                  <a:pt x="383" y="535"/>
                  <a:pt x="372" y="543"/>
                  <a:pt x="361" y="550"/>
                </a:cubicBezTo>
                <a:cubicBezTo>
                  <a:pt x="322" y="553"/>
                  <a:pt x="283" y="551"/>
                  <a:pt x="244" y="552"/>
                </a:cubicBezTo>
                <a:cubicBezTo>
                  <a:pt x="181" y="552"/>
                  <a:pt x="119" y="552"/>
                  <a:pt x="56" y="552"/>
                </a:cubicBezTo>
                <a:cubicBezTo>
                  <a:pt x="45" y="551"/>
                  <a:pt x="34" y="553"/>
                  <a:pt x="24" y="549"/>
                </a:cubicBezTo>
                <a:cubicBezTo>
                  <a:pt x="22" y="548"/>
                  <a:pt x="20" y="546"/>
                  <a:pt x="19" y="545"/>
                </a:cubicBezTo>
                <a:cubicBezTo>
                  <a:pt x="18" y="543"/>
                  <a:pt x="17" y="541"/>
                  <a:pt x="17" y="539"/>
                </a:cubicBezTo>
                <a:cubicBezTo>
                  <a:pt x="17" y="537"/>
                  <a:pt x="18" y="535"/>
                  <a:pt x="18" y="534"/>
                </a:cubicBezTo>
                <a:cubicBezTo>
                  <a:pt x="19" y="533"/>
                  <a:pt x="19" y="532"/>
                  <a:pt x="19" y="531"/>
                </a:cubicBezTo>
                <a:cubicBezTo>
                  <a:pt x="20" y="530"/>
                  <a:pt x="21" y="528"/>
                  <a:pt x="21" y="527"/>
                </a:cubicBezTo>
                <a:cubicBezTo>
                  <a:pt x="22" y="526"/>
                  <a:pt x="22" y="526"/>
                  <a:pt x="23" y="525"/>
                </a:cubicBezTo>
                <a:cubicBezTo>
                  <a:pt x="24" y="524"/>
                  <a:pt x="25" y="523"/>
                  <a:pt x="26" y="522"/>
                </a:cubicBezTo>
                <a:cubicBezTo>
                  <a:pt x="26" y="521"/>
                  <a:pt x="27" y="521"/>
                  <a:pt x="27" y="520"/>
                </a:cubicBezTo>
                <a:cubicBezTo>
                  <a:pt x="108" y="434"/>
                  <a:pt x="202" y="355"/>
                  <a:pt x="301" y="290"/>
                </a:cubicBezTo>
                <a:cubicBezTo>
                  <a:pt x="344" y="262"/>
                  <a:pt x="385" y="232"/>
                  <a:pt x="431" y="208"/>
                </a:cubicBezTo>
                <a:cubicBezTo>
                  <a:pt x="558" y="140"/>
                  <a:pt x="691" y="86"/>
                  <a:pt x="831" y="51"/>
                </a:cubicBezTo>
                <a:cubicBezTo>
                  <a:pt x="986" y="11"/>
                  <a:pt x="1150" y="0"/>
                  <a:pt x="1310" y="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3" name="Freeform 12">
            <a:extLst>
              <a:ext uri="{FF2B5EF4-FFF2-40B4-BE49-F238E27FC236}">
                <a16:creationId xmlns:a16="http://schemas.microsoft.com/office/drawing/2014/main" id="{BDD9842E-7A03-4B2F-96BA-9CAE3364CB57}"/>
              </a:ext>
            </a:extLst>
          </p:cNvPr>
          <p:cNvSpPr>
            <a:spLocks/>
          </p:cNvSpPr>
          <p:nvPr/>
        </p:nvSpPr>
        <p:spPr bwMode="auto">
          <a:xfrm>
            <a:off x="6037847" y="3485622"/>
            <a:ext cx="1373452" cy="1132236"/>
          </a:xfrm>
          <a:custGeom>
            <a:avLst/>
            <a:gdLst>
              <a:gd name="T0" fmla="*/ 564 w 1216"/>
              <a:gd name="T1" fmla="*/ 241 h 1000"/>
              <a:gd name="T2" fmla="*/ 549 w 1216"/>
              <a:gd name="T3" fmla="*/ 152 h 1000"/>
              <a:gd name="T4" fmla="*/ 594 w 1216"/>
              <a:gd name="T5" fmla="*/ 74 h 1000"/>
              <a:gd name="T6" fmla="*/ 607 w 1216"/>
              <a:gd name="T7" fmla="*/ 60 h 1000"/>
              <a:gd name="T8" fmla="*/ 631 w 1216"/>
              <a:gd name="T9" fmla="*/ 35 h 1000"/>
              <a:gd name="T10" fmla="*/ 626 w 1216"/>
              <a:gd name="T11" fmla="*/ 23 h 1000"/>
              <a:gd name="T12" fmla="*/ 609 w 1216"/>
              <a:gd name="T13" fmla="*/ 23 h 1000"/>
              <a:gd name="T14" fmla="*/ 36 w 1216"/>
              <a:gd name="T15" fmla="*/ 23 h 1000"/>
              <a:gd name="T16" fmla="*/ 0 w 1216"/>
              <a:gd name="T17" fmla="*/ 15 h 1000"/>
              <a:gd name="T18" fmla="*/ 2 w 1216"/>
              <a:gd name="T19" fmla="*/ 8 h 1000"/>
              <a:gd name="T20" fmla="*/ 37 w 1216"/>
              <a:gd name="T21" fmla="*/ 2 h 1000"/>
              <a:gd name="T22" fmla="*/ 526 w 1216"/>
              <a:gd name="T23" fmla="*/ 2 h 1000"/>
              <a:gd name="T24" fmla="*/ 741 w 1216"/>
              <a:gd name="T25" fmla="*/ 2 h 1000"/>
              <a:gd name="T26" fmla="*/ 776 w 1216"/>
              <a:gd name="T27" fmla="*/ 4 h 1000"/>
              <a:gd name="T28" fmla="*/ 788 w 1216"/>
              <a:gd name="T29" fmla="*/ 26 h 1000"/>
              <a:gd name="T30" fmla="*/ 799 w 1216"/>
              <a:gd name="T31" fmla="*/ 145 h 1000"/>
              <a:gd name="T32" fmla="*/ 870 w 1216"/>
              <a:gd name="T33" fmla="*/ 442 h 1000"/>
              <a:gd name="T34" fmla="*/ 1036 w 1216"/>
              <a:gd name="T35" fmla="*/ 765 h 1000"/>
              <a:gd name="T36" fmla="*/ 1199 w 1216"/>
              <a:gd name="T37" fmla="*/ 961 h 1000"/>
              <a:gd name="T38" fmla="*/ 1216 w 1216"/>
              <a:gd name="T39" fmla="*/ 986 h 1000"/>
              <a:gd name="T40" fmla="*/ 1210 w 1216"/>
              <a:gd name="T41" fmla="*/ 995 h 1000"/>
              <a:gd name="T42" fmla="*/ 1197 w 1216"/>
              <a:gd name="T43" fmla="*/ 998 h 1000"/>
              <a:gd name="T44" fmla="*/ 905 w 1216"/>
              <a:gd name="T45" fmla="*/ 997 h 1000"/>
              <a:gd name="T46" fmla="*/ 894 w 1216"/>
              <a:gd name="T47" fmla="*/ 991 h 1000"/>
              <a:gd name="T48" fmla="*/ 890 w 1216"/>
              <a:gd name="T49" fmla="*/ 987 h 1000"/>
              <a:gd name="T50" fmla="*/ 798 w 1216"/>
              <a:gd name="T51" fmla="*/ 861 h 1000"/>
              <a:gd name="T52" fmla="*/ 719 w 1216"/>
              <a:gd name="T53" fmla="*/ 717 h 1000"/>
              <a:gd name="T54" fmla="*/ 615 w 1216"/>
              <a:gd name="T55" fmla="*/ 451 h 1000"/>
              <a:gd name="T56" fmla="*/ 593 w 1216"/>
              <a:gd name="T57" fmla="*/ 363 h 1000"/>
              <a:gd name="T58" fmla="*/ 564 w 1216"/>
              <a:gd name="T59" fmla="*/ 241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16" h="1000">
                <a:moveTo>
                  <a:pt x="564" y="241"/>
                </a:moveTo>
                <a:cubicBezTo>
                  <a:pt x="557" y="211"/>
                  <a:pt x="550" y="182"/>
                  <a:pt x="549" y="152"/>
                </a:cubicBezTo>
                <a:cubicBezTo>
                  <a:pt x="547" y="112"/>
                  <a:pt x="569" y="100"/>
                  <a:pt x="594" y="74"/>
                </a:cubicBezTo>
                <a:cubicBezTo>
                  <a:pt x="598" y="69"/>
                  <a:pt x="603" y="65"/>
                  <a:pt x="607" y="60"/>
                </a:cubicBezTo>
                <a:cubicBezTo>
                  <a:pt x="614" y="51"/>
                  <a:pt x="623" y="43"/>
                  <a:pt x="631" y="35"/>
                </a:cubicBezTo>
                <a:cubicBezTo>
                  <a:pt x="637" y="28"/>
                  <a:pt x="637" y="24"/>
                  <a:pt x="626" y="23"/>
                </a:cubicBezTo>
                <a:cubicBezTo>
                  <a:pt x="621" y="23"/>
                  <a:pt x="615" y="23"/>
                  <a:pt x="609" y="23"/>
                </a:cubicBezTo>
                <a:cubicBezTo>
                  <a:pt x="418" y="23"/>
                  <a:pt x="227" y="23"/>
                  <a:pt x="36" y="23"/>
                </a:cubicBezTo>
                <a:cubicBezTo>
                  <a:pt x="24" y="23"/>
                  <a:pt x="10" y="27"/>
                  <a:pt x="0" y="15"/>
                </a:cubicBezTo>
                <a:cubicBezTo>
                  <a:pt x="0" y="13"/>
                  <a:pt x="0" y="10"/>
                  <a:pt x="2" y="8"/>
                </a:cubicBezTo>
                <a:cubicBezTo>
                  <a:pt x="12" y="0"/>
                  <a:pt x="25" y="2"/>
                  <a:pt x="37" y="2"/>
                </a:cubicBezTo>
                <a:cubicBezTo>
                  <a:pt x="200" y="2"/>
                  <a:pt x="363" y="2"/>
                  <a:pt x="526" y="2"/>
                </a:cubicBezTo>
                <a:cubicBezTo>
                  <a:pt x="598" y="2"/>
                  <a:pt x="670" y="2"/>
                  <a:pt x="741" y="2"/>
                </a:cubicBezTo>
                <a:cubicBezTo>
                  <a:pt x="753" y="2"/>
                  <a:pt x="765" y="1"/>
                  <a:pt x="776" y="4"/>
                </a:cubicBezTo>
                <a:cubicBezTo>
                  <a:pt x="785" y="9"/>
                  <a:pt x="787" y="17"/>
                  <a:pt x="788" y="26"/>
                </a:cubicBezTo>
                <a:cubicBezTo>
                  <a:pt x="792" y="66"/>
                  <a:pt x="795" y="105"/>
                  <a:pt x="799" y="145"/>
                </a:cubicBezTo>
                <a:cubicBezTo>
                  <a:pt x="811" y="247"/>
                  <a:pt x="835" y="346"/>
                  <a:pt x="870" y="442"/>
                </a:cubicBezTo>
                <a:cubicBezTo>
                  <a:pt x="911" y="557"/>
                  <a:pt x="967" y="665"/>
                  <a:pt x="1036" y="765"/>
                </a:cubicBezTo>
                <a:cubicBezTo>
                  <a:pt x="1085" y="835"/>
                  <a:pt x="1140" y="900"/>
                  <a:pt x="1199" y="961"/>
                </a:cubicBezTo>
                <a:cubicBezTo>
                  <a:pt x="1206" y="968"/>
                  <a:pt x="1215" y="975"/>
                  <a:pt x="1216" y="986"/>
                </a:cubicBezTo>
                <a:cubicBezTo>
                  <a:pt x="1216" y="990"/>
                  <a:pt x="1214" y="993"/>
                  <a:pt x="1210" y="995"/>
                </a:cubicBezTo>
                <a:cubicBezTo>
                  <a:pt x="1206" y="998"/>
                  <a:pt x="1202" y="998"/>
                  <a:pt x="1197" y="998"/>
                </a:cubicBezTo>
                <a:cubicBezTo>
                  <a:pt x="1100" y="998"/>
                  <a:pt x="1003" y="1000"/>
                  <a:pt x="905" y="997"/>
                </a:cubicBezTo>
                <a:cubicBezTo>
                  <a:pt x="901" y="997"/>
                  <a:pt x="897" y="995"/>
                  <a:pt x="894" y="991"/>
                </a:cubicBezTo>
                <a:cubicBezTo>
                  <a:pt x="893" y="990"/>
                  <a:pt x="891" y="989"/>
                  <a:pt x="890" y="987"/>
                </a:cubicBezTo>
                <a:cubicBezTo>
                  <a:pt x="852" y="955"/>
                  <a:pt x="824" y="903"/>
                  <a:pt x="798" y="861"/>
                </a:cubicBezTo>
                <a:cubicBezTo>
                  <a:pt x="769" y="814"/>
                  <a:pt x="743" y="766"/>
                  <a:pt x="719" y="717"/>
                </a:cubicBezTo>
                <a:cubicBezTo>
                  <a:pt x="677" y="632"/>
                  <a:pt x="642" y="543"/>
                  <a:pt x="615" y="451"/>
                </a:cubicBezTo>
                <a:cubicBezTo>
                  <a:pt x="607" y="422"/>
                  <a:pt x="599" y="393"/>
                  <a:pt x="593" y="363"/>
                </a:cubicBezTo>
                <a:cubicBezTo>
                  <a:pt x="583" y="322"/>
                  <a:pt x="574" y="282"/>
                  <a:pt x="564" y="24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4" name="Freeform 60">
            <a:extLst>
              <a:ext uri="{FF2B5EF4-FFF2-40B4-BE49-F238E27FC236}">
                <a16:creationId xmlns:a16="http://schemas.microsoft.com/office/drawing/2014/main" id="{49F9D143-4044-4D23-A13E-4C0CFF0FA687}"/>
              </a:ext>
            </a:extLst>
          </p:cNvPr>
          <p:cNvSpPr>
            <a:spLocks/>
          </p:cNvSpPr>
          <p:nvPr/>
        </p:nvSpPr>
        <p:spPr bwMode="auto">
          <a:xfrm>
            <a:off x="7545854" y="4581431"/>
            <a:ext cx="187065" cy="177220"/>
          </a:xfrm>
          <a:custGeom>
            <a:avLst/>
            <a:gdLst>
              <a:gd name="T0" fmla="*/ 0 w 165"/>
              <a:gd name="T1" fmla="*/ 121 h 157"/>
              <a:gd name="T2" fmla="*/ 85 w 165"/>
              <a:gd name="T3" fmla="*/ 121 h 157"/>
              <a:gd name="T4" fmla="*/ 117 w 165"/>
              <a:gd name="T5" fmla="*/ 96 h 157"/>
              <a:gd name="T6" fmla="*/ 118 w 165"/>
              <a:gd name="T7" fmla="*/ 70 h 157"/>
              <a:gd name="T8" fmla="*/ 109 w 165"/>
              <a:gd name="T9" fmla="*/ 55 h 157"/>
              <a:gd name="T10" fmla="*/ 76 w 165"/>
              <a:gd name="T11" fmla="*/ 31 h 157"/>
              <a:gd name="T12" fmla="*/ 52 w 165"/>
              <a:gd name="T13" fmla="*/ 23 h 157"/>
              <a:gd name="T14" fmla="*/ 100 w 165"/>
              <a:gd name="T15" fmla="*/ 0 h 157"/>
              <a:gd name="T16" fmla="*/ 134 w 165"/>
              <a:gd name="T17" fmla="*/ 15 h 157"/>
              <a:gd name="T18" fmla="*/ 157 w 165"/>
              <a:gd name="T19" fmla="*/ 96 h 157"/>
              <a:gd name="T20" fmla="*/ 139 w 165"/>
              <a:gd name="T21" fmla="*/ 131 h 157"/>
              <a:gd name="T22" fmla="*/ 59 w 165"/>
              <a:gd name="T23" fmla="*/ 135 h 157"/>
              <a:gd name="T24" fmla="*/ 28 w 165"/>
              <a:gd name="T25" fmla="*/ 124 h 157"/>
              <a:gd name="T26" fmla="*/ 6 w 165"/>
              <a:gd name="T27" fmla="*/ 127 h 157"/>
              <a:gd name="T28" fmla="*/ 0 w 165"/>
              <a:gd name="T29" fmla="*/ 121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65" h="157">
                <a:moveTo>
                  <a:pt x="0" y="121"/>
                </a:moveTo>
                <a:cubicBezTo>
                  <a:pt x="28" y="121"/>
                  <a:pt x="57" y="121"/>
                  <a:pt x="85" y="121"/>
                </a:cubicBezTo>
                <a:cubicBezTo>
                  <a:pt x="106" y="121"/>
                  <a:pt x="112" y="116"/>
                  <a:pt x="117" y="96"/>
                </a:cubicBezTo>
                <a:cubicBezTo>
                  <a:pt x="119" y="87"/>
                  <a:pt x="121" y="79"/>
                  <a:pt x="118" y="70"/>
                </a:cubicBezTo>
                <a:cubicBezTo>
                  <a:pt x="114" y="66"/>
                  <a:pt x="110" y="61"/>
                  <a:pt x="109" y="55"/>
                </a:cubicBezTo>
                <a:cubicBezTo>
                  <a:pt x="106" y="37"/>
                  <a:pt x="94" y="31"/>
                  <a:pt x="76" y="31"/>
                </a:cubicBezTo>
                <a:cubicBezTo>
                  <a:pt x="67" y="32"/>
                  <a:pt x="58" y="33"/>
                  <a:pt x="52" y="23"/>
                </a:cubicBezTo>
                <a:cubicBezTo>
                  <a:pt x="64" y="7"/>
                  <a:pt x="80" y="0"/>
                  <a:pt x="100" y="0"/>
                </a:cubicBezTo>
                <a:cubicBezTo>
                  <a:pt x="113" y="1"/>
                  <a:pt x="125" y="6"/>
                  <a:pt x="134" y="15"/>
                </a:cubicBezTo>
                <a:cubicBezTo>
                  <a:pt x="156" y="38"/>
                  <a:pt x="165" y="64"/>
                  <a:pt x="157" y="96"/>
                </a:cubicBezTo>
                <a:cubicBezTo>
                  <a:pt x="154" y="109"/>
                  <a:pt x="148" y="121"/>
                  <a:pt x="139" y="131"/>
                </a:cubicBezTo>
                <a:cubicBezTo>
                  <a:pt x="117" y="156"/>
                  <a:pt x="80" y="157"/>
                  <a:pt x="59" y="135"/>
                </a:cubicBezTo>
                <a:cubicBezTo>
                  <a:pt x="50" y="126"/>
                  <a:pt x="40" y="123"/>
                  <a:pt x="28" y="124"/>
                </a:cubicBezTo>
                <a:cubicBezTo>
                  <a:pt x="21" y="124"/>
                  <a:pt x="13" y="122"/>
                  <a:pt x="6" y="127"/>
                </a:cubicBezTo>
                <a:cubicBezTo>
                  <a:pt x="2" y="127"/>
                  <a:pt x="2" y="123"/>
                  <a:pt x="0" y="12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5" name="Freeform 61">
            <a:extLst>
              <a:ext uri="{FF2B5EF4-FFF2-40B4-BE49-F238E27FC236}">
                <a16:creationId xmlns:a16="http://schemas.microsoft.com/office/drawing/2014/main" id="{C04EEA5B-91C1-4EC2-AF8A-07A9EFC15824}"/>
              </a:ext>
            </a:extLst>
          </p:cNvPr>
          <p:cNvSpPr>
            <a:spLocks/>
          </p:cNvSpPr>
          <p:nvPr/>
        </p:nvSpPr>
        <p:spPr bwMode="auto">
          <a:xfrm>
            <a:off x="7250488" y="2084275"/>
            <a:ext cx="4923" cy="4922"/>
          </a:xfrm>
          <a:custGeom>
            <a:avLst/>
            <a:gdLst>
              <a:gd name="T0" fmla="*/ 0 w 4"/>
              <a:gd name="T1" fmla="*/ 4 h 4"/>
              <a:gd name="T2" fmla="*/ 4 w 4"/>
              <a:gd name="T3" fmla="*/ 0 h 4"/>
              <a:gd name="T4" fmla="*/ 0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0" y="4"/>
                </a:moveTo>
                <a:cubicBezTo>
                  <a:pt x="1" y="3"/>
                  <a:pt x="3" y="1"/>
                  <a:pt x="4" y="0"/>
                </a:cubicBezTo>
                <a:cubicBezTo>
                  <a:pt x="4" y="2"/>
                  <a:pt x="2" y="4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6" name="Freeform 62">
            <a:extLst>
              <a:ext uri="{FF2B5EF4-FFF2-40B4-BE49-F238E27FC236}">
                <a16:creationId xmlns:a16="http://schemas.microsoft.com/office/drawing/2014/main" id="{7082719C-1B63-4B6C-ABDE-AD148B2498EE}"/>
              </a:ext>
            </a:extLst>
          </p:cNvPr>
          <p:cNvSpPr>
            <a:spLocks/>
          </p:cNvSpPr>
          <p:nvPr/>
        </p:nvSpPr>
        <p:spPr bwMode="auto">
          <a:xfrm>
            <a:off x="7245565" y="2089198"/>
            <a:ext cx="4923" cy="4922"/>
          </a:xfrm>
          <a:custGeom>
            <a:avLst/>
            <a:gdLst>
              <a:gd name="T0" fmla="*/ 0 w 4"/>
              <a:gd name="T1" fmla="*/ 4 h 4"/>
              <a:gd name="T2" fmla="*/ 4 w 4"/>
              <a:gd name="T3" fmla="*/ 0 h 4"/>
              <a:gd name="T4" fmla="*/ 0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0" y="4"/>
                </a:moveTo>
                <a:cubicBezTo>
                  <a:pt x="1" y="3"/>
                  <a:pt x="3" y="1"/>
                  <a:pt x="4" y="0"/>
                </a:cubicBezTo>
                <a:cubicBezTo>
                  <a:pt x="4" y="2"/>
                  <a:pt x="2" y="4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7" name="Freeform 63">
            <a:extLst>
              <a:ext uri="{FF2B5EF4-FFF2-40B4-BE49-F238E27FC236}">
                <a16:creationId xmlns:a16="http://schemas.microsoft.com/office/drawing/2014/main" id="{4141E9FB-6AF3-4DE4-A50E-6813F87BA6FF}"/>
              </a:ext>
            </a:extLst>
          </p:cNvPr>
          <p:cNvSpPr>
            <a:spLocks/>
          </p:cNvSpPr>
          <p:nvPr/>
        </p:nvSpPr>
        <p:spPr bwMode="auto">
          <a:xfrm>
            <a:off x="7240642" y="2094120"/>
            <a:ext cx="4923" cy="3282"/>
          </a:xfrm>
          <a:custGeom>
            <a:avLst/>
            <a:gdLst>
              <a:gd name="T0" fmla="*/ 0 w 4"/>
              <a:gd name="T1" fmla="*/ 4 h 4"/>
              <a:gd name="T2" fmla="*/ 4 w 4"/>
              <a:gd name="T3" fmla="*/ 0 h 4"/>
              <a:gd name="T4" fmla="*/ 0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0" y="4"/>
                </a:moveTo>
                <a:cubicBezTo>
                  <a:pt x="2" y="2"/>
                  <a:pt x="3" y="1"/>
                  <a:pt x="4" y="0"/>
                </a:cubicBezTo>
                <a:cubicBezTo>
                  <a:pt x="4" y="2"/>
                  <a:pt x="2" y="3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8" name="Freeform 64">
            <a:extLst>
              <a:ext uri="{FF2B5EF4-FFF2-40B4-BE49-F238E27FC236}">
                <a16:creationId xmlns:a16="http://schemas.microsoft.com/office/drawing/2014/main" id="{DD587CE2-92EF-4DF9-A0CF-088795BC1A5B}"/>
              </a:ext>
            </a:extLst>
          </p:cNvPr>
          <p:cNvSpPr>
            <a:spLocks/>
          </p:cNvSpPr>
          <p:nvPr/>
        </p:nvSpPr>
        <p:spPr bwMode="auto">
          <a:xfrm>
            <a:off x="7237360" y="2097402"/>
            <a:ext cx="4923" cy="4922"/>
          </a:xfrm>
          <a:custGeom>
            <a:avLst/>
            <a:gdLst>
              <a:gd name="T0" fmla="*/ 0 w 5"/>
              <a:gd name="T1" fmla="*/ 5 h 5"/>
              <a:gd name="T2" fmla="*/ 5 w 5"/>
              <a:gd name="T3" fmla="*/ 0 h 5"/>
              <a:gd name="T4" fmla="*/ 0 w 5"/>
              <a:gd name="T5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5">
                <a:moveTo>
                  <a:pt x="0" y="5"/>
                </a:moveTo>
                <a:cubicBezTo>
                  <a:pt x="2" y="3"/>
                  <a:pt x="3" y="2"/>
                  <a:pt x="5" y="0"/>
                </a:cubicBezTo>
                <a:cubicBezTo>
                  <a:pt x="4" y="3"/>
                  <a:pt x="2" y="4"/>
                  <a:pt x="0" y="5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9" name="Freeform 65">
            <a:extLst>
              <a:ext uri="{FF2B5EF4-FFF2-40B4-BE49-F238E27FC236}">
                <a16:creationId xmlns:a16="http://schemas.microsoft.com/office/drawing/2014/main" id="{34622DB6-B31A-421A-9064-E92762EE4641}"/>
              </a:ext>
            </a:extLst>
          </p:cNvPr>
          <p:cNvSpPr>
            <a:spLocks/>
          </p:cNvSpPr>
          <p:nvPr/>
        </p:nvSpPr>
        <p:spPr bwMode="auto">
          <a:xfrm>
            <a:off x="7232438" y="2102325"/>
            <a:ext cx="4923" cy="3282"/>
          </a:xfrm>
          <a:custGeom>
            <a:avLst/>
            <a:gdLst>
              <a:gd name="T0" fmla="*/ 0 w 5"/>
              <a:gd name="T1" fmla="*/ 4 h 4"/>
              <a:gd name="T2" fmla="*/ 5 w 5"/>
              <a:gd name="T3" fmla="*/ 0 h 4"/>
              <a:gd name="T4" fmla="*/ 0 w 5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4">
                <a:moveTo>
                  <a:pt x="0" y="4"/>
                </a:moveTo>
                <a:cubicBezTo>
                  <a:pt x="2" y="3"/>
                  <a:pt x="3" y="2"/>
                  <a:pt x="5" y="0"/>
                </a:cubicBezTo>
                <a:cubicBezTo>
                  <a:pt x="4" y="2"/>
                  <a:pt x="3" y="4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0" name="Freeform 66">
            <a:extLst>
              <a:ext uri="{FF2B5EF4-FFF2-40B4-BE49-F238E27FC236}">
                <a16:creationId xmlns:a16="http://schemas.microsoft.com/office/drawing/2014/main" id="{EBC954BA-D99F-47A8-BDA2-820D32EAC95E}"/>
              </a:ext>
            </a:extLst>
          </p:cNvPr>
          <p:cNvSpPr>
            <a:spLocks/>
          </p:cNvSpPr>
          <p:nvPr/>
        </p:nvSpPr>
        <p:spPr bwMode="auto">
          <a:xfrm>
            <a:off x="7227515" y="2105607"/>
            <a:ext cx="6564" cy="4922"/>
          </a:xfrm>
          <a:custGeom>
            <a:avLst/>
            <a:gdLst>
              <a:gd name="T0" fmla="*/ 0 w 5"/>
              <a:gd name="T1" fmla="*/ 4 h 4"/>
              <a:gd name="T2" fmla="*/ 5 w 5"/>
              <a:gd name="T3" fmla="*/ 0 h 4"/>
              <a:gd name="T4" fmla="*/ 0 w 5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" h="4">
                <a:moveTo>
                  <a:pt x="0" y="4"/>
                </a:moveTo>
                <a:cubicBezTo>
                  <a:pt x="2" y="3"/>
                  <a:pt x="3" y="1"/>
                  <a:pt x="5" y="0"/>
                </a:cubicBezTo>
                <a:cubicBezTo>
                  <a:pt x="4" y="2"/>
                  <a:pt x="3" y="4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1" name="Freeform 67">
            <a:extLst>
              <a:ext uri="{FF2B5EF4-FFF2-40B4-BE49-F238E27FC236}">
                <a16:creationId xmlns:a16="http://schemas.microsoft.com/office/drawing/2014/main" id="{76E9FF8C-B4EF-4D38-8FF7-95F0FD252205}"/>
              </a:ext>
            </a:extLst>
          </p:cNvPr>
          <p:cNvSpPr>
            <a:spLocks/>
          </p:cNvSpPr>
          <p:nvPr/>
        </p:nvSpPr>
        <p:spPr bwMode="auto">
          <a:xfrm>
            <a:off x="7224233" y="2110529"/>
            <a:ext cx="4923" cy="4922"/>
          </a:xfrm>
          <a:custGeom>
            <a:avLst/>
            <a:gdLst>
              <a:gd name="T0" fmla="*/ 0 w 4"/>
              <a:gd name="T1" fmla="*/ 4 h 4"/>
              <a:gd name="T2" fmla="*/ 4 w 4"/>
              <a:gd name="T3" fmla="*/ 0 h 4"/>
              <a:gd name="T4" fmla="*/ 0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0" y="4"/>
                </a:moveTo>
                <a:cubicBezTo>
                  <a:pt x="1" y="2"/>
                  <a:pt x="2" y="1"/>
                  <a:pt x="4" y="0"/>
                </a:cubicBezTo>
                <a:cubicBezTo>
                  <a:pt x="3" y="2"/>
                  <a:pt x="2" y="3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2" name="Freeform 68">
            <a:extLst>
              <a:ext uri="{FF2B5EF4-FFF2-40B4-BE49-F238E27FC236}">
                <a16:creationId xmlns:a16="http://schemas.microsoft.com/office/drawing/2014/main" id="{1CEE6406-9D07-4A6D-BB3C-3A2749907429}"/>
              </a:ext>
            </a:extLst>
          </p:cNvPr>
          <p:cNvSpPr>
            <a:spLocks/>
          </p:cNvSpPr>
          <p:nvPr/>
        </p:nvSpPr>
        <p:spPr bwMode="auto">
          <a:xfrm>
            <a:off x="7219311" y="2115453"/>
            <a:ext cx="4923" cy="4922"/>
          </a:xfrm>
          <a:custGeom>
            <a:avLst/>
            <a:gdLst>
              <a:gd name="T0" fmla="*/ 0 w 4"/>
              <a:gd name="T1" fmla="*/ 4 h 4"/>
              <a:gd name="T2" fmla="*/ 4 w 4"/>
              <a:gd name="T3" fmla="*/ 0 h 4"/>
              <a:gd name="T4" fmla="*/ 0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0" y="4"/>
                </a:moveTo>
                <a:cubicBezTo>
                  <a:pt x="1" y="2"/>
                  <a:pt x="2" y="1"/>
                  <a:pt x="4" y="0"/>
                </a:cubicBezTo>
                <a:cubicBezTo>
                  <a:pt x="3" y="2"/>
                  <a:pt x="2" y="3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3" name="Freeform 69">
            <a:extLst>
              <a:ext uri="{FF2B5EF4-FFF2-40B4-BE49-F238E27FC236}">
                <a16:creationId xmlns:a16="http://schemas.microsoft.com/office/drawing/2014/main" id="{FA68BF7B-BDAB-4B7A-8E8A-C02EA89AFEFC}"/>
              </a:ext>
            </a:extLst>
          </p:cNvPr>
          <p:cNvSpPr>
            <a:spLocks/>
          </p:cNvSpPr>
          <p:nvPr/>
        </p:nvSpPr>
        <p:spPr bwMode="auto">
          <a:xfrm>
            <a:off x="7216029" y="2118735"/>
            <a:ext cx="3282" cy="4922"/>
          </a:xfrm>
          <a:custGeom>
            <a:avLst/>
            <a:gdLst>
              <a:gd name="T0" fmla="*/ 0 w 4"/>
              <a:gd name="T1" fmla="*/ 4 h 4"/>
              <a:gd name="T2" fmla="*/ 4 w 4"/>
              <a:gd name="T3" fmla="*/ 0 h 4"/>
              <a:gd name="T4" fmla="*/ 0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0" y="4"/>
                </a:moveTo>
                <a:cubicBezTo>
                  <a:pt x="1" y="3"/>
                  <a:pt x="3" y="2"/>
                  <a:pt x="4" y="0"/>
                </a:cubicBezTo>
                <a:cubicBezTo>
                  <a:pt x="3" y="3"/>
                  <a:pt x="2" y="4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4" name="Freeform 70">
            <a:extLst>
              <a:ext uri="{FF2B5EF4-FFF2-40B4-BE49-F238E27FC236}">
                <a16:creationId xmlns:a16="http://schemas.microsoft.com/office/drawing/2014/main" id="{F619098C-8FBA-4CC4-B55A-0C3CDF9BBEF0}"/>
              </a:ext>
            </a:extLst>
          </p:cNvPr>
          <p:cNvSpPr>
            <a:spLocks/>
          </p:cNvSpPr>
          <p:nvPr/>
        </p:nvSpPr>
        <p:spPr bwMode="auto">
          <a:xfrm>
            <a:off x="7211106" y="2123657"/>
            <a:ext cx="4923" cy="3282"/>
          </a:xfrm>
          <a:custGeom>
            <a:avLst/>
            <a:gdLst>
              <a:gd name="T0" fmla="*/ 0 w 4"/>
              <a:gd name="T1" fmla="*/ 4 h 4"/>
              <a:gd name="T2" fmla="*/ 4 w 4"/>
              <a:gd name="T3" fmla="*/ 0 h 4"/>
              <a:gd name="T4" fmla="*/ 0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0" y="4"/>
                </a:moveTo>
                <a:cubicBezTo>
                  <a:pt x="1" y="3"/>
                  <a:pt x="3" y="2"/>
                  <a:pt x="4" y="0"/>
                </a:cubicBezTo>
                <a:cubicBezTo>
                  <a:pt x="3" y="2"/>
                  <a:pt x="1" y="3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5" name="Freeform 71">
            <a:extLst>
              <a:ext uri="{FF2B5EF4-FFF2-40B4-BE49-F238E27FC236}">
                <a16:creationId xmlns:a16="http://schemas.microsoft.com/office/drawing/2014/main" id="{02EF39FC-9FE2-412A-9649-3E0CE3B35D68}"/>
              </a:ext>
            </a:extLst>
          </p:cNvPr>
          <p:cNvSpPr>
            <a:spLocks/>
          </p:cNvSpPr>
          <p:nvPr/>
        </p:nvSpPr>
        <p:spPr bwMode="auto">
          <a:xfrm>
            <a:off x="7206183" y="2126939"/>
            <a:ext cx="4923" cy="4922"/>
          </a:xfrm>
          <a:custGeom>
            <a:avLst/>
            <a:gdLst>
              <a:gd name="T0" fmla="*/ 0 w 4"/>
              <a:gd name="T1" fmla="*/ 4 h 4"/>
              <a:gd name="T2" fmla="*/ 4 w 4"/>
              <a:gd name="T3" fmla="*/ 0 h 4"/>
              <a:gd name="T4" fmla="*/ 0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0" y="4"/>
                </a:moveTo>
                <a:cubicBezTo>
                  <a:pt x="1" y="3"/>
                  <a:pt x="3" y="1"/>
                  <a:pt x="4" y="0"/>
                </a:cubicBezTo>
                <a:cubicBezTo>
                  <a:pt x="3" y="2"/>
                  <a:pt x="2" y="3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6" name="Freeform 72">
            <a:extLst>
              <a:ext uri="{FF2B5EF4-FFF2-40B4-BE49-F238E27FC236}">
                <a16:creationId xmlns:a16="http://schemas.microsoft.com/office/drawing/2014/main" id="{D23172BD-3A29-4C73-822C-EA4A1057D58D}"/>
              </a:ext>
            </a:extLst>
          </p:cNvPr>
          <p:cNvSpPr>
            <a:spLocks/>
          </p:cNvSpPr>
          <p:nvPr/>
        </p:nvSpPr>
        <p:spPr bwMode="auto">
          <a:xfrm>
            <a:off x="7201260" y="2131862"/>
            <a:ext cx="4923" cy="4922"/>
          </a:xfrm>
          <a:custGeom>
            <a:avLst/>
            <a:gdLst>
              <a:gd name="T0" fmla="*/ 0 w 4"/>
              <a:gd name="T1" fmla="*/ 4 h 4"/>
              <a:gd name="T2" fmla="*/ 4 w 4"/>
              <a:gd name="T3" fmla="*/ 0 h 4"/>
              <a:gd name="T4" fmla="*/ 0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0" y="4"/>
                </a:moveTo>
                <a:cubicBezTo>
                  <a:pt x="2" y="3"/>
                  <a:pt x="3" y="1"/>
                  <a:pt x="4" y="0"/>
                </a:cubicBezTo>
                <a:cubicBezTo>
                  <a:pt x="4" y="2"/>
                  <a:pt x="2" y="3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7" name="Freeform 73">
            <a:extLst>
              <a:ext uri="{FF2B5EF4-FFF2-40B4-BE49-F238E27FC236}">
                <a16:creationId xmlns:a16="http://schemas.microsoft.com/office/drawing/2014/main" id="{5786F339-5BC2-4925-A058-14E6123C3D30}"/>
              </a:ext>
            </a:extLst>
          </p:cNvPr>
          <p:cNvSpPr>
            <a:spLocks/>
          </p:cNvSpPr>
          <p:nvPr/>
        </p:nvSpPr>
        <p:spPr bwMode="auto">
          <a:xfrm>
            <a:off x="7197978" y="2136784"/>
            <a:ext cx="3282" cy="4922"/>
          </a:xfrm>
          <a:custGeom>
            <a:avLst/>
            <a:gdLst>
              <a:gd name="T0" fmla="*/ 0 w 4"/>
              <a:gd name="T1" fmla="*/ 4 h 4"/>
              <a:gd name="T2" fmla="*/ 4 w 4"/>
              <a:gd name="T3" fmla="*/ 0 h 4"/>
              <a:gd name="T4" fmla="*/ 0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0" y="4"/>
                </a:moveTo>
                <a:cubicBezTo>
                  <a:pt x="2" y="2"/>
                  <a:pt x="3" y="1"/>
                  <a:pt x="4" y="0"/>
                </a:cubicBezTo>
                <a:cubicBezTo>
                  <a:pt x="4" y="2"/>
                  <a:pt x="3" y="3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8" name="Freeform 74">
            <a:extLst>
              <a:ext uri="{FF2B5EF4-FFF2-40B4-BE49-F238E27FC236}">
                <a16:creationId xmlns:a16="http://schemas.microsoft.com/office/drawing/2014/main" id="{552FE222-F4DA-4593-AAA9-B2D291F4215F}"/>
              </a:ext>
            </a:extLst>
          </p:cNvPr>
          <p:cNvSpPr>
            <a:spLocks/>
          </p:cNvSpPr>
          <p:nvPr/>
        </p:nvSpPr>
        <p:spPr bwMode="auto">
          <a:xfrm>
            <a:off x="7194696" y="2141707"/>
            <a:ext cx="3282" cy="3282"/>
          </a:xfrm>
          <a:custGeom>
            <a:avLst/>
            <a:gdLst>
              <a:gd name="T0" fmla="*/ 0 w 4"/>
              <a:gd name="T1" fmla="*/ 3 h 3"/>
              <a:gd name="T2" fmla="*/ 4 w 4"/>
              <a:gd name="T3" fmla="*/ 0 h 3"/>
              <a:gd name="T4" fmla="*/ 0 w 4"/>
              <a:gd name="T5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3">
                <a:moveTo>
                  <a:pt x="0" y="3"/>
                </a:moveTo>
                <a:cubicBezTo>
                  <a:pt x="1" y="2"/>
                  <a:pt x="2" y="1"/>
                  <a:pt x="4" y="0"/>
                </a:cubicBezTo>
                <a:cubicBezTo>
                  <a:pt x="3" y="2"/>
                  <a:pt x="2" y="3"/>
                  <a:pt x="0" y="3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39" name="Freeform 75">
            <a:extLst>
              <a:ext uri="{FF2B5EF4-FFF2-40B4-BE49-F238E27FC236}">
                <a16:creationId xmlns:a16="http://schemas.microsoft.com/office/drawing/2014/main" id="{9A2EC439-BEAC-4A0C-A22A-DCD43A7F2194}"/>
              </a:ext>
            </a:extLst>
          </p:cNvPr>
          <p:cNvSpPr>
            <a:spLocks/>
          </p:cNvSpPr>
          <p:nvPr/>
        </p:nvSpPr>
        <p:spPr bwMode="auto">
          <a:xfrm>
            <a:off x="7189774" y="2144989"/>
            <a:ext cx="4923" cy="3282"/>
          </a:xfrm>
          <a:custGeom>
            <a:avLst/>
            <a:gdLst>
              <a:gd name="T0" fmla="*/ 0 w 4"/>
              <a:gd name="T1" fmla="*/ 4 h 4"/>
              <a:gd name="T2" fmla="*/ 4 w 4"/>
              <a:gd name="T3" fmla="*/ 0 h 4"/>
              <a:gd name="T4" fmla="*/ 0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0" y="4"/>
                </a:moveTo>
                <a:cubicBezTo>
                  <a:pt x="1" y="3"/>
                  <a:pt x="2" y="2"/>
                  <a:pt x="4" y="0"/>
                </a:cubicBezTo>
                <a:cubicBezTo>
                  <a:pt x="3" y="2"/>
                  <a:pt x="2" y="4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0" name="Freeform 76">
            <a:extLst>
              <a:ext uri="{FF2B5EF4-FFF2-40B4-BE49-F238E27FC236}">
                <a16:creationId xmlns:a16="http://schemas.microsoft.com/office/drawing/2014/main" id="{11D1F5FE-FDC9-400A-B732-CAA8CE78F926}"/>
              </a:ext>
            </a:extLst>
          </p:cNvPr>
          <p:cNvSpPr>
            <a:spLocks/>
          </p:cNvSpPr>
          <p:nvPr/>
        </p:nvSpPr>
        <p:spPr bwMode="auto">
          <a:xfrm>
            <a:off x="7184851" y="2148271"/>
            <a:ext cx="4923" cy="4922"/>
          </a:xfrm>
          <a:custGeom>
            <a:avLst/>
            <a:gdLst>
              <a:gd name="T0" fmla="*/ 0 w 4"/>
              <a:gd name="T1" fmla="*/ 4 h 4"/>
              <a:gd name="T2" fmla="*/ 4 w 4"/>
              <a:gd name="T3" fmla="*/ 0 h 4"/>
              <a:gd name="T4" fmla="*/ 0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0" y="4"/>
                </a:moveTo>
                <a:cubicBezTo>
                  <a:pt x="1" y="3"/>
                  <a:pt x="3" y="2"/>
                  <a:pt x="4" y="0"/>
                </a:cubicBezTo>
                <a:cubicBezTo>
                  <a:pt x="3" y="2"/>
                  <a:pt x="2" y="4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1" name="Freeform 77">
            <a:extLst>
              <a:ext uri="{FF2B5EF4-FFF2-40B4-BE49-F238E27FC236}">
                <a16:creationId xmlns:a16="http://schemas.microsoft.com/office/drawing/2014/main" id="{B8A16038-EAEA-466E-BFC4-393CD77D329D}"/>
              </a:ext>
            </a:extLst>
          </p:cNvPr>
          <p:cNvSpPr>
            <a:spLocks/>
          </p:cNvSpPr>
          <p:nvPr/>
        </p:nvSpPr>
        <p:spPr bwMode="auto">
          <a:xfrm>
            <a:off x="7179929" y="2153193"/>
            <a:ext cx="4923" cy="4922"/>
          </a:xfrm>
          <a:custGeom>
            <a:avLst/>
            <a:gdLst>
              <a:gd name="T0" fmla="*/ 0 w 4"/>
              <a:gd name="T1" fmla="*/ 4 h 4"/>
              <a:gd name="T2" fmla="*/ 4 w 4"/>
              <a:gd name="T3" fmla="*/ 0 h 4"/>
              <a:gd name="T4" fmla="*/ 0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0" y="4"/>
                </a:moveTo>
                <a:cubicBezTo>
                  <a:pt x="1" y="3"/>
                  <a:pt x="3" y="1"/>
                  <a:pt x="4" y="0"/>
                </a:cubicBezTo>
                <a:cubicBezTo>
                  <a:pt x="3" y="1"/>
                  <a:pt x="1" y="3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2" name="Freeform 78">
            <a:extLst>
              <a:ext uri="{FF2B5EF4-FFF2-40B4-BE49-F238E27FC236}">
                <a16:creationId xmlns:a16="http://schemas.microsoft.com/office/drawing/2014/main" id="{D6E533ED-C405-485E-A998-702B06C6DC86}"/>
              </a:ext>
            </a:extLst>
          </p:cNvPr>
          <p:cNvSpPr>
            <a:spLocks/>
          </p:cNvSpPr>
          <p:nvPr/>
        </p:nvSpPr>
        <p:spPr bwMode="auto">
          <a:xfrm>
            <a:off x="7176647" y="2158117"/>
            <a:ext cx="3282" cy="4922"/>
          </a:xfrm>
          <a:custGeom>
            <a:avLst/>
            <a:gdLst>
              <a:gd name="T0" fmla="*/ 0 w 4"/>
              <a:gd name="T1" fmla="*/ 4 h 4"/>
              <a:gd name="T2" fmla="*/ 4 w 4"/>
              <a:gd name="T3" fmla="*/ 0 h 4"/>
              <a:gd name="T4" fmla="*/ 0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0" y="4"/>
                </a:moveTo>
                <a:cubicBezTo>
                  <a:pt x="2" y="3"/>
                  <a:pt x="3" y="1"/>
                  <a:pt x="4" y="0"/>
                </a:cubicBezTo>
                <a:cubicBezTo>
                  <a:pt x="4" y="2"/>
                  <a:pt x="2" y="3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3" name="Freeform 79">
            <a:extLst>
              <a:ext uri="{FF2B5EF4-FFF2-40B4-BE49-F238E27FC236}">
                <a16:creationId xmlns:a16="http://schemas.microsoft.com/office/drawing/2014/main" id="{8FE96249-1D18-45FE-BF31-E7DA2E4E8713}"/>
              </a:ext>
            </a:extLst>
          </p:cNvPr>
          <p:cNvSpPr>
            <a:spLocks/>
          </p:cNvSpPr>
          <p:nvPr/>
        </p:nvSpPr>
        <p:spPr bwMode="auto">
          <a:xfrm>
            <a:off x="7171723" y="2163039"/>
            <a:ext cx="4923" cy="4922"/>
          </a:xfrm>
          <a:custGeom>
            <a:avLst/>
            <a:gdLst>
              <a:gd name="T0" fmla="*/ 0 w 4"/>
              <a:gd name="T1" fmla="*/ 4 h 4"/>
              <a:gd name="T2" fmla="*/ 4 w 4"/>
              <a:gd name="T3" fmla="*/ 0 h 4"/>
              <a:gd name="T4" fmla="*/ 0 w 4"/>
              <a:gd name="T5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" h="4">
                <a:moveTo>
                  <a:pt x="0" y="4"/>
                </a:moveTo>
                <a:cubicBezTo>
                  <a:pt x="1" y="3"/>
                  <a:pt x="2" y="1"/>
                  <a:pt x="4" y="0"/>
                </a:cubicBezTo>
                <a:cubicBezTo>
                  <a:pt x="3" y="2"/>
                  <a:pt x="2" y="3"/>
                  <a:pt x="0" y="4"/>
                </a:cubicBezTo>
                <a:close/>
              </a:path>
            </a:pathLst>
          </a:custGeom>
          <a:solidFill>
            <a:srgbClr val="47A1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4" name="Freeform 81">
            <a:extLst>
              <a:ext uri="{FF2B5EF4-FFF2-40B4-BE49-F238E27FC236}">
                <a16:creationId xmlns:a16="http://schemas.microsoft.com/office/drawing/2014/main" id="{3FFE1FA6-AE7C-4825-80D2-073431BB9FA5}"/>
              </a:ext>
            </a:extLst>
          </p:cNvPr>
          <p:cNvSpPr>
            <a:spLocks/>
          </p:cNvSpPr>
          <p:nvPr/>
        </p:nvSpPr>
        <p:spPr bwMode="auto">
          <a:xfrm>
            <a:off x="9193340" y="5249614"/>
            <a:ext cx="4923" cy="3282"/>
          </a:xfrm>
          <a:custGeom>
            <a:avLst/>
            <a:gdLst>
              <a:gd name="T0" fmla="*/ 3 w 3"/>
              <a:gd name="T1" fmla="*/ 3 h 3"/>
              <a:gd name="T2" fmla="*/ 0 w 3"/>
              <a:gd name="T3" fmla="*/ 2 h 3"/>
              <a:gd name="T4" fmla="*/ 3 w 3"/>
              <a:gd name="T5" fmla="*/ 3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3" y="3"/>
                </a:moveTo>
                <a:cubicBezTo>
                  <a:pt x="2" y="3"/>
                  <a:pt x="1" y="2"/>
                  <a:pt x="0" y="2"/>
                </a:cubicBezTo>
                <a:cubicBezTo>
                  <a:pt x="2" y="0"/>
                  <a:pt x="3" y="1"/>
                  <a:pt x="3" y="3"/>
                </a:cubicBezTo>
                <a:close/>
              </a:path>
            </a:pathLst>
          </a:custGeom>
          <a:solidFill>
            <a:srgbClr val="92522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5" name="Freeform 82">
            <a:extLst>
              <a:ext uri="{FF2B5EF4-FFF2-40B4-BE49-F238E27FC236}">
                <a16:creationId xmlns:a16="http://schemas.microsoft.com/office/drawing/2014/main" id="{655B4DB7-0FB9-4AD0-9BFE-7EB30FFC4017}"/>
              </a:ext>
            </a:extLst>
          </p:cNvPr>
          <p:cNvSpPr>
            <a:spLocks/>
          </p:cNvSpPr>
          <p:nvPr/>
        </p:nvSpPr>
        <p:spPr bwMode="auto">
          <a:xfrm>
            <a:off x="9450965" y="5377606"/>
            <a:ext cx="3282" cy="4922"/>
          </a:xfrm>
          <a:custGeom>
            <a:avLst/>
            <a:gdLst>
              <a:gd name="T0" fmla="*/ 1 w 2"/>
              <a:gd name="T1" fmla="*/ 4 h 4"/>
              <a:gd name="T2" fmla="*/ 0 w 2"/>
              <a:gd name="T3" fmla="*/ 0 h 4"/>
              <a:gd name="T4" fmla="*/ 2 w 2"/>
              <a:gd name="T5" fmla="*/ 1 h 4"/>
              <a:gd name="T6" fmla="*/ 1 w 2"/>
              <a:gd name="T7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4">
                <a:moveTo>
                  <a:pt x="1" y="4"/>
                </a:moveTo>
                <a:cubicBezTo>
                  <a:pt x="1" y="3"/>
                  <a:pt x="0" y="2"/>
                  <a:pt x="0" y="0"/>
                </a:cubicBezTo>
                <a:cubicBezTo>
                  <a:pt x="1" y="1"/>
                  <a:pt x="2" y="1"/>
                  <a:pt x="2" y="1"/>
                </a:cubicBezTo>
                <a:cubicBezTo>
                  <a:pt x="2" y="2"/>
                  <a:pt x="2" y="3"/>
                  <a:pt x="1" y="4"/>
                </a:cubicBezTo>
                <a:close/>
              </a:path>
            </a:pathLst>
          </a:custGeom>
          <a:solidFill>
            <a:srgbClr val="3794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6" name="Freeform 112">
            <a:extLst>
              <a:ext uri="{FF2B5EF4-FFF2-40B4-BE49-F238E27FC236}">
                <a16:creationId xmlns:a16="http://schemas.microsoft.com/office/drawing/2014/main" id="{78F850D9-AF40-45C4-9B49-F57C2AD5E347}"/>
              </a:ext>
            </a:extLst>
          </p:cNvPr>
          <p:cNvSpPr>
            <a:spLocks/>
          </p:cNvSpPr>
          <p:nvPr/>
        </p:nvSpPr>
        <p:spPr bwMode="auto">
          <a:xfrm>
            <a:off x="6653192" y="2299236"/>
            <a:ext cx="763029" cy="1110904"/>
          </a:xfrm>
          <a:custGeom>
            <a:avLst/>
            <a:gdLst>
              <a:gd name="T0" fmla="*/ 63 w 674"/>
              <a:gd name="T1" fmla="*/ 912 h 981"/>
              <a:gd name="T2" fmla="*/ 10 w 674"/>
              <a:gd name="T3" fmla="*/ 859 h 981"/>
              <a:gd name="T4" fmla="*/ 13 w 674"/>
              <a:gd name="T5" fmla="*/ 780 h 981"/>
              <a:gd name="T6" fmla="*/ 31 w 674"/>
              <a:gd name="T7" fmla="*/ 689 h 981"/>
              <a:gd name="T8" fmla="*/ 147 w 674"/>
              <a:gd name="T9" fmla="*/ 342 h 981"/>
              <a:gd name="T10" fmla="*/ 195 w 674"/>
              <a:gd name="T11" fmla="*/ 247 h 981"/>
              <a:gd name="T12" fmla="*/ 270 w 674"/>
              <a:gd name="T13" fmla="*/ 124 h 981"/>
              <a:gd name="T14" fmla="*/ 320 w 674"/>
              <a:gd name="T15" fmla="*/ 48 h 981"/>
              <a:gd name="T16" fmla="*/ 325 w 674"/>
              <a:gd name="T17" fmla="*/ 41 h 981"/>
              <a:gd name="T18" fmla="*/ 328 w 674"/>
              <a:gd name="T19" fmla="*/ 36 h 981"/>
              <a:gd name="T20" fmla="*/ 332 w 674"/>
              <a:gd name="T21" fmla="*/ 32 h 981"/>
              <a:gd name="T22" fmla="*/ 336 w 674"/>
              <a:gd name="T23" fmla="*/ 25 h 981"/>
              <a:gd name="T24" fmla="*/ 340 w 674"/>
              <a:gd name="T25" fmla="*/ 21 h 981"/>
              <a:gd name="T26" fmla="*/ 343 w 674"/>
              <a:gd name="T27" fmla="*/ 17 h 981"/>
              <a:gd name="T28" fmla="*/ 348 w 674"/>
              <a:gd name="T29" fmla="*/ 10 h 981"/>
              <a:gd name="T30" fmla="*/ 366 w 674"/>
              <a:gd name="T31" fmla="*/ 1 h 981"/>
              <a:gd name="T32" fmla="*/ 653 w 674"/>
              <a:gd name="T33" fmla="*/ 2 h 981"/>
              <a:gd name="T34" fmla="*/ 661 w 674"/>
              <a:gd name="T35" fmla="*/ 3 h 981"/>
              <a:gd name="T36" fmla="*/ 658 w 674"/>
              <a:gd name="T37" fmla="*/ 27 h 981"/>
              <a:gd name="T38" fmla="*/ 585 w 674"/>
              <a:gd name="T39" fmla="*/ 107 h 981"/>
              <a:gd name="T40" fmla="*/ 423 w 674"/>
              <a:gd name="T41" fmla="*/ 337 h 981"/>
              <a:gd name="T42" fmla="*/ 269 w 674"/>
              <a:gd name="T43" fmla="*/ 758 h 981"/>
              <a:gd name="T44" fmla="*/ 247 w 674"/>
              <a:gd name="T45" fmla="*/ 926 h 981"/>
              <a:gd name="T46" fmla="*/ 233 w 674"/>
              <a:gd name="T47" fmla="*/ 975 h 981"/>
              <a:gd name="T48" fmla="*/ 122 w 674"/>
              <a:gd name="T49" fmla="*/ 976 h 981"/>
              <a:gd name="T50" fmla="*/ 63 w 674"/>
              <a:gd name="T51" fmla="*/ 912 h 9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74" h="981">
                <a:moveTo>
                  <a:pt x="63" y="912"/>
                </a:moveTo>
                <a:cubicBezTo>
                  <a:pt x="53" y="888"/>
                  <a:pt x="21" y="883"/>
                  <a:pt x="10" y="859"/>
                </a:cubicBezTo>
                <a:cubicBezTo>
                  <a:pt x="0" y="835"/>
                  <a:pt x="8" y="805"/>
                  <a:pt x="13" y="780"/>
                </a:cubicBezTo>
                <a:cubicBezTo>
                  <a:pt x="18" y="750"/>
                  <a:pt x="24" y="719"/>
                  <a:pt x="31" y="689"/>
                </a:cubicBezTo>
                <a:cubicBezTo>
                  <a:pt x="58" y="570"/>
                  <a:pt x="95" y="453"/>
                  <a:pt x="147" y="342"/>
                </a:cubicBezTo>
                <a:cubicBezTo>
                  <a:pt x="162" y="310"/>
                  <a:pt x="178" y="278"/>
                  <a:pt x="195" y="247"/>
                </a:cubicBezTo>
                <a:cubicBezTo>
                  <a:pt x="218" y="205"/>
                  <a:pt x="244" y="164"/>
                  <a:pt x="270" y="124"/>
                </a:cubicBezTo>
                <a:cubicBezTo>
                  <a:pt x="287" y="98"/>
                  <a:pt x="304" y="73"/>
                  <a:pt x="320" y="48"/>
                </a:cubicBezTo>
                <a:cubicBezTo>
                  <a:pt x="322" y="45"/>
                  <a:pt x="323" y="43"/>
                  <a:pt x="325" y="41"/>
                </a:cubicBezTo>
                <a:cubicBezTo>
                  <a:pt x="326" y="39"/>
                  <a:pt x="327" y="38"/>
                  <a:pt x="328" y="36"/>
                </a:cubicBezTo>
                <a:cubicBezTo>
                  <a:pt x="329" y="35"/>
                  <a:pt x="330" y="34"/>
                  <a:pt x="332" y="32"/>
                </a:cubicBezTo>
                <a:cubicBezTo>
                  <a:pt x="333" y="30"/>
                  <a:pt x="335" y="28"/>
                  <a:pt x="336" y="25"/>
                </a:cubicBezTo>
                <a:cubicBezTo>
                  <a:pt x="338" y="25"/>
                  <a:pt x="339" y="23"/>
                  <a:pt x="340" y="21"/>
                </a:cubicBezTo>
                <a:cubicBezTo>
                  <a:pt x="341" y="20"/>
                  <a:pt x="342" y="18"/>
                  <a:pt x="343" y="17"/>
                </a:cubicBezTo>
                <a:cubicBezTo>
                  <a:pt x="346" y="15"/>
                  <a:pt x="347" y="13"/>
                  <a:pt x="348" y="10"/>
                </a:cubicBezTo>
                <a:cubicBezTo>
                  <a:pt x="352" y="3"/>
                  <a:pt x="359" y="1"/>
                  <a:pt x="366" y="1"/>
                </a:cubicBezTo>
                <a:cubicBezTo>
                  <a:pt x="462" y="1"/>
                  <a:pt x="558" y="0"/>
                  <a:pt x="653" y="2"/>
                </a:cubicBezTo>
                <a:cubicBezTo>
                  <a:pt x="656" y="2"/>
                  <a:pt x="658" y="2"/>
                  <a:pt x="661" y="3"/>
                </a:cubicBezTo>
                <a:cubicBezTo>
                  <a:pt x="674" y="13"/>
                  <a:pt x="664" y="20"/>
                  <a:pt x="658" y="27"/>
                </a:cubicBezTo>
                <a:cubicBezTo>
                  <a:pt x="634" y="54"/>
                  <a:pt x="609" y="80"/>
                  <a:pt x="585" y="107"/>
                </a:cubicBezTo>
                <a:cubicBezTo>
                  <a:pt x="523" y="178"/>
                  <a:pt x="469" y="255"/>
                  <a:pt x="423" y="337"/>
                </a:cubicBezTo>
                <a:cubicBezTo>
                  <a:pt x="348" y="469"/>
                  <a:pt x="297" y="609"/>
                  <a:pt x="269" y="758"/>
                </a:cubicBezTo>
                <a:cubicBezTo>
                  <a:pt x="258" y="813"/>
                  <a:pt x="250" y="870"/>
                  <a:pt x="247" y="926"/>
                </a:cubicBezTo>
                <a:cubicBezTo>
                  <a:pt x="246" y="943"/>
                  <a:pt x="248" y="961"/>
                  <a:pt x="233" y="975"/>
                </a:cubicBezTo>
                <a:cubicBezTo>
                  <a:pt x="196" y="981"/>
                  <a:pt x="159" y="978"/>
                  <a:pt x="122" y="976"/>
                </a:cubicBezTo>
                <a:cubicBezTo>
                  <a:pt x="100" y="957"/>
                  <a:pt x="75" y="941"/>
                  <a:pt x="63" y="9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7" name="Freeform 119">
            <a:extLst>
              <a:ext uri="{FF2B5EF4-FFF2-40B4-BE49-F238E27FC236}">
                <a16:creationId xmlns:a16="http://schemas.microsoft.com/office/drawing/2014/main" id="{855E2226-3053-409B-8E57-801A4C387D75}"/>
              </a:ext>
            </a:extLst>
          </p:cNvPr>
          <p:cNvSpPr>
            <a:spLocks/>
          </p:cNvSpPr>
          <p:nvPr/>
        </p:nvSpPr>
        <p:spPr bwMode="auto">
          <a:xfrm>
            <a:off x="7178287" y="2110529"/>
            <a:ext cx="2664858" cy="2679626"/>
          </a:xfrm>
          <a:custGeom>
            <a:avLst/>
            <a:gdLst>
              <a:gd name="T0" fmla="*/ 583 w 2358"/>
              <a:gd name="T1" fmla="*/ 177 h 2368"/>
              <a:gd name="T2" fmla="*/ 615 w 2358"/>
              <a:gd name="T3" fmla="*/ 176 h 2368"/>
              <a:gd name="T4" fmla="*/ 1229 w 2358"/>
              <a:gd name="T5" fmla="*/ 176 h 2368"/>
              <a:gd name="T6" fmla="*/ 1254 w 2358"/>
              <a:gd name="T7" fmla="*/ 177 h 2368"/>
              <a:gd name="T8" fmla="*/ 1275 w 2358"/>
              <a:gd name="T9" fmla="*/ 189 h 2368"/>
              <a:gd name="T10" fmla="*/ 1355 w 2358"/>
              <a:gd name="T11" fmla="*/ 155 h 2368"/>
              <a:gd name="T12" fmla="*/ 1354 w 2358"/>
              <a:gd name="T13" fmla="*/ 106 h 2368"/>
              <a:gd name="T14" fmla="*/ 1281 w 2358"/>
              <a:gd name="T15" fmla="*/ 71 h 2368"/>
              <a:gd name="T16" fmla="*/ 1258 w 2358"/>
              <a:gd name="T17" fmla="*/ 80 h 2368"/>
              <a:gd name="T18" fmla="*/ 1068 w 2358"/>
              <a:gd name="T19" fmla="*/ 80 h 2368"/>
              <a:gd name="T20" fmla="*/ 822 w 2358"/>
              <a:gd name="T21" fmla="*/ 80 h 2368"/>
              <a:gd name="T22" fmla="*/ 801 w 2358"/>
              <a:gd name="T23" fmla="*/ 79 h 2368"/>
              <a:gd name="T24" fmla="*/ 900 w 2358"/>
              <a:gd name="T25" fmla="*/ 50 h 2368"/>
              <a:gd name="T26" fmla="*/ 1120 w 2358"/>
              <a:gd name="T27" fmla="*/ 18 h 2368"/>
              <a:gd name="T28" fmla="*/ 1996 w 2358"/>
              <a:gd name="T29" fmla="*/ 345 h 2368"/>
              <a:gd name="T30" fmla="*/ 2332 w 2358"/>
              <a:gd name="T31" fmla="*/ 960 h 2368"/>
              <a:gd name="T32" fmla="*/ 2353 w 2358"/>
              <a:gd name="T33" fmla="*/ 1235 h 2368"/>
              <a:gd name="T34" fmla="*/ 1990 w 2358"/>
              <a:gd name="T35" fmla="*/ 2040 h 2368"/>
              <a:gd name="T36" fmla="*/ 1426 w 2358"/>
              <a:gd name="T37" fmla="*/ 2339 h 2368"/>
              <a:gd name="T38" fmla="*/ 1136 w 2358"/>
              <a:gd name="T39" fmla="*/ 2364 h 2368"/>
              <a:gd name="T40" fmla="*/ 381 w 2358"/>
              <a:gd name="T41" fmla="*/ 2051 h 2368"/>
              <a:gd name="T42" fmla="*/ 50 w 2358"/>
              <a:gd name="T43" fmla="*/ 1512 h 2368"/>
              <a:gd name="T44" fmla="*/ 9 w 2358"/>
              <a:gd name="T45" fmla="*/ 1274 h 2368"/>
              <a:gd name="T46" fmla="*/ 6 w 2358"/>
              <a:gd name="T47" fmla="*/ 1234 h 2368"/>
              <a:gd name="T48" fmla="*/ 19 w 2358"/>
              <a:gd name="T49" fmla="*/ 1233 h 2368"/>
              <a:gd name="T50" fmla="*/ 234 w 2358"/>
              <a:gd name="T51" fmla="*/ 1233 h 2368"/>
              <a:gd name="T52" fmla="*/ 243 w 2358"/>
              <a:gd name="T53" fmla="*/ 1233 h 2368"/>
              <a:gd name="T54" fmla="*/ 252 w 2358"/>
              <a:gd name="T55" fmla="*/ 1258 h 2368"/>
              <a:gd name="T56" fmla="*/ 329 w 2358"/>
              <a:gd name="T57" fmla="*/ 1569 h 2368"/>
              <a:gd name="T58" fmla="*/ 469 w 2358"/>
              <a:gd name="T59" fmla="*/ 1792 h 2368"/>
              <a:gd name="T60" fmla="*/ 729 w 2358"/>
              <a:gd name="T61" fmla="*/ 2005 h 2368"/>
              <a:gd name="T62" fmla="*/ 1030 w 2358"/>
              <a:gd name="T63" fmla="*/ 2109 h 2368"/>
              <a:gd name="T64" fmla="*/ 1195 w 2358"/>
              <a:gd name="T65" fmla="*/ 2122 h 2368"/>
              <a:gd name="T66" fmla="*/ 1751 w 2358"/>
              <a:gd name="T67" fmla="*/ 1926 h 2368"/>
              <a:gd name="T68" fmla="*/ 1992 w 2358"/>
              <a:gd name="T69" fmla="*/ 1646 h 2368"/>
              <a:gd name="T70" fmla="*/ 2105 w 2358"/>
              <a:gd name="T71" fmla="*/ 1300 h 2368"/>
              <a:gd name="T72" fmla="*/ 2028 w 2358"/>
              <a:gd name="T73" fmla="*/ 806 h 2368"/>
              <a:gd name="T74" fmla="*/ 1807 w 2358"/>
              <a:gd name="T75" fmla="*/ 502 h 2368"/>
              <a:gd name="T76" fmla="*/ 1333 w 2358"/>
              <a:gd name="T77" fmla="*/ 272 h 2368"/>
              <a:gd name="T78" fmla="*/ 1182 w 2358"/>
              <a:gd name="T79" fmla="*/ 259 h 2368"/>
              <a:gd name="T80" fmla="*/ 822 w 2358"/>
              <a:gd name="T81" fmla="*/ 331 h 2368"/>
              <a:gd name="T82" fmla="*/ 570 w 2358"/>
              <a:gd name="T83" fmla="*/ 487 h 2368"/>
              <a:gd name="T84" fmla="*/ 362 w 2358"/>
              <a:gd name="T85" fmla="*/ 747 h 2368"/>
              <a:gd name="T86" fmla="*/ 261 w 2358"/>
              <a:gd name="T87" fmla="*/ 1037 h 2368"/>
              <a:gd name="T88" fmla="*/ 252 w 2358"/>
              <a:gd name="T89" fmla="*/ 1117 h 2368"/>
              <a:gd name="T90" fmla="*/ 241 w 2358"/>
              <a:gd name="T91" fmla="*/ 1142 h 2368"/>
              <a:gd name="T92" fmla="*/ 232 w 2358"/>
              <a:gd name="T93" fmla="*/ 1144 h 2368"/>
              <a:gd name="T94" fmla="*/ 16 w 2358"/>
              <a:gd name="T95" fmla="*/ 1144 h 2368"/>
              <a:gd name="T96" fmla="*/ 11 w 2358"/>
              <a:gd name="T97" fmla="*/ 1143 h 2368"/>
              <a:gd name="T98" fmla="*/ 0 w 2358"/>
              <a:gd name="T99" fmla="*/ 1120 h 2368"/>
              <a:gd name="T100" fmla="*/ 23 w 2358"/>
              <a:gd name="T101" fmla="*/ 946 h 2368"/>
              <a:gd name="T102" fmla="*/ 275 w 2358"/>
              <a:gd name="T103" fmla="*/ 429 h 2368"/>
              <a:gd name="T104" fmla="*/ 546 w 2358"/>
              <a:gd name="T105" fmla="*/ 192 h 2368"/>
              <a:gd name="T106" fmla="*/ 583 w 2358"/>
              <a:gd name="T107" fmla="*/ 177 h 2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358" h="2368">
                <a:moveTo>
                  <a:pt x="583" y="177"/>
                </a:moveTo>
                <a:cubicBezTo>
                  <a:pt x="594" y="177"/>
                  <a:pt x="604" y="176"/>
                  <a:pt x="615" y="176"/>
                </a:cubicBezTo>
                <a:cubicBezTo>
                  <a:pt x="820" y="176"/>
                  <a:pt x="1024" y="176"/>
                  <a:pt x="1229" y="176"/>
                </a:cubicBezTo>
                <a:cubicBezTo>
                  <a:pt x="1237" y="176"/>
                  <a:pt x="1245" y="177"/>
                  <a:pt x="1254" y="177"/>
                </a:cubicBezTo>
                <a:cubicBezTo>
                  <a:pt x="1261" y="180"/>
                  <a:pt x="1268" y="185"/>
                  <a:pt x="1275" y="189"/>
                </a:cubicBezTo>
                <a:cubicBezTo>
                  <a:pt x="1310" y="208"/>
                  <a:pt x="1344" y="193"/>
                  <a:pt x="1355" y="155"/>
                </a:cubicBezTo>
                <a:cubicBezTo>
                  <a:pt x="1359" y="139"/>
                  <a:pt x="1359" y="123"/>
                  <a:pt x="1354" y="106"/>
                </a:cubicBezTo>
                <a:cubicBezTo>
                  <a:pt x="1343" y="71"/>
                  <a:pt x="1315" y="57"/>
                  <a:pt x="1281" y="71"/>
                </a:cubicBezTo>
                <a:cubicBezTo>
                  <a:pt x="1273" y="74"/>
                  <a:pt x="1265" y="76"/>
                  <a:pt x="1258" y="80"/>
                </a:cubicBezTo>
                <a:cubicBezTo>
                  <a:pt x="1194" y="80"/>
                  <a:pt x="1131" y="80"/>
                  <a:pt x="1068" y="80"/>
                </a:cubicBezTo>
                <a:cubicBezTo>
                  <a:pt x="986" y="80"/>
                  <a:pt x="904" y="80"/>
                  <a:pt x="822" y="80"/>
                </a:cubicBezTo>
                <a:cubicBezTo>
                  <a:pt x="815" y="80"/>
                  <a:pt x="808" y="80"/>
                  <a:pt x="801" y="79"/>
                </a:cubicBezTo>
                <a:cubicBezTo>
                  <a:pt x="833" y="66"/>
                  <a:pt x="867" y="58"/>
                  <a:pt x="900" y="50"/>
                </a:cubicBezTo>
                <a:cubicBezTo>
                  <a:pt x="973" y="32"/>
                  <a:pt x="1046" y="22"/>
                  <a:pt x="1120" y="18"/>
                </a:cubicBezTo>
                <a:cubicBezTo>
                  <a:pt x="1446" y="0"/>
                  <a:pt x="1763" y="120"/>
                  <a:pt x="1996" y="345"/>
                </a:cubicBezTo>
                <a:cubicBezTo>
                  <a:pt x="2171" y="516"/>
                  <a:pt x="2283" y="721"/>
                  <a:pt x="2332" y="960"/>
                </a:cubicBezTo>
                <a:cubicBezTo>
                  <a:pt x="2350" y="1051"/>
                  <a:pt x="2358" y="1143"/>
                  <a:pt x="2353" y="1235"/>
                </a:cubicBezTo>
                <a:cubicBezTo>
                  <a:pt x="2339" y="1552"/>
                  <a:pt x="2218" y="1821"/>
                  <a:pt x="1990" y="2040"/>
                </a:cubicBezTo>
                <a:cubicBezTo>
                  <a:pt x="1831" y="2194"/>
                  <a:pt x="1642" y="2292"/>
                  <a:pt x="1426" y="2339"/>
                </a:cubicBezTo>
                <a:cubicBezTo>
                  <a:pt x="1330" y="2359"/>
                  <a:pt x="1234" y="2368"/>
                  <a:pt x="1136" y="2364"/>
                </a:cubicBezTo>
                <a:cubicBezTo>
                  <a:pt x="847" y="2351"/>
                  <a:pt x="594" y="2247"/>
                  <a:pt x="381" y="2051"/>
                </a:cubicBezTo>
                <a:cubicBezTo>
                  <a:pt x="221" y="1903"/>
                  <a:pt x="111" y="1722"/>
                  <a:pt x="50" y="1512"/>
                </a:cubicBezTo>
                <a:cubicBezTo>
                  <a:pt x="28" y="1434"/>
                  <a:pt x="14" y="1355"/>
                  <a:pt x="9" y="1274"/>
                </a:cubicBezTo>
                <a:cubicBezTo>
                  <a:pt x="8" y="1260"/>
                  <a:pt x="7" y="1247"/>
                  <a:pt x="6" y="1234"/>
                </a:cubicBezTo>
                <a:cubicBezTo>
                  <a:pt x="10" y="1233"/>
                  <a:pt x="15" y="1233"/>
                  <a:pt x="19" y="1233"/>
                </a:cubicBezTo>
                <a:cubicBezTo>
                  <a:pt x="91" y="1233"/>
                  <a:pt x="162" y="1233"/>
                  <a:pt x="234" y="1233"/>
                </a:cubicBezTo>
                <a:cubicBezTo>
                  <a:pt x="237" y="1233"/>
                  <a:pt x="240" y="1233"/>
                  <a:pt x="243" y="1233"/>
                </a:cubicBezTo>
                <a:cubicBezTo>
                  <a:pt x="251" y="1240"/>
                  <a:pt x="251" y="1249"/>
                  <a:pt x="252" y="1258"/>
                </a:cubicBezTo>
                <a:cubicBezTo>
                  <a:pt x="259" y="1366"/>
                  <a:pt x="286" y="1469"/>
                  <a:pt x="329" y="1569"/>
                </a:cubicBezTo>
                <a:cubicBezTo>
                  <a:pt x="365" y="1650"/>
                  <a:pt x="412" y="1724"/>
                  <a:pt x="469" y="1792"/>
                </a:cubicBezTo>
                <a:cubicBezTo>
                  <a:pt x="542" y="1879"/>
                  <a:pt x="629" y="1949"/>
                  <a:pt x="729" y="2005"/>
                </a:cubicBezTo>
                <a:cubicBezTo>
                  <a:pt x="823" y="2057"/>
                  <a:pt x="923" y="2092"/>
                  <a:pt x="1030" y="2109"/>
                </a:cubicBezTo>
                <a:cubicBezTo>
                  <a:pt x="1084" y="2118"/>
                  <a:pt x="1140" y="2124"/>
                  <a:pt x="1195" y="2122"/>
                </a:cubicBezTo>
                <a:cubicBezTo>
                  <a:pt x="1401" y="2116"/>
                  <a:pt x="1588" y="2053"/>
                  <a:pt x="1751" y="1926"/>
                </a:cubicBezTo>
                <a:cubicBezTo>
                  <a:pt x="1850" y="1849"/>
                  <a:pt x="1931" y="1755"/>
                  <a:pt x="1992" y="1646"/>
                </a:cubicBezTo>
                <a:cubicBezTo>
                  <a:pt x="2053" y="1538"/>
                  <a:pt x="2092" y="1422"/>
                  <a:pt x="2105" y="1300"/>
                </a:cubicBezTo>
                <a:cubicBezTo>
                  <a:pt x="2124" y="1129"/>
                  <a:pt x="2100" y="963"/>
                  <a:pt x="2028" y="806"/>
                </a:cubicBezTo>
                <a:cubicBezTo>
                  <a:pt x="1975" y="689"/>
                  <a:pt x="1902" y="588"/>
                  <a:pt x="1807" y="502"/>
                </a:cubicBezTo>
                <a:cubicBezTo>
                  <a:pt x="1672" y="380"/>
                  <a:pt x="1514" y="302"/>
                  <a:pt x="1333" y="272"/>
                </a:cubicBezTo>
                <a:cubicBezTo>
                  <a:pt x="1283" y="263"/>
                  <a:pt x="1232" y="259"/>
                  <a:pt x="1182" y="259"/>
                </a:cubicBezTo>
                <a:cubicBezTo>
                  <a:pt x="1058" y="259"/>
                  <a:pt x="937" y="282"/>
                  <a:pt x="822" y="331"/>
                </a:cubicBezTo>
                <a:cubicBezTo>
                  <a:pt x="730" y="370"/>
                  <a:pt x="646" y="421"/>
                  <a:pt x="570" y="487"/>
                </a:cubicBezTo>
                <a:cubicBezTo>
                  <a:pt x="485" y="561"/>
                  <a:pt x="416" y="647"/>
                  <a:pt x="362" y="747"/>
                </a:cubicBezTo>
                <a:cubicBezTo>
                  <a:pt x="312" y="838"/>
                  <a:pt x="279" y="935"/>
                  <a:pt x="261" y="1037"/>
                </a:cubicBezTo>
                <a:cubicBezTo>
                  <a:pt x="257" y="1064"/>
                  <a:pt x="253" y="1090"/>
                  <a:pt x="252" y="1117"/>
                </a:cubicBezTo>
                <a:cubicBezTo>
                  <a:pt x="252" y="1127"/>
                  <a:pt x="251" y="1136"/>
                  <a:pt x="241" y="1142"/>
                </a:cubicBezTo>
                <a:cubicBezTo>
                  <a:pt x="238" y="1144"/>
                  <a:pt x="235" y="1144"/>
                  <a:pt x="232" y="1144"/>
                </a:cubicBezTo>
                <a:cubicBezTo>
                  <a:pt x="160" y="1145"/>
                  <a:pt x="88" y="1146"/>
                  <a:pt x="16" y="1144"/>
                </a:cubicBezTo>
                <a:cubicBezTo>
                  <a:pt x="14" y="1144"/>
                  <a:pt x="12" y="1143"/>
                  <a:pt x="11" y="1143"/>
                </a:cubicBezTo>
                <a:cubicBezTo>
                  <a:pt x="1" y="1138"/>
                  <a:pt x="0" y="1130"/>
                  <a:pt x="0" y="1120"/>
                </a:cubicBezTo>
                <a:cubicBezTo>
                  <a:pt x="3" y="1061"/>
                  <a:pt x="11" y="1003"/>
                  <a:pt x="23" y="946"/>
                </a:cubicBezTo>
                <a:cubicBezTo>
                  <a:pt x="64" y="752"/>
                  <a:pt x="149" y="580"/>
                  <a:pt x="275" y="429"/>
                </a:cubicBezTo>
                <a:cubicBezTo>
                  <a:pt x="353" y="336"/>
                  <a:pt x="443" y="257"/>
                  <a:pt x="546" y="192"/>
                </a:cubicBezTo>
                <a:cubicBezTo>
                  <a:pt x="557" y="184"/>
                  <a:pt x="570" y="182"/>
                  <a:pt x="583" y="17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8" name="Freeform 120">
            <a:extLst>
              <a:ext uri="{FF2B5EF4-FFF2-40B4-BE49-F238E27FC236}">
                <a16:creationId xmlns:a16="http://schemas.microsoft.com/office/drawing/2014/main" id="{F1A93A41-E17F-4E49-A9E3-0CA89D229A67}"/>
              </a:ext>
            </a:extLst>
          </p:cNvPr>
          <p:cNvSpPr>
            <a:spLocks/>
          </p:cNvSpPr>
          <p:nvPr/>
        </p:nvSpPr>
        <p:spPr bwMode="auto">
          <a:xfrm>
            <a:off x="8599654" y="2174526"/>
            <a:ext cx="127992" cy="170656"/>
          </a:xfrm>
          <a:custGeom>
            <a:avLst/>
            <a:gdLst>
              <a:gd name="T0" fmla="*/ 4 w 113"/>
              <a:gd name="T1" fmla="*/ 23 h 151"/>
              <a:gd name="T2" fmla="*/ 52 w 113"/>
              <a:gd name="T3" fmla="*/ 0 h 151"/>
              <a:gd name="T4" fmla="*/ 97 w 113"/>
              <a:gd name="T5" fmla="*/ 24 h 151"/>
              <a:gd name="T6" fmla="*/ 112 w 113"/>
              <a:gd name="T7" fmla="*/ 65 h 151"/>
              <a:gd name="T8" fmla="*/ 107 w 113"/>
              <a:gd name="T9" fmla="*/ 107 h 151"/>
              <a:gd name="T10" fmla="*/ 65 w 113"/>
              <a:gd name="T11" fmla="*/ 148 h 151"/>
              <a:gd name="T12" fmla="*/ 36 w 113"/>
              <a:gd name="T13" fmla="*/ 148 h 151"/>
              <a:gd name="T14" fmla="*/ 0 w 113"/>
              <a:gd name="T15" fmla="*/ 120 h 151"/>
              <a:gd name="T16" fmla="*/ 51 w 113"/>
              <a:gd name="T17" fmla="*/ 119 h 151"/>
              <a:gd name="T18" fmla="*/ 75 w 113"/>
              <a:gd name="T19" fmla="*/ 103 h 151"/>
              <a:gd name="T20" fmla="*/ 80 w 113"/>
              <a:gd name="T21" fmla="*/ 70 h 151"/>
              <a:gd name="T22" fmla="*/ 74 w 113"/>
              <a:gd name="T23" fmla="*/ 37 h 151"/>
              <a:gd name="T24" fmla="*/ 53 w 113"/>
              <a:gd name="T25" fmla="*/ 23 h 151"/>
              <a:gd name="T26" fmla="*/ 4 w 113"/>
              <a:gd name="T27" fmla="*/ 2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3" h="151">
                <a:moveTo>
                  <a:pt x="4" y="23"/>
                </a:moveTo>
                <a:cubicBezTo>
                  <a:pt x="16" y="7"/>
                  <a:pt x="32" y="0"/>
                  <a:pt x="52" y="0"/>
                </a:cubicBezTo>
                <a:cubicBezTo>
                  <a:pt x="71" y="0"/>
                  <a:pt x="86" y="9"/>
                  <a:pt x="97" y="24"/>
                </a:cubicBezTo>
                <a:cubicBezTo>
                  <a:pt x="106" y="36"/>
                  <a:pt x="111" y="50"/>
                  <a:pt x="112" y="65"/>
                </a:cubicBezTo>
                <a:cubicBezTo>
                  <a:pt x="112" y="79"/>
                  <a:pt x="113" y="93"/>
                  <a:pt x="107" y="107"/>
                </a:cubicBezTo>
                <a:cubicBezTo>
                  <a:pt x="99" y="127"/>
                  <a:pt x="85" y="140"/>
                  <a:pt x="65" y="148"/>
                </a:cubicBezTo>
                <a:cubicBezTo>
                  <a:pt x="55" y="151"/>
                  <a:pt x="45" y="151"/>
                  <a:pt x="36" y="148"/>
                </a:cubicBezTo>
                <a:cubicBezTo>
                  <a:pt x="21" y="143"/>
                  <a:pt x="7" y="136"/>
                  <a:pt x="0" y="120"/>
                </a:cubicBezTo>
                <a:cubicBezTo>
                  <a:pt x="17" y="120"/>
                  <a:pt x="34" y="119"/>
                  <a:pt x="51" y="119"/>
                </a:cubicBezTo>
                <a:cubicBezTo>
                  <a:pt x="63" y="120"/>
                  <a:pt x="71" y="114"/>
                  <a:pt x="75" y="103"/>
                </a:cubicBezTo>
                <a:cubicBezTo>
                  <a:pt x="80" y="92"/>
                  <a:pt x="82" y="81"/>
                  <a:pt x="80" y="70"/>
                </a:cubicBezTo>
                <a:cubicBezTo>
                  <a:pt x="82" y="58"/>
                  <a:pt x="78" y="47"/>
                  <a:pt x="74" y="37"/>
                </a:cubicBezTo>
                <a:cubicBezTo>
                  <a:pt x="70" y="28"/>
                  <a:pt x="63" y="23"/>
                  <a:pt x="53" y="23"/>
                </a:cubicBezTo>
                <a:cubicBezTo>
                  <a:pt x="36" y="23"/>
                  <a:pt x="20" y="23"/>
                  <a:pt x="4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9" name="Freeform 121">
            <a:extLst>
              <a:ext uri="{FF2B5EF4-FFF2-40B4-BE49-F238E27FC236}">
                <a16:creationId xmlns:a16="http://schemas.microsoft.com/office/drawing/2014/main" id="{C37CA425-3EE6-4E02-802F-64FF610795EF}"/>
              </a:ext>
            </a:extLst>
          </p:cNvPr>
          <p:cNvSpPr>
            <a:spLocks/>
          </p:cNvSpPr>
          <p:nvPr/>
        </p:nvSpPr>
        <p:spPr bwMode="auto">
          <a:xfrm>
            <a:off x="7452322" y="2381282"/>
            <a:ext cx="2123353" cy="2143045"/>
          </a:xfrm>
          <a:custGeom>
            <a:avLst/>
            <a:gdLst>
              <a:gd name="T0" fmla="*/ 1 w 1880"/>
              <a:gd name="T1" fmla="*/ 897 h 1894"/>
              <a:gd name="T2" fmla="*/ 11 w 1880"/>
              <a:gd name="T3" fmla="*/ 800 h 1894"/>
              <a:gd name="T4" fmla="*/ 141 w 1880"/>
              <a:gd name="T5" fmla="*/ 454 h 1894"/>
              <a:gd name="T6" fmla="*/ 733 w 1880"/>
              <a:gd name="T7" fmla="*/ 35 h 1894"/>
              <a:gd name="T8" fmla="*/ 912 w 1880"/>
              <a:gd name="T9" fmla="*/ 13 h 1894"/>
              <a:gd name="T10" fmla="*/ 1848 w 1880"/>
              <a:gd name="T11" fmla="*/ 716 h 1894"/>
              <a:gd name="T12" fmla="*/ 1877 w 1880"/>
              <a:gd name="T13" fmla="*/ 978 h 1894"/>
              <a:gd name="T14" fmla="*/ 1604 w 1880"/>
              <a:gd name="T15" fmla="*/ 1613 h 1894"/>
              <a:gd name="T16" fmla="*/ 1138 w 1880"/>
              <a:gd name="T17" fmla="*/ 1869 h 1894"/>
              <a:gd name="T18" fmla="*/ 881 w 1880"/>
              <a:gd name="T19" fmla="*/ 1889 h 1894"/>
              <a:gd name="T20" fmla="*/ 25 w 1880"/>
              <a:gd name="T21" fmla="*/ 1171 h 1894"/>
              <a:gd name="T22" fmla="*/ 1 w 1880"/>
              <a:gd name="T23" fmla="*/ 1010 h 1894"/>
              <a:gd name="T24" fmla="*/ 1 w 1880"/>
              <a:gd name="T25" fmla="*/ 994 h 1894"/>
              <a:gd name="T26" fmla="*/ 234 w 1880"/>
              <a:gd name="T27" fmla="*/ 994 h 1894"/>
              <a:gd name="T28" fmla="*/ 244 w 1880"/>
              <a:gd name="T29" fmla="*/ 1013 h 1894"/>
              <a:gd name="T30" fmla="*/ 320 w 1880"/>
              <a:gd name="T31" fmla="*/ 1273 h 1894"/>
              <a:gd name="T32" fmla="*/ 593 w 1880"/>
              <a:gd name="T33" fmla="*/ 1556 h 1894"/>
              <a:gd name="T34" fmla="*/ 870 w 1880"/>
              <a:gd name="T35" fmla="*/ 1645 h 1894"/>
              <a:gd name="T36" fmla="*/ 1301 w 1880"/>
              <a:gd name="T37" fmla="*/ 1545 h 1894"/>
              <a:gd name="T38" fmla="*/ 1626 w 1880"/>
              <a:gd name="T39" fmla="*/ 1057 h 1894"/>
              <a:gd name="T40" fmla="*/ 1483 w 1880"/>
              <a:gd name="T41" fmla="*/ 519 h 1894"/>
              <a:gd name="T42" fmla="*/ 1047 w 1880"/>
              <a:gd name="T43" fmla="*/ 264 h 1894"/>
              <a:gd name="T44" fmla="*/ 626 w 1880"/>
              <a:gd name="T45" fmla="*/ 329 h 1894"/>
              <a:gd name="T46" fmla="*/ 286 w 1880"/>
              <a:gd name="T47" fmla="*/ 706 h 1894"/>
              <a:gd name="T48" fmla="*/ 245 w 1880"/>
              <a:gd name="T49" fmla="*/ 881 h 1894"/>
              <a:gd name="T50" fmla="*/ 233 w 1880"/>
              <a:gd name="T51" fmla="*/ 903 h 1894"/>
              <a:gd name="T52" fmla="*/ 198 w 1880"/>
              <a:gd name="T53" fmla="*/ 906 h 1894"/>
              <a:gd name="T54" fmla="*/ 29 w 1880"/>
              <a:gd name="T55" fmla="*/ 906 h 1894"/>
              <a:gd name="T56" fmla="*/ 1 w 1880"/>
              <a:gd name="T57" fmla="*/ 897 h 18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880" h="1894">
                <a:moveTo>
                  <a:pt x="1" y="897"/>
                </a:moveTo>
                <a:cubicBezTo>
                  <a:pt x="1" y="864"/>
                  <a:pt x="6" y="832"/>
                  <a:pt x="11" y="800"/>
                </a:cubicBezTo>
                <a:cubicBezTo>
                  <a:pt x="31" y="676"/>
                  <a:pt x="74" y="560"/>
                  <a:pt x="141" y="454"/>
                </a:cubicBezTo>
                <a:cubicBezTo>
                  <a:pt x="282" y="234"/>
                  <a:pt x="479" y="94"/>
                  <a:pt x="733" y="35"/>
                </a:cubicBezTo>
                <a:cubicBezTo>
                  <a:pt x="792" y="21"/>
                  <a:pt x="851" y="14"/>
                  <a:pt x="912" y="13"/>
                </a:cubicBezTo>
                <a:cubicBezTo>
                  <a:pt x="1353" y="0"/>
                  <a:pt x="1739" y="295"/>
                  <a:pt x="1848" y="716"/>
                </a:cubicBezTo>
                <a:cubicBezTo>
                  <a:pt x="1870" y="802"/>
                  <a:pt x="1880" y="890"/>
                  <a:pt x="1877" y="978"/>
                </a:cubicBezTo>
                <a:cubicBezTo>
                  <a:pt x="1868" y="1225"/>
                  <a:pt x="1777" y="1437"/>
                  <a:pt x="1604" y="1613"/>
                </a:cubicBezTo>
                <a:cubicBezTo>
                  <a:pt x="1475" y="1745"/>
                  <a:pt x="1319" y="1830"/>
                  <a:pt x="1138" y="1869"/>
                </a:cubicBezTo>
                <a:cubicBezTo>
                  <a:pt x="1053" y="1888"/>
                  <a:pt x="968" y="1894"/>
                  <a:pt x="881" y="1889"/>
                </a:cubicBezTo>
                <a:cubicBezTo>
                  <a:pt x="467" y="1865"/>
                  <a:pt x="119" y="1569"/>
                  <a:pt x="25" y="1171"/>
                </a:cubicBezTo>
                <a:cubicBezTo>
                  <a:pt x="12" y="1118"/>
                  <a:pt x="4" y="1064"/>
                  <a:pt x="1" y="1010"/>
                </a:cubicBezTo>
                <a:cubicBezTo>
                  <a:pt x="0" y="1005"/>
                  <a:pt x="1" y="999"/>
                  <a:pt x="1" y="994"/>
                </a:cubicBezTo>
                <a:cubicBezTo>
                  <a:pt x="79" y="994"/>
                  <a:pt x="156" y="994"/>
                  <a:pt x="234" y="994"/>
                </a:cubicBezTo>
                <a:cubicBezTo>
                  <a:pt x="242" y="998"/>
                  <a:pt x="243" y="1005"/>
                  <a:pt x="244" y="1013"/>
                </a:cubicBezTo>
                <a:cubicBezTo>
                  <a:pt x="253" y="1105"/>
                  <a:pt x="277" y="1192"/>
                  <a:pt x="320" y="1273"/>
                </a:cubicBezTo>
                <a:cubicBezTo>
                  <a:pt x="384" y="1394"/>
                  <a:pt x="475" y="1488"/>
                  <a:pt x="593" y="1556"/>
                </a:cubicBezTo>
                <a:cubicBezTo>
                  <a:pt x="679" y="1606"/>
                  <a:pt x="772" y="1636"/>
                  <a:pt x="870" y="1645"/>
                </a:cubicBezTo>
                <a:cubicBezTo>
                  <a:pt x="1024" y="1659"/>
                  <a:pt x="1169" y="1627"/>
                  <a:pt x="1301" y="1545"/>
                </a:cubicBezTo>
                <a:cubicBezTo>
                  <a:pt x="1483" y="1432"/>
                  <a:pt x="1593" y="1268"/>
                  <a:pt x="1626" y="1057"/>
                </a:cubicBezTo>
                <a:cubicBezTo>
                  <a:pt x="1657" y="858"/>
                  <a:pt x="1608" y="677"/>
                  <a:pt x="1483" y="519"/>
                </a:cubicBezTo>
                <a:cubicBezTo>
                  <a:pt x="1372" y="377"/>
                  <a:pt x="1225" y="292"/>
                  <a:pt x="1047" y="264"/>
                </a:cubicBezTo>
                <a:cubicBezTo>
                  <a:pt x="900" y="241"/>
                  <a:pt x="759" y="261"/>
                  <a:pt x="626" y="329"/>
                </a:cubicBezTo>
                <a:cubicBezTo>
                  <a:pt x="465" y="411"/>
                  <a:pt x="352" y="537"/>
                  <a:pt x="286" y="706"/>
                </a:cubicBezTo>
                <a:cubicBezTo>
                  <a:pt x="264" y="762"/>
                  <a:pt x="253" y="821"/>
                  <a:pt x="245" y="881"/>
                </a:cubicBezTo>
                <a:cubicBezTo>
                  <a:pt x="243" y="890"/>
                  <a:pt x="242" y="899"/>
                  <a:pt x="233" y="903"/>
                </a:cubicBezTo>
                <a:cubicBezTo>
                  <a:pt x="221" y="907"/>
                  <a:pt x="210" y="906"/>
                  <a:pt x="198" y="906"/>
                </a:cubicBezTo>
                <a:cubicBezTo>
                  <a:pt x="142" y="906"/>
                  <a:pt x="85" y="906"/>
                  <a:pt x="29" y="906"/>
                </a:cubicBezTo>
                <a:cubicBezTo>
                  <a:pt x="19" y="906"/>
                  <a:pt x="8" y="908"/>
                  <a:pt x="1" y="8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0" name="Freeform 122">
            <a:extLst>
              <a:ext uri="{FF2B5EF4-FFF2-40B4-BE49-F238E27FC236}">
                <a16:creationId xmlns:a16="http://schemas.microsoft.com/office/drawing/2014/main" id="{CC6C8265-A129-4AFC-B404-2AB98B9420D1}"/>
              </a:ext>
            </a:extLst>
          </p:cNvPr>
          <p:cNvSpPr>
            <a:spLocks/>
          </p:cNvSpPr>
          <p:nvPr/>
        </p:nvSpPr>
        <p:spPr bwMode="auto">
          <a:xfrm>
            <a:off x="7716510" y="2655316"/>
            <a:ext cx="1654050" cy="1603181"/>
          </a:xfrm>
          <a:custGeom>
            <a:avLst/>
            <a:gdLst>
              <a:gd name="T0" fmla="*/ 2 w 1464"/>
              <a:gd name="T1" fmla="*/ 654 h 1416"/>
              <a:gd name="T2" fmla="*/ 161 w 1464"/>
              <a:gd name="T3" fmla="*/ 260 h 1416"/>
              <a:gd name="T4" fmla="*/ 560 w 1464"/>
              <a:gd name="T5" fmla="*/ 18 h 1416"/>
              <a:gd name="T6" fmla="*/ 782 w 1464"/>
              <a:gd name="T7" fmla="*/ 8 h 1416"/>
              <a:gd name="T8" fmla="*/ 1183 w 1464"/>
              <a:gd name="T9" fmla="*/ 192 h 1416"/>
              <a:gd name="T10" fmla="*/ 1397 w 1464"/>
              <a:gd name="T11" fmla="*/ 580 h 1416"/>
              <a:gd name="T12" fmla="*/ 900 w 1464"/>
              <a:gd name="T13" fmla="*/ 1386 h 1416"/>
              <a:gd name="T14" fmla="*/ 668 w 1464"/>
              <a:gd name="T15" fmla="*/ 1412 h 1416"/>
              <a:gd name="T16" fmla="*/ 75 w 1464"/>
              <a:gd name="T17" fmla="*/ 1025 h 1416"/>
              <a:gd name="T18" fmla="*/ 5 w 1464"/>
              <a:gd name="T19" fmla="*/ 799 h 1416"/>
              <a:gd name="T20" fmla="*/ 0 w 1464"/>
              <a:gd name="T21" fmla="*/ 751 h 1416"/>
              <a:gd name="T22" fmla="*/ 235 w 1464"/>
              <a:gd name="T23" fmla="*/ 751 h 1416"/>
              <a:gd name="T24" fmla="*/ 237 w 1464"/>
              <a:gd name="T25" fmla="*/ 752 h 1416"/>
              <a:gd name="T26" fmla="*/ 248 w 1464"/>
              <a:gd name="T27" fmla="*/ 775 h 1416"/>
              <a:gd name="T28" fmla="*/ 353 w 1464"/>
              <a:gd name="T29" fmla="*/ 1008 h 1416"/>
              <a:gd name="T30" fmla="*/ 629 w 1464"/>
              <a:gd name="T31" fmla="*/ 1164 h 1416"/>
              <a:gd name="T32" fmla="*/ 987 w 1464"/>
              <a:gd name="T33" fmla="*/ 1073 h 1416"/>
              <a:gd name="T34" fmla="*/ 1162 w 1464"/>
              <a:gd name="T35" fmla="*/ 761 h 1416"/>
              <a:gd name="T36" fmla="*/ 1054 w 1464"/>
              <a:gd name="T37" fmla="*/ 408 h 1416"/>
              <a:gd name="T38" fmla="*/ 761 w 1464"/>
              <a:gd name="T39" fmla="*/ 251 h 1416"/>
              <a:gd name="T40" fmla="*/ 399 w 1464"/>
              <a:gd name="T41" fmla="*/ 363 h 1416"/>
              <a:gd name="T42" fmla="*/ 249 w 1464"/>
              <a:gd name="T43" fmla="*/ 632 h 1416"/>
              <a:gd name="T44" fmla="*/ 232 w 1464"/>
              <a:gd name="T45" fmla="*/ 661 h 1416"/>
              <a:gd name="T46" fmla="*/ 127 w 1464"/>
              <a:gd name="T47" fmla="*/ 663 h 1416"/>
              <a:gd name="T48" fmla="*/ 25 w 1464"/>
              <a:gd name="T49" fmla="*/ 663 h 1416"/>
              <a:gd name="T50" fmla="*/ 2 w 1464"/>
              <a:gd name="T51" fmla="*/ 654 h 1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464" h="1416">
                <a:moveTo>
                  <a:pt x="2" y="654"/>
                </a:moveTo>
                <a:cubicBezTo>
                  <a:pt x="13" y="506"/>
                  <a:pt x="66" y="374"/>
                  <a:pt x="161" y="260"/>
                </a:cubicBezTo>
                <a:cubicBezTo>
                  <a:pt x="266" y="133"/>
                  <a:pt x="399" y="53"/>
                  <a:pt x="560" y="18"/>
                </a:cubicBezTo>
                <a:cubicBezTo>
                  <a:pt x="633" y="3"/>
                  <a:pt x="707" y="0"/>
                  <a:pt x="782" y="8"/>
                </a:cubicBezTo>
                <a:cubicBezTo>
                  <a:pt x="936" y="25"/>
                  <a:pt x="1070" y="87"/>
                  <a:pt x="1183" y="192"/>
                </a:cubicBezTo>
                <a:cubicBezTo>
                  <a:pt x="1297" y="297"/>
                  <a:pt x="1369" y="427"/>
                  <a:pt x="1397" y="580"/>
                </a:cubicBezTo>
                <a:cubicBezTo>
                  <a:pt x="1464" y="947"/>
                  <a:pt x="1239" y="1288"/>
                  <a:pt x="900" y="1386"/>
                </a:cubicBezTo>
                <a:cubicBezTo>
                  <a:pt x="824" y="1407"/>
                  <a:pt x="747" y="1416"/>
                  <a:pt x="668" y="1412"/>
                </a:cubicBezTo>
                <a:cubicBezTo>
                  <a:pt x="415" y="1400"/>
                  <a:pt x="188" y="1250"/>
                  <a:pt x="75" y="1025"/>
                </a:cubicBezTo>
                <a:cubicBezTo>
                  <a:pt x="39" y="954"/>
                  <a:pt x="15" y="879"/>
                  <a:pt x="5" y="799"/>
                </a:cubicBezTo>
                <a:cubicBezTo>
                  <a:pt x="3" y="783"/>
                  <a:pt x="2" y="767"/>
                  <a:pt x="0" y="751"/>
                </a:cubicBezTo>
                <a:cubicBezTo>
                  <a:pt x="78" y="750"/>
                  <a:pt x="157" y="750"/>
                  <a:pt x="235" y="751"/>
                </a:cubicBezTo>
                <a:cubicBezTo>
                  <a:pt x="236" y="751"/>
                  <a:pt x="236" y="752"/>
                  <a:pt x="237" y="752"/>
                </a:cubicBezTo>
                <a:cubicBezTo>
                  <a:pt x="245" y="757"/>
                  <a:pt x="247" y="767"/>
                  <a:pt x="248" y="775"/>
                </a:cubicBezTo>
                <a:cubicBezTo>
                  <a:pt x="261" y="863"/>
                  <a:pt x="296" y="940"/>
                  <a:pt x="353" y="1008"/>
                </a:cubicBezTo>
                <a:cubicBezTo>
                  <a:pt x="426" y="1094"/>
                  <a:pt x="519" y="1146"/>
                  <a:pt x="629" y="1164"/>
                </a:cubicBezTo>
                <a:cubicBezTo>
                  <a:pt x="760" y="1184"/>
                  <a:pt x="881" y="1155"/>
                  <a:pt x="987" y="1073"/>
                </a:cubicBezTo>
                <a:cubicBezTo>
                  <a:pt x="1088" y="993"/>
                  <a:pt x="1147" y="889"/>
                  <a:pt x="1162" y="761"/>
                </a:cubicBezTo>
                <a:cubicBezTo>
                  <a:pt x="1177" y="628"/>
                  <a:pt x="1141" y="509"/>
                  <a:pt x="1054" y="408"/>
                </a:cubicBezTo>
                <a:cubicBezTo>
                  <a:pt x="978" y="319"/>
                  <a:pt x="879" y="265"/>
                  <a:pt x="761" y="251"/>
                </a:cubicBezTo>
                <a:cubicBezTo>
                  <a:pt x="624" y="235"/>
                  <a:pt x="503" y="273"/>
                  <a:pt x="399" y="363"/>
                </a:cubicBezTo>
                <a:cubicBezTo>
                  <a:pt x="316" y="435"/>
                  <a:pt x="268" y="526"/>
                  <a:pt x="249" y="632"/>
                </a:cubicBezTo>
                <a:cubicBezTo>
                  <a:pt x="247" y="644"/>
                  <a:pt x="244" y="655"/>
                  <a:pt x="232" y="661"/>
                </a:cubicBezTo>
                <a:cubicBezTo>
                  <a:pt x="197" y="665"/>
                  <a:pt x="162" y="662"/>
                  <a:pt x="127" y="663"/>
                </a:cubicBezTo>
                <a:cubicBezTo>
                  <a:pt x="93" y="663"/>
                  <a:pt x="59" y="663"/>
                  <a:pt x="25" y="663"/>
                </a:cubicBezTo>
                <a:cubicBezTo>
                  <a:pt x="17" y="662"/>
                  <a:pt x="7" y="664"/>
                  <a:pt x="2" y="6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1" name="Freeform 123">
            <a:extLst>
              <a:ext uri="{FF2B5EF4-FFF2-40B4-BE49-F238E27FC236}">
                <a16:creationId xmlns:a16="http://schemas.microsoft.com/office/drawing/2014/main" id="{12F65A16-05D6-4F48-BE85-1EFBBEF34CEC}"/>
              </a:ext>
            </a:extLst>
          </p:cNvPr>
          <p:cNvSpPr>
            <a:spLocks/>
          </p:cNvSpPr>
          <p:nvPr/>
        </p:nvSpPr>
        <p:spPr bwMode="auto">
          <a:xfrm>
            <a:off x="7983980" y="2885045"/>
            <a:ext cx="1128954" cy="1156850"/>
          </a:xfrm>
          <a:custGeom>
            <a:avLst/>
            <a:gdLst>
              <a:gd name="T0" fmla="*/ 0 w 999"/>
              <a:gd name="T1" fmla="*/ 452 h 1023"/>
              <a:gd name="T2" fmla="*/ 45 w 999"/>
              <a:gd name="T3" fmla="*/ 300 h 1023"/>
              <a:gd name="T4" fmla="*/ 383 w 999"/>
              <a:gd name="T5" fmla="*/ 45 h 1023"/>
              <a:gd name="T6" fmla="*/ 915 w 999"/>
              <a:gd name="T7" fmla="*/ 365 h 1023"/>
              <a:gd name="T8" fmla="*/ 575 w 999"/>
              <a:gd name="T9" fmla="*/ 963 h 1023"/>
              <a:gd name="T10" fmla="*/ 13 w 999"/>
              <a:gd name="T11" fmla="*/ 627 h 1023"/>
              <a:gd name="T12" fmla="*/ 0 w 999"/>
              <a:gd name="T13" fmla="*/ 550 h 1023"/>
              <a:gd name="T14" fmla="*/ 19 w 999"/>
              <a:gd name="T15" fmla="*/ 549 h 1023"/>
              <a:gd name="T16" fmla="*/ 235 w 999"/>
              <a:gd name="T17" fmla="*/ 549 h 1023"/>
              <a:gd name="T18" fmla="*/ 250 w 999"/>
              <a:gd name="T19" fmla="*/ 571 h 1023"/>
              <a:gd name="T20" fmla="*/ 428 w 999"/>
              <a:gd name="T21" fmla="*/ 729 h 1023"/>
              <a:gd name="T22" fmla="*/ 671 w 999"/>
              <a:gd name="T23" fmla="*/ 606 h 1023"/>
              <a:gd name="T24" fmla="*/ 493 w 999"/>
              <a:gd name="T25" fmla="*/ 280 h 1023"/>
              <a:gd name="T26" fmla="*/ 253 w 999"/>
              <a:gd name="T27" fmla="*/ 431 h 1023"/>
              <a:gd name="T28" fmla="*/ 233 w 999"/>
              <a:gd name="T29" fmla="*/ 459 h 1023"/>
              <a:gd name="T30" fmla="*/ 18 w 999"/>
              <a:gd name="T31" fmla="*/ 460 h 1023"/>
              <a:gd name="T32" fmla="*/ 0 w 999"/>
              <a:gd name="T33" fmla="*/ 452 h 10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99" h="1023">
                <a:moveTo>
                  <a:pt x="0" y="452"/>
                </a:moveTo>
                <a:cubicBezTo>
                  <a:pt x="7" y="399"/>
                  <a:pt x="21" y="347"/>
                  <a:pt x="45" y="300"/>
                </a:cubicBezTo>
                <a:cubicBezTo>
                  <a:pt x="117" y="161"/>
                  <a:pt x="229" y="73"/>
                  <a:pt x="383" y="45"/>
                </a:cubicBezTo>
                <a:cubicBezTo>
                  <a:pt x="624" y="0"/>
                  <a:pt x="847" y="146"/>
                  <a:pt x="915" y="365"/>
                </a:cubicBezTo>
                <a:cubicBezTo>
                  <a:pt x="999" y="632"/>
                  <a:pt x="835" y="903"/>
                  <a:pt x="575" y="963"/>
                </a:cubicBezTo>
                <a:cubicBezTo>
                  <a:pt x="320" y="1023"/>
                  <a:pt x="77" y="867"/>
                  <a:pt x="13" y="627"/>
                </a:cubicBezTo>
                <a:cubicBezTo>
                  <a:pt x="6" y="602"/>
                  <a:pt x="1" y="576"/>
                  <a:pt x="0" y="550"/>
                </a:cubicBezTo>
                <a:cubicBezTo>
                  <a:pt x="6" y="550"/>
                  <a:pt x="13" y="549"/>
                  <a:pt x="19" y="549"/>
                </a:cubicBezTo>
                <a:cubicBezTo>
                  <a:pt x="91" y="549"/>
                  <a:pt x="163" y="549"/>
                  <a:pt x="235" y="549"/>
                </a:cubicBezTo>
                <a:cubicBezTo>
                  <a:pt x="244" y="554"/>
                  <a:pt x="247" y="562"/>
                  <a:pt x="250" y="571"/>
                </a:cubicBezTo>
                <a:cubicBezTo>
                  <a:pt x="279" y="657"/>
                  <a:pt x="338" y="712"/>
                  <a:pt x="428" y="729"/>
                </a:cubicBezTo>
                <a:cubicBezTo>
                  <a:pt x="527" y="748"/>
                  <a:pt x="628" y="696"/>
                  <a:pt x="671" y="606"/>
                </a:cubicBezTo>
                <a:cubicBezTo>
                  <a:pt x="738" y="464"/>
                  <a:pt x="648" y="300"/>
                  <a:pt x="493" y="280"/>
                </a:cubicBezTo>
                <a:cubicBezTo>
                  <a:pt x="391" y="268"/>
                  <a:pt x="290" y="331"/>
                  <a:pt x="253" y="431"/>
                </a:cubicBezTo>
                <a:cubicBezTo>
                  <a:pt x="249" y="442"/>
                  <a:pt x="246" y="454"/>
                  <a:pt x="233" y="459"/>
                </a:cubicBezTo>
                <a:cubicBezTo>
                  <a:pt x="161" y="462"/>
                  <a:pt x="90" y="461"/>
                  <a:pt x="18" y="460"/>
                </a:cubicBezTo>
                <a:cubicBezTo>
                  <a:pt x="11" y="460"/>
                  <a:pt x="4" y="459"/>
                  <a:pt x="0" y="4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2" name="Freeform 124">
            <a:extLst>
              <a:ext uri="{FF2B5EF4-FFF2-40B4-BE49-F238E27FC236}">
                <a16:creationId xmlns:a16="http://schemas.microsoft.com/office/drawing/2014/main" id="{FA8E4A1E-74F1-4EAC-917F-7685B1E30B60}"/>
              </a:ext>
            </a:extLst>
          </p:cNvPr>
          <p:cNvSpPr>
            <a:spLocks/>
          </p:cNvSpPr>
          <p:nvPr/>
        </p:nvSpPr>
        <p:spPr bwMode="auto">
          <a:xfrm>
            <a:off x="8249810" y="3180411"/>
            <a:ext cx="552991" cy="566118"/>
          </a:xfrm>
          <a:custGeom>
            <a:avLst/>
            <a:gdLst>
              <a:gd name="T0" fmla="*/ 3 w 490"/>
              <a:gd name="T1" fmla="*/ 191 h 500"/>
              <a:gd name="T2" fmla="*/ 21 w 490"/>
              <a:gd name="T3" fmla="*/ 142 h 500"/>
              <a:gd name="T4" fmla="*/ 259 w 490"/>
              <a:gd name="T5" fmla="*/ 12 h 500"/>
              <a:gd name="T6" fmla="*/ 462 w 490"/>
              <a:gd name="T7" fmla="*/ 197 h 500"/>
              <a:gd name="T8" fmla="*/ 276 w 490"/>
              <a:gd name="T9" fmla="*/ 476 h 500"/>
              <a:gd name="T10" fmla="*/ 6 w 490"/>
              <a:gd name="T11" fmla="*/ 309 h 500"/>
              <a:gd name="T12" fmla="*/ 0 w 490"/>
              <a:gd name="T13" fmla="*/ 288 h 500"/>
              <a:gd name="T14" fmla="*/ 44 w 490"/>
              <a:gd name="T15" fmla="*/ 288 h 500"/>
              <a:gd name="T16" fmla="*/ 172 w 490"/>
              <a:gd name="T17" fmla="*/ 288 h 500"/>
              <a:gd name="T18" fmla="*/ 191 w 490"/>
              <a:gd name="T19" fmla="*/ 296 h 500"/>
              <a:gd name="T20" fmla="*/ 278 w 490"/>
              <a:gd name="T21" fmla="*/ 252 h 500"/>
              <a:gd name="T22" fmla="*/ 261 w 490"/>
              <a:gd name="T23" fmla="*/ 192 h 500"/>
              <a:gd name="T24" fmla="*/ 185 w 490"/>
              <a:gd name="T25" fmla="*/ 188 h 500"/>
              <a:gd name="T26" fmla="*/ 170 w 490"/>
              <a:gd name="T27" fmla="*/ 199 h 500"/>
              <a:gd name="T28" fmla="*/ 23 w 490"/>
              <a:gd name="T29" fmla="*/ 199 h 500"/>
              <a:gd name="T30" fmla="*/ 3 w 490"/>
              <a:gd name="T31" fmla="*/ 191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90" h="500">
                <a:moveTo>
                  <a:pt x="3" y="191"/>
                </a:moveTo>
                <a:cubicBezTo>
                  <a:pt x="8" y="174"/>
                  <a:pt x="13" y="158"/>
                  <a:pt x="21" y="142"/>
                </a:cubicBezTo>
                <a:cubicBezTo>
                  <a:pt x="60" y="62"/>
                  <a:pt x="148" y="0"/>
                  <a:pt x="259" y="12"/>
                </a:cubicBezTo>
                <a:cubicBezTo>
                  <a:pt x="360" y="23"/>
                  <a:pt x="442" y="98"/>
                  <a:pt x="462" y="197"/>
                </a:cubicBezTo>
                <a:cubicBezTo>
                  <a:pt x="490" y="333"/>
                  <a:pt x="399" y="454"/>
                  <a:pt x="276" y="476"/>
                </a:cubicBezTo>
                <a:cubicBezTo>
                  <a:pt x="145" y="500"/>
                  <a:pt x="35" y="416"/>
                  <a:pt x="6" y="309"/>
                </a:cubicBezTo>
                <a:cubicBezTo>
                  <a:pt x="4" y="302"/>
                  <a:pt x="2" y="295"/>
                  <a:pt x="0" y="288"/>
                </a:cubicBezTo>
                <a:cubicBezTo>
                  <a:pt x="15" y="288"/>
                  <a:pt x="29" y="288"/>
                  <a:pt x="44" y="288"/>
                </a:cubicBezTo>
                <a:cubicBezTo>
                  <a:pt x="86" y="288"/>
                  <a:pt x="129" y="288"/>
                  <a:pt x="172" y="288"/>
                </a:cubicBezTo>
                <a:cubicBezTo>
                  <a:pt x="178" y="289"/>
                  <a:pt x="185" y="293"/>
                  <a:pt x="191" y="296"/>
                </a:cubicBezTo>
                <a:cubicBezTo>
                  <a:pt x="234" y="318"/>
                  <a:pt x="270" y="300"/>
                  <a:pt x="278" y="252"/>
                </a:cubicBezTo>
                <a:cubicBezTo>
                  <a:pt x="282" y="230"/>
                  <a:pt x="275" y="209"/>
                  <a:pt x="261" y="192"/>
                </a:cubicBezTo>
                <a:cubicBezTo>
                  <a:pt x="242" y="169"/>
                  <a:pt x="211" y="168"/>
                  <a:pt x="185" y="188"/>
                </a:cubicBezTo>
                <a:cubicBezTo>
                  <a:pt x="180" y="192"/>
                  <a:pt x="177" y="197"/>
                  <a:pt x="170" y="199"/>
                </a:cubicBezTo>
                <a:cubicBezTo>
                  <a:pt x="121" y="201"/>
                  <a:pt x="72" y="200"/>
                  <a:pt x="23" y="199"/>
                </a:cubicBezTo>
                <a:cubicBezTo>
                  <a:pt x="15" y="199"/>
                  <a:pt x="7" y="199"/>
                  <a:pt x="3" y="19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3" name="Freeform 126">
            <a:extLst>
              <a:ext uri="{FF2B5EF4-FFF2-40B4-BE49-F238E27FC236}">
                <a16:creationId xmlns:a16="http://schemas.microsoft.com/office/drawing/2014/main" id="{5F5EC132-B8C1-4D96-B748-503F3484578C}"/>
              </a:ext>
            </a:extLst>
          </p:cNvPr>
          <p:cNvSpPr>
            <a:spLocks/>
          </p:cNvSpPr>
          <p:nvPr/>
        </p:nvSpPr>
        <p:spPr bwMode="auto">
          <a:xfrm>
            <a:off x="8443439" y="3367353"/>
            <a:ext cx="140845" cy="168477"/>
          </a:xfrm>
          <a:custGeom>
            <a:avLst/>
            <a:gdLst>
              <a:gd name="T0" fmla="*/ 87 w 120"/>
              <a:gd name="T1" fmla="*/ 89 h 168"/>
              <a:gd name="T2" fmla="*/ 81 w 120"/>
              <a:gd name="T3" fmla="*/ 59 h 168"/>
              <a:gd name="T4" fmla="*/ 56 w 120"/>
              <a:gd name="T5" fmla="*/ 42 h 168"/>
              <a:gd name="T6" fmla="*/ 3 w 120"/>
              <a:gd name="T7" fmla="*/ 42 h 168"/>
              <a:gd name="T8" fmla="*/ 8 w 120"/>
              <a:gd name="T9" fmla="*/ 36 h 168"/>
              <a:gd name="T10" fmla="*/ 102 w 120"/>
              <a:gd name="T11" fmla="*/ 47 h 168"/>
              <a:gd name="T12" fmla="*/ 107 w 120"/>
              <a:gd name="T13" fmla="*/ 128 h 168"/>
              <a:gd name="T14" fmla="*/ 79 w 120"/>
              <a:gd name="T15" fmla="*/ 159 h 168"/>
              <a:gd name="T16" fmla="*/ 69 w 120"/>
              <a:gd name="T17" fmla="*/ 164 h 168"/>
              <a:gd name="T18" fmla="*/ 10 w 120"/>
              <a:gd name="T19" fmla="*/ 150 h 168"/>
              <a:gd name="T20" fmla="*/ 0 w 120"/>
              <a:gd name="T21" fmla="*/ 139 h 168"/>
              <a:gd name="T22" fmla="*/ 57 w 120"/>
              <a:gd name="T23" fmla="*/ 138 h 168"/>
              <a:gd name="T24" fmla="*/ 83 w 120"/>
              <a:gd name="T25" fmla="*/ 119 h 168"/>
              <a:gd name="T26" fmla="*/ 87 w 120"/>
              <a:gd name="T27" fmla="*/ 89 h 168"/>
              <a:gd name="connsiteX0" fmla="*/ 7250 w 9601"/>
              <a:gd name="connsiteY0" fmla="*/ 4348 h 8928"/>
              <a:gd name="connsiteX1" fmla="*/ 6750 w 9601"/>
              <a:gd name="connsiteY1" fmla="*/ 2562 h 8928"/>
              <a:gd name="connsiteX2" fmla="*/ 4667 w 9601"/>
              <a:gd name="connsiteY2" fmla="*/ 4194 h 8928"/>
              <a:gd name="connsiteX3" fmla="*/ 250 w 9601"/>
              <a:gd name="connsiteY3" fmla="*/ 1550 h 8928"/>
              <a:gd name="connsiteX4" fmla="*/ 667 w 9601"/>
              <a:gd name="connsiteY4" fmla="*/ 1193 h 8928"/>
              <a:gd name="connsiteX5" fmla="*/ 8500 w 9601"/>
              <a:gd name="connsiteY5" fmla="*/ 1848 h 8928"/>
              <a:gd name="connsiteX6" fmla="*/ 8917 w 9601"/>
              <a:gd name="connsiteY6" fmla="*/ 6669 h 8928"/>
              <a:gd name="connsiteX7" fmla="*/ 6583 w 9601"/>
              <a:gd name="connsiteY7" fmla="*/ 8514 h 8928"/>
              <a:gd name="connsiteX8" fmla="*/ 5750 w 9601"/>
              <a:gd name="connsiteY8" fmla="*/ 8812 h 8928"/>
              <a:gd name="connsiteX9" fmla="*/ 833 w 9601"/>
              <a:gd name="connsiteY9" fmla="*/ 7979 h 8928"/>
              <a:gd name="connsiteX10" fmla="*/ 0 w 9601"/>
              <a:gd name="connsiteY10" fmla="*/ 7324 h 8928"/>
              <a:gd name="connsiteX11" fmla="*/ 4750 w 9601"/>
              <a:gd name="connsiteY11" fmla="*/ 7264 h 8928"/>
              <a:gd name="connsiteX12" fmla="*/ 6917 w 9601"/>
              <a:gd name="connsiteY12" fmla="*/ 6133 h 8928"/>
              <a:gd name="connsiteX13" fmla="*/ 7250 w 9601"/>
              <a:gd name="connsiteY13" fmla="*/ 4348 h 8928"/>
              <a:gd name="connsiteX0" fmla="*/ 4755 w 10000"/>
              <a:gd name="connsiteY0" fmla="*/ 6117 h 10000"/>
              <a:gd name="connsiteX1" fmla="*/ 7031 w 10000"/>
              <a:gd name="connsiteY1" fmla="*/ 2870 h 10000"/>
              <a:gd name="connsiteX2" fmla="*/ 4861 w 10000"/>
              <a:gd name="connsiteY2" fmla="*/ 4698 h 10000"/>
              <a:gd name="connsiteX3" fmla="*/ 260 w 10000"/>
              <a:gd name="connsiteY3" fmla="*/ 1736 h 10000"/>
              <a:gd name="connsiteX4" fmla="*/ 695 w 10000"/>
              <a:gd name="connsiteY4" fmla="*/ 1336 h 10000"/>
              <a:gd name="connsiteX5" fmla="*/ 8853 w 10000"/>
              <a:gd name="connsiteY5" fmla="*/ 2070 h 10000"/>
              <a:gd name="connsiteX6" fmla="*/ 9288 w 10000"/>
              <a:gd name="connsiteY6" fmla="*/ 7470 h 10000"/>
              <a:gd name="connsiteX7" fmla="*/ 6857 w 10000"/>
              <a:gd name="connsiteY7" fmla="*/ 9536 h 10000"/>
              <a:gd name="connsiteX8" fmla="*/ 5989 w 10000"/>
              <a:gd name="connsiteY8" fmla="*/ 9870 h 10000"/>
              <a:gd name="connsiteX9" fmla="*/ 868 w 10000"/>
              <a:gd name="connsiteY9" fmla="*/ 8937 h 10000"/>
              <a:gd name="connsiteX10" fmla="*/ 0 w 10000"/>
              <a:gd name="connsiteY10" fmla="*/ 8203 h 10000"/>
              <a:gd name="connsiteX11" fmla="*/ 4947 w 10000"/>
              <a:gd name="connsiteY11" fmla="*/ 8136 h 10000"/>
              <a:gd name="connsiteX12" fmla="*/ 7204 w 10000"/>
              <a:gd name="connsiteY12" fmla="*/ 6869 h 10000"/>
              <a:gd name="connsiteX13" fmla="*/ 4755 w 10000"/>
              <a:gd name="connsiteY13" fmla="*/ 6117 h 10000"/>
              <a:gd name="connsiteX0" fmla="*/ 4755 w 10000"/>
              <a:gd name="connsiteY0" fmla="*/ 6117 h 10000"/>
              <a:gd name="connsiteX1" fmla="*/ 4235 w 10000"/>
              <a:gd name="connsiteY1" fmla="*/ 4273 h 10000"/>
              <a:gd name="connsiteX2" fmla="*/ 4861 w 10000"/>
              <a:gd name="connsiteY2" fmla="*/ 4698 h 10000"/>
              <a:gd name="connsiteX3" fmla="*/ 260 w 10000"/>
              <a:gd name="connsiteY3" fmla="*/ 1736 h 10000"/>
              <a:gd name="connsiteX4" fmla="*/ 695 w 10000"/>
              <a:gd name="connsiteY4" fmla="*/ 1336 h 10000"/>
              <a:gd name="connsiteX5" fmla="*/ 8853 w 10000"/>
              <a:gd name="connsiteY5" fmla="*/ 2070 h 10000"/>
              <a:gd name="connsiteX6" fmla="*/ 9288 w 10000"/>
              <a:gd name="connsiteY6" fmla="*/ 7470 h 10000"/>
              <a:gd name="connsiteX7" fmla="*/ 6857 w 10000"/>
              <a:gd name="connsiteY7" fmla="*/ 9536 h 10000"/>
              <a:gd name="connsiteX8" fmla="*/ 5989 w 10000"/>
              <a:gd name="connsiteY8" fmla="*/ 9870 h 10000"/>
              <a:gd name="connsiteX9" fmla="*/ 868 w 10000"/>
              <a:gd name="connsiteY9" fmla="*/ 8937 h 10000"/>
              <a:gd name="connsiteX10" fmla="*/ 0 w 10000"/>
              <a:gd name="connsiteY10" fmla="*/ 8203 h 10000"/>
              <a:gd name="connsiteX11" fmla="*/ 4947 w 10000"/>
              <a:gd name="connsiteY11" fmla="*/ 8136 h 10000"/>
              <a:gd name="connsiteX12" fmla="*/ 7204 w 10000"/>
              <a:gd name="connsiteY12" fmla="*/ 6869 h 10000"/>
              <a:gd name="connsiteX13" fmla="*/ 4755 w 10000"/>
              <a:gd name="connsiteY13" fmla="*/ 6117 h 10000"/>
              <a:gd name="connsiteX0" fmla="*/ 4755 w 10000"/>
              <a:gd name="connsiteY0" fmla="*/ 6117 h 10000"/>
              <a:gd name="connsiteX1" fmla="*/ 4235 w 10000"/>
              <a:gd name="connsiteY1" fmla="*/ 4273 h 10000"/>
              <a:gd name="connsiteX2" fmla="*/ 4861 w 10000"/>
              <a:gd name="connsiteY2" fmla="*/ 4698 h 10000"/>
              <a:gd name="connsiteX3" fmla="*/ 260 w 10000"/>
              <a:gd name="connsiteY3" fmla="*/ 1736 h 10000"/>
              <a:gd name="connsiteX4" fmla="*/ 695 w 10000"/>
              <a:gd name="connsiteY4" fmla="*/ 1336 h 10000"/>
              <a:gd name="connsiteX5" fmla="*/ 8853 w 10000"/>
              <a:gd name="connsiteY5" fmla="*/ 2070 h 10000"/>
              <a:gd name="connsiteX6" fmla="*/ 9288 w 10000"/>
              <a:gd name="connsiteY6" fmla="*/ 7470 h 10000"/>
              <a:gd name="connsiteX7" fmla="*/ 6857 w 10000"/>
              <a:gd name="connsiteY7" fmla="*/ 9536 h 10000"/>
              <a:gd name="connsiteX8" fmla="*/ 5989 w 10000"/>
              <a:gd name="connsiteY8" fmla="*/ 9870 h 10000"/>
              <a:gd name="connsiteX9" fmla="*/ 868 w 10000"/>
              <a:gd name="connsiteY9" fmla="*/ 8937 h 10000"/>
              <a:gd name="connsiteX10" fmla="*/ 0 w 10000"/>
              <a:gd name="connsiteY10" fmla="*/ 8203 h 10000"/>
              <a:gd name="connsiteX11" fmla="*/ 4947 w 10000"/>
              <a:gd name="connsiteY11" fmla="*/ 8136 h 10000"/>
              <a:gd name="connsiteX12" fmla="*/ 6086 w 10000"/>
              <a:gd name="connsiteY12" fmla="*/ 5466 h 10000"/>
              <a:gd name="connsiteX13" fmla="*/ 4755 w 10000"/>
              <a:gd name="connsiteY13" fmla="*/ 6117 h 10000"/>
              <a:gd name="connsiteX0" fmla="*/ 4755 w 10000"/>
              <a:gd name="connsiteY0" fmla="*/ 6117 h 10000"/>
              <a:gd name="connsiteX1" fmla="*/ 4235 w 10000"/>
              <a:gd name="connsiteY1" fmla="*/ 4273 h 10000"/>
              <a:gd name="connsiteX2" fmla="*/ 4861 w 10000"/>
              <a:gd name="connsiteY2" fmla="*/ 4698 h 10000"/>
              <a:gd name="connsiteX3" fmla="*/ 260 w 10000"/>
              <a:gd name="connsiteY3" fmla="*/ 1736 h 10000"/>
              <a:gd name="connsiteX4" fmla="*/ 695 w 10000"/>
              <a:gd name="connsiteY4" fmla="*/ 1336 h 10000"/>
              <a:gd name="connsiteX5" fmla="*/ 8853 w 10000"/>
              <a:gd name="connsiteY5" fmla="*/ 2070 h 10000"/>
              <a:gd name="connsiteX6" fmla="*/ 9288 w 10000"/>
              <a:gd name="connsiteY6" fmla="*/ 7470 h 10000"/>
              <a:gd name="connsiteX7" fmla="*/ 6857 w 10000"/>
              <a:gd name="connsiteY7" fmla="*/ 9536 h 10000"/>
              <a:gd name="connsiteX8" fmla="*/ 5989 w 10000"/>
              <a:gd name="connsiteY8" fmla="*/ 9870 h 10000"/>
              <a:gd name="connsiteX9" fmla="*/ 868 w 10000"/>
              <a:gd name="connsiteY9" fmla="*/ 8937 h 10000"/>
              <a:gd name="connsiteX10" fmla="*/ 0 w 10000"/>
              <a:gd name="connsiteY10" fmla="*/ 8203 h 10000"/>
              <a:gd name="connsiteX11" fmla="*/ 3642 w 10000"/>
              <a:gd name="connsiteY11" fmla="*/ 5487 h 10000"/>
              <a:gd name="connsiteX12" fmla="*/ 6086 w 10000"/>
              <a:gd name="connsiteY12" fmla="*/ 5466 h 10000"/>
              <a:gd name="connsiteX13" fmla="*/ 4755 w 10000"/>
              <a:gd name="connsiteY13" fmla="*/ 611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000" h="10000">
                <a:moveTo>
                  <a:pt x="4755" y="6117"/>
                </a:moveTo>
                <a:cubicBezTo>
                  <a:pt x="4755" y="5383"/>
                  <a:pt x="4495" y="4939"/>
                  <a:pt x="4235" y="4273"/>
                </a:cubicBezTo>
                <a:cubicBezTo>
                  <a:pt x="3888" y="3539"/>
                  <a:pt x="5989" y="4698"/>
                  <a:pt x="4861" y="4698"/>
                </a:cubicBezTo>
                <a:cubicBezTo>
                  <a:pt x="3385" y="4765"/>
                  <a:pt x="1823" y="1736"/>
                  <a:pt x="260" y="1736"/>
                </a:cubicBezTo>
                <a:cubicBezTo>
                  <a:pt x="434" y="1603"/>
                  <a:pt x="521" y="1470"/>
                  <a:pt x="695" y="1336"/>
                </a:cubicBezTo>
                <a:cubicBezTo>
                  <a:pt x="3732" y="-1064"/>
                  <a:pt x="7377" y="136"/>
                  <a:pt x="8853" y="2070"/>
                </a:cubicBezTo>
                <a:cubicBezTo>
                  <a:pt x="10155" y="3803"/>
                  <a:pt x="10416" y="5603"/>
                  <a:pt x="9288" y="7470"/>
                </a:cubicBezTo>
                <a:cubicBezTo>
                  <a:pt x="8767" y="8337"/>
                  <a:pt x="7898" y="8937"/>
                  <a:pt x="6857" y="9536"/>
                </a:cubicBezTo>
                <a:cubicBezTo>
                  <a:pt x="6684" y="9670"/>
                  <a:pt x="6336" y="9803"/>
                  <a:pt x="5989" y="9870"/>
                </a:cubicBezTo>
                <a:cubicBezTo>
                  <a:pt x="4166" y="10137"/>
                  <a:pt x="2344" y="10069"/>
                  <a:pt x="868" y="8937"/>
                </a:cubicBezTo>
                <a:cubicBezTo>
                  <a:pt x="607" y="8669"/>
                  <a:pt x="260" y="8470"/>
                  <a:pt x="0" y="8203"/>
                </a:cubicBezTo>
                <a:cubicBezTo>
                  <a:pt x="1649" y="8203"/>
                  <a:pt x="1994" y="5554"/>
                  <a:pt x="3642" y="5487"/>
                </a:cubicBezTo>
                <a:cubicBezTo>
                  <a:pt x="5031" y="5487"/>
                  <a:pt x="5739" y="6467"/>
                  <a:pt x="6086" y="5466"/>
                </a:cubicBezTo>
                <a:cubicBezTo>
                  <a:pt x="6347" y="4800"/>
                  <a:pt x="4929" y="6784"/>
                  <a:pt x="4755" y="61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4" name="Freeform 149">
            <a:extLst>
              <a:ext uri="{FF2B5EF4-FFF2-40B4-BE49-F238E27FC236}">
                <a16:creationId xmlns:a16="http://schemas.microsoft.com/office/drawing/2014/main" id="{AE9827AB-1E7F-49CE-B537-B52C0FB41955}"/>
              </a:ext>
            </a:extLst>
          </p:cNvPr>
          <p:cNvSpPr>
            <a:spLocks/>
          </p:cNvSpPr>
          <p:nvPr/>
        </p:nvSpPr>
        <p:spPr bwMode="auto">
          <a:xfrm>
            <a:off x="6920663" y="2309082"/>
            <a:ext cx="915635" cy="1086291"/>
          </a:xfrm>
          <a:custGeom>
            <a:avLst/>
            <a:gdLst>
              <a:gd name="T0" fmla="*/ 234 w 811"/>
              <a:gd name="T1" fmla="*/ 960 h 960"/>
              <a:gd name="T2" fmla="*/ 148 w 811"/>
              <a:gd name="T3" fmla="*/ 960 h 960"/>
              <a:gd name="T4" fmla="*/ 21 w 811"/>
              <a:gd name="T5" fmla="*/ 960 h 960"/>
              <a:gd name="T6" fmla="*/ 0 w 811"/>
              <a:gd name="T7" fmla="*/ 960 h 960"/>
              <a:gd name="T8" fmla="*/ 12 w 811"/>
              <a:gd name="T9" fmla="*/ 820 h 960"/>
              <a:gd name="T10" fmla="*/ 86 w 811"/>
              <a:gd name="T11" fmla="*/ 525 h 960"/>
              <a:gd name="T12" fmla="*/ 396 w 811"/>
              <a:gd name="T13" fmla="*/ 34 h 960"/>
              <a:gd name="T14" fmla="*/ 428 w 811"/>
              <a:gd name="T15" fmla="*/ 1 h 960"/>
              <a:gd name="T16" fmla="*/ 448 w 811"/>
              <a:gd name="T17" fmla="*/ 0 h 960"/>
              <a:gd name="T18" fmla="*/ 788 w 811"/>
              <a:gd name="T19" fmla="*/ 0 h 960"/>
              <a:gd name="T20" fmla="*/ 811 w 811"/>
              <a:gd name="T21" fmla="*/ 1 h 960"/>
              <a:gd name="T22" fmla="*/ 792 w 811"/>
              <a:gd name="T23" fmla="*/ 14 h 960"/>
              <a:gd name="T24" fmla="*/ 363 w 811"/>
              <a:gd name="T25" fmla="*/ 479 h 960"/>
              <a:gd name="T26" fmla="*/ 248 w 811"/>
              <a:gd name="T27" fmla="*/ 829 h 960"/>
              <a:gd name="T28" fmla="*/ 234 w 811"/>
              <a:gd name="T29" fmla="*/ 960 h 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811" h="960">
                <a:moveTo>
                  <a:pt x="234" y="960"/>
                </a:moveTo>
                <a:cubicBezTo>
                  <a:pt x="206" y="960"/>
                  <a:pt x="177" y="960"/>
                  <a:pt x="148" y="960"/>
                </a:cubicBezTo>
                <a:cubicBezTo>
                  <a:pt x="106" y="960"/>
                  <a:pt x="64" y="960"/>
                  <a:pt x="21" y="960"/>
                </a:cubicBezTo>
                <a:cubicBezTo>
                  <a:pt x="14" y="960"/>
                  <a:pt x="7" y="960"/>
                  <a:pt x="0" y="960"/>
                </a:cubicBezTo>
                <a:cubicBezTo>
                  <a:pt x="2" y="913"/>
                  <a:pt x="6" y="867"/>
                  <a:pt x="12" y="820"/>
                </a:cubicBezTo>
                <a:cubicBezTo>
                  <a:pt x="26" y="719"/>
                  <a:pt x="51" y="621"/>
                  <a:pt x="86" y="525"/>
                </a:cubicBezTo>
                <a:cubicBezTo>
                  <a:pt x="155" y="340"/>
                  <a:pt x="259" y="176"/>
                  <a:pt x="396" y="34"/>
                </a:cubicBezTo>
                <a:cubicBezTo>
                  <a:pt x="407" y="23"/>
                  <a:pt x="418" y="12"/>
                  <a:pt x="428" y="1"/>
                </a:cubicBezTo>
                <a:cubicBezTo>
                  <a:pt x="435" y="1"/>
                  <a:pt x="441" y="0"/>
                  <a:pt x="448" y="0"/>
                </a:cubicBezTo>
                <a:cubicBezTo>
                  <a:pt x="561" y="0"/>
                  <a:pt x="674" y="0"/>
                  <a:pt x="788" y="0"/>
                </a:cubicBezTo>
                <a:cubicBezTo>
                  <a:pt x="795" y="0"/>
                  <a:pt x="803" y="1"/>
                  <a:pt x="811" y="1"/>
                </a:cubicBezTo>
                <a:cubicBezTo>
                  <a:pt x="806" y="7"/>
                  <a:pt x="799" y="10"/>
                  <a:pt x="792" y="14"/>
                </a:cubicBezTo>
                <a:cubicBezTo>
                  <a:pt x="607" y="130"/>
                  <a:pt x="463" y="284"/>
                  <a:pt x="363" y="479"/>
                </a:cubicBezTo>
                <a:cubicBezTo>
                  <a:pt x="306" y="589"/>
                  <a:pt x="268" y="706"/>
                  <a:pt x="248" y="829"/>
                </a:cubicBezTo>
                <a:cubicBezTo>
                  <a:pt x="241" y="872"/>
                  <a:pt x="238" y="916"/>
                  <a:pt x="234" y="960"/>
                </a:cubicBezTo>
                <a:close/>
              </a:path>
            </a:pathLst>
          </a:custGeom>
          <a:solidFill>
            <a:srgbClr val="80AAA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55" name="Graphic 54" descr="Satellietschotel">
            <a:extLst>
              <a:ext uri="{FF2B5EF4-FFF2-40B4-BE49-F238E27FC236}">
                <a16:creationId xmlns:a16="http://schemas.microsoft.com/office/drawing/2014/main" id="{BB659DA1-EB26-405F-8B88-7E5964EE4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1460" y="4448865"/>
            <a:ext cx="466852" cy="466852"/>
          </a:xfrm>
          <a:prstGeom prst="rect">
            <a:avLst/>
          </a:prstGeom>
        </p:spPr>
      </p:pic>
      <p:pic>
        <p:nvPicPr>
          <p:cNvPr id="56" name="Graphic 55" descr="Radiomicrofoon">
            <a:extLst>
              <a:ext uri="{FF2B5EF4-FFF2-40B4-BE49-F238E27FC236}">
                <a16:creationId xmlns:a16="http://schemas.microsoft.com/office/drawing/2014/main" id="{C79D11EF-1663-4612-8F2D-A01381C565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8717" y="2053797"/>
            <a:ext cx="372731" cy="372731"/>
          </a:xfrm>
          <a:prstGeom prst="rect">
            <a:avLst/>
          </a:prstGeom>
        </p:spPr>
      </p:pic>
      <p:pic>
        <p:nvPicPr>
          <p:cNvPr id="57" name="Graphic 56" descr="Globe">
            <a:extLst>
              <a:ext uri="{FF2B5EF4-FFF2-40B4-BE49-F238E27FC236}">
                <a16:creationId xmlns:a16="http://schemas.microsoft.com/office/drawing/2014/main" id="{F374F475-1AFD-453D-8958-2D428A7BBF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01898" y="3251983"/>
            <a:ext cx="383591" cy="383591"/>
          </a:xfrm>
          <a:prstGeom prst="rect">
            <a:avLst/>
          </a:prstGeom>
        </p:spPr>
      </p:pic>
      <p:sp>
        <p:nvSpPr>
          <p:cNvPr id="58" name="Rechthoek 1">
            <a:extLst>
              <a:ext uri="{FF2B5EF4-FFF2-40B4-BE49-F238E27FC236}">
                <a16:creationId xmlns:a16="http://schemas.microsoft.com/office/drawing/2014/main" id="{59DE2C81-2BD3-4D83-8211-93E3684582D9}"/>
              </a:ext>
            </a:extLst>
          </p:cNvPr>
          <p:cNvSpPr/>
          <p:nvPr/>
        </p:nvSpPr>
        <p:spPr>
          <a:xfrm>
            <a:off x="5180109" y="4611295"/>
            <a:ext cx="2507217" cy="116666"/>
          </a:xfrm>
          <a:custGeom>
            <a:avLst/>
            <a:gdLst>
              <a:gd name="connsiteX0" fmla="*/ 0 w 2446020"/>
              <a:gd name="connsiteY0" fmla="*/ 0 h 120650"/>
              <a:gd name="connsiteX1" fmla="*/ 2446020 w 2446020"/>
              <a:gd name="connsiteY1" fmla="*/ 0 h 120650"/>
              <a:gd name="connsiteX2" fmla="*/ 2446020 w 2446020"/>
              <a:gd name="connsiteY2" fmla="*/ 120650 h 120650"/>
              <a:gd name="connsiteX3" fmla="*/ 0 w 2446020"/>
              <a:gd name="connsiteY3" fmla="*/ 120650 h 120650"/>
              <a:gd name="connsiteX4" fmla="*/ 0 w 2446020"/>
              <a:gd name="connsiteY4" fmla="*/ 0 h 120650"/>
              <a:gd name="connsiteX0" fmla="*/ 0 w 2446020"/>
              <a:gd name="connsiteY0" fmla="*/ 0 h 120650"/>
              <a:gd name="connsiteX1" fmla="*/ 2446020 w 2446020"/>
              <a:gd name="connsiteY1" fmla="*/ 0 h 120650"/>
              <a:gd name="connsiteX2" fmla="*/ 2423160 w 2446020"/>
              <a:gd name="connsiteY2" fmla="*/ 118110 h 120650"/>
              <a:gd name="connsiteX3" fmla="*/ 0 w 2446020"/>
              <a:gd name="connsiteY3" fmla="*/ 120650 h 120650"/>
              <a:gd name="connsiteX4" fmla="*/ 0 w 2446020"/>
              <a:gd name="connsiteY4" fmla="*/ 0 h 120650"/>
              <a:gd name="connsiteX0" fmla="*/ 0 w 2423160"/>
              <a:gd name="connsiteY0" fmla="*/ 0 h 120650"/>
              <a:gd name="connsiteX1" fmla="*/ 2418080 w 2423160"/>
              <a:gd name="connsiteY1" fmla="*/ 0 h 120650"/>
              <a:gd name="connsiteX2" fmla="*/ 2423160 w 2423160"/>
              <a:gd name="connsiteY2" fmla="*/ 118110 h 120650"/>
              <a:gd name="connsiteX3" fmla="*/ 0 w 2423160"/>
              <a:gd name="connsiteY3" fmla="*/ 120650 h 120650"/>
              <a:gd name="connsiteX4" fmla="*/ 0 w 2423160"/>
              <a:gd name="connsiteY4" fmla="*/ 0 h 120650"/>
              <a:gd name="connsiteX0" fmla="*/ 0 w 2435639"/>
              <a:gd name="connsiteY0" fmla="*/ 0 h 120650"/>
              <a:gd name="connsiteX1" fmla="*/ 2418080 w 2435639"/>
              <a:gd name="connsiteY1" fmla="*/ 0 h 120650"/>
              <a:gd name="connsiteX2" fmla="*/ 2423160 w 2435639"/>
              <a:gd name="connsiteY2" fmla="*/ 118110 h 120650"/>
              <a:gd name="connsiteX3" fmla="*/ 0 w 2435639"/>
              <a:gd name="connsiteY3" fmla="*/ 120650 h 120650"/>
              <a:gd name="connsiteX4" fmla="*/ 0 w 2435639"/>
              <a:gd name="connsiteY4" fmla="*/ 0 h 120650"/>
              <a:gd name="connsiteX0" fmla="*/ 0 w 2446362"/>
              <a:gd name="connsiteY0" fmla="*/ 0 h 120650"/>
              <a:gd name="connsiteX1" fmla="*/ 2418080 w 2446362"/>
              <a:gd name="connsiteY1" fmla="*/ 0 h 120650"/>
              <a:gd name="connsiteX2" fmla="*/ 2423160 w 2446362"/>
              <a:gd name="connsiteY2" fmla="*/ 118110 h 120650"/>
              <a:gd name="connsiteX3" fmla="*/ 0 w 2446362"/>
              <a:gd name="connsiteY3" fmla="*/ 120650 h 120650"/>
              <a:gd name="connsiteX4" fmla="*/ 0 w 2446362"/>
              <a:gd name="connsiteY4" fmla="*/ 0 h 12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6362" h="120650">
                <a:moveTo>
                  <a:pt x="0" y="0"/>
                </a:moveTo>
                <a:lnTo>
                  <a:pt x="2418080" y="0"/>
                </a:lnTo>
                <a:cubicBezTo>
                  <a:pt x="2455333" y="52070"/>
                  <a:pt x="2454487" y="78740"/>
                  <a:pt x="2423160" y="118110"/>
                </a:cubicBezTo>
                <a:lnTo>
                  <a:pt x="0" y="120650"/>
                </a:lnTo>
                <a:lnTo>
                  <a:pt x="0" y="0"/>
                </a:lnTo>
                <a:close/>
              </a:path>
            </a:pathLst>
          </a:custGeom>
          <a:solidFill>
            <a:srgbClr val="F4C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59" name="Rechthoek 1">
            <a:extLst>
              <a:ext uri="{FF2B5EF4-FFF2-40B4-BE49-F238E27FC236}">
                <a16:creationId xmlns:a16="http://schemas.microsoft.com/office/drawing/2014/main" id="{CB1716BD-87ED-4A3F-A354-473E8738662E}"/>
              </a:ext>
            </a:extLst>
          </p:cNvPr>
          <p:cNvSpPr/>
          <p:nvPr/>
        </p:nvSpPr>
        <p:spPr>
          <a:xfrm>
            <a:off x="6037847" y="3395127"/>
            <a:ext cx="2514550" cy="116666"/>
          </a:xfrm>
          <a:custGeom>
            <a:avLst/>
            <a:gdLst>
              <a:gd name="connsiteX0" fmla="*/ 0 w 2446020"/>
              <a:gd name="connsiteY0" fmla="*/ 0 h 120650"/>
              <a:gd name="connsiteX1" fmla="*/ 2446020 w 2446020"/>
              <a:gd name="connsiteY1" fmla="*/ 0 h 120650"/>
              <a:gd name="connsiteX2" fmla="*/ 2446020 w 2446020"/>
              <a:gd name="connsiteY2" fmla="*/ 120650 h 120650"/>
              <a:gd name="connsiteX3" fmla="*/ 0 w 2446020"/>
              <a:gd name="connsiteY3" fmla="*/ 120650 h 120650"/>
              <a:gd name="connsiteX4" fmla="*/ 0 w 2446020"/>
              <a:gd name="connsiteY4" fmla="*/ 0 h 120650"/>
              <a:gd name="connsiteX0" fmla="*/ 0 w 2446020"/>
              <a:gd name="connsiteY0" fmla="*/ 0 h 120650"/>
              <a:gd name="connsiteX1" fmla="*/ 2446020 w 2446020"/>
              <a:gd name="connsiteY1" fmla="*/ 0 h 120650"/>
              <a:gd name="connsiteX2" fmla="*/ 2423160 w 2446020"/>
              <a:gd name="connsiteY2" fmla="*/ 118110 h 120650"/>
              <a:gd name="connsiteX3" fmla="*/ 0 w 2446020"/>
              <a:gd name="connsiteY3" fmla="*/ 120650 h 120650"/>
              <a:gd name="connsiteX4" fmla="*/ 0 w 2446020"/>
              <a:gd name="connsiteY4" fmla="*/ 0 h 120650"/>
              <a:gd name="connsiteX0" fmla="*/ 0 w 2423160"/>
              <a:gd name="connsiteY0" fmla="*/ 0 h 120650"/>
              <a:gd name="connsiteX1" fmla="*/ 2418080 w 2423160"/>
              <a:gd name="connsiteY1" fmla="*/ 0 h 120650"/>
              <a:gd name="connsiteX2" fmla="*/ 2423160 w 2423160"/>
              <a:gd name="connsiteY2" fmla="*/ 118110 h 120650"/>
              <a:gd name="connsiteX3" fmla="*/ 0 w 2423160"/>
              <a:gd name="connsiteY3" fmla="*/ 120650 h 120650"/>
              <a:gd name="connsiteX4" fmla="*/ 0 w 2423160"/>
              <a:gd name="connsiteY4" fmla="*/ 0 h 120650"/>
              <a:gd name="connsiteX0" fmla="*/ 0 w 2435639"/>
              <a:gd name="connsiteY0" fmla="*/ 0 h 120650"/>
              <a:gd name="connsiteX1" fmla="*/ 2418080 w 2435639"/>
              <a:gd name="connsiteY1" fmla="*/ 0 h 120650"/>
              <a:gd name="connsiteX2" fmla="*/ 2423160 w 2435639"/>
              <a:gd name="connsiteY2" fmla="*/ 118110 h 120650"/>
              <a:gd name="connsiteX3" fmla="*/ 0 w 2435639"/>
              <a:gd name="connsiteY3" fmla="*/ 120650 h 120650"/>
              <a:gd name="connsiteX4" fmla="*/ 0 w 2435639"/>
              <a:gd name="connsiteY4" fmla="*/ 0 h 120650"/>
              <a:gd name="connsiteX0" fmla="*/ 0 w 2446362"/>
              <a:gd name="connsiteY0" fmla="*/ 0 h 120650"/>
              <a:gd name="connsiteX1" fmla="*/ 2418080 w 2446362"/>
              <a:gd name="connsiteY1" fmla="*/ 0 h 120650"/>
              <a:gd name="connsiteX2" fmla="*/ 2423160 w 2446362"/>
              <a:gd name="connsiteY2" fmla="*/ 118110 h 120650"/>
              <a:gd name="connsiteX3" fmla="*/ 0 w 2446362"/>
              <a:gd name="connsiteY3" fmla="*/ 120650 h 120650"/>
              <a:gd name="connsiteX4" fmla="*/ 0 w 2446362"/>
              <a:gd name="connsiteY4" fmla="*/ 0 h 12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6362" h="120650">
                <a:moveTo>
                  <a:pt x="0" y="0"/>
                </a:moveTo>
                <a:lnTo>
                  <a:pt x="2418080" y="0"/>
                </a:lnTo>
                <a:cubicBezTo>
                  <a:pt x="2455333" y="52070"/>
                  <a:pt x="2454487" y="78740"/>
                  <a:pt x="2423160" y="118110"/>
                </a:cubicBezTo>
                <a:lnTo>
                  <a:pt x="0" y="120650"/>
                </a:lnTo>
                <a:lnTo>
                  <a:pt x="0" y="0"/>
                </a:lnTo>
                <a:close/>
              </a:path>
            </a:pathLst>
          </a:custGeom>
          <a:solidFill>
            <a:srgbClr val="F4C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60" name="Rechthoek 1">
            <a:extLst>
              <a:ext uri="{FF2B5EF4-FFF2-40B4-BE49-F238E27FC236}">
                <a16:creationId xmlns:a16="http://schemas.microsoft.com/office/drawing/2014/main" id="{CCCF8D52-21CA-47B2-AC27-CA4521338189}"/>
              </a:ext>
            </a:extLst>
          </p:cNvPr>
          <p:cNvSpPr/>
          <p:nvPr/>
        </p:nvSpPr>
        <p:spPr>
          <a:xfrm>
            <a:off x="6184749" y="2195697"/>
            <a:ext cx="2514550" cy="116666"/>
          </a:xfrm>
          <a:custGeom>
            <a:avLst/>
            <a:gdLst>
              <a:gd name="connsiteX0" fmla="*/ 0 w 2446020"/>
              <a:gd name="connsiteY0" fmla="*/ 0 h 120650"/>
              <a:gd name="connsiteX1" fmla="*/ 2446020 w 2446020"/>
              <a:gd name="connsiteY1" fmla="*/ 0 h 120650"/>
              <a:gd name="connsiteX2" fmla="*/ 2446020 w 2446020"/>
              <a:gd name="connsiteY2" fmla="*/ 120650 h 120650"/>
              <a:gd name="connsiteX3" fmla="*/ 0 w 2446020"/>
              <a:gd name="connsiteY3" fmla="*/ 120650 h 120650"/>
              <a:gd name="connsiteX4" fmla="*/ 0 w 2446020"/>
              <a:gd name="connsiteY4" fmla="*/ 0 h 120650"/>
              <a:gd name="connsiteX0" fmla="*/ 0 w 2446020"/>
              <a:gd name="connsiteY0" fmla="*/ 0 h 120650"/>
              <a:gd name="connsiteX1" fmla="*/ 2446020 w 2446020"/>
              <a:gd name="connsiteY1" fmla="*/ 0 h 120650"/>
              <a:gd name="connsiteX2" fmla="*/ 2423160 w 2446020"/>
              <a:gd name="connsiteY2" fmla="*/ 118110 h 120650"/>
              <a:gd name="connsiteX3" fmla="*/ 0 w 2446020"/>
              <a:gd name="connsiteY3" fmla="*/ 120650 h 120650"/>
              <a:gd name="connsiteX4" fmla="*/ 0 w 2446020"/>
              <a:gd name="connsiteY4" fmla="*/ 0 h 120650"/>
              <a:gd name="connsiteX0" fmla="*/ 0 w 2423160"/>
              <a:gd name="connsiteY0" fmla="*/ 0 h 120650"/>
              <a:gd name="connsiteX1" fmla="*/ 2418080 w 2423160"/>
              <a:gd name="connsiteY1" fmla="*/ 0 h 120650"/>
              <a:gd name="connsiteX2" fmla="*/ 2423160 w 2423160"/>
              <a:gd name="connsiteY2" fmla="*/ 118110 h 120650"/>
              <a:gd name="connsiteX3" fmla="*/ 0 w 2423160"/>
              <a:gd name="connsiteY3" fmla="*/ 120650 h 120650"/>
              <a:gd name="connsiteX4" fmla="*/ 0 w 2423160"/>
              <a:gd name="connsiteY4" fmla="*/ 0 h 120650"/>
              <a:gd name="connsiteX0" fmla="*/ 0 w 2435639"/>
              <a:gd name="connsiteY0" fmla="*/ 0 h 120650"/>
              <a:gd name="connsiteX1" fmla="*/ 2418080 w 2435639"/>
              <a:gd name="connsiteY1" fmla="*/ 0 h 120650"/>
              <a:gd name="connsiteX2" fmla="*/ 2423160 w 2435639"/>
              <a:gd name="connsiteY2" fmla="*/ 118110 h 120650"/>
              <a:gd name="connsiteX3" fmla="*/ 0 w 2435639"/>
              <a:gd name="connsiteY3" fmla="*/ 120650 h 120650"/>
              <a:gd name="connsiteX4" fmla="*/ 0 w 2435639"/>
              <a:gd name="connsiteY4" fmla="*/ 0 h 120650"/>
              <a:gd name="connsiteX0" fmla="*/ 0 w 2446362"/>
              <a:gd name="connsiteY0" fmla="*/ 0 h 120650"/>
              <a:gd name="connsiteX1" fmla="*/ 2418080 w 2446362"/>
              <a:gd name="connsiteY1" fmla="*/ 0 h 120650"/>
              <a:gd name="connsiteX2" fmla="*/ 2423160 w 2446362"/>
              <a:gd name="connsiteY2" fmla="*/ 118110 h 120650"/>
              <a:gd name="connsiteX3" fmla="*/ 0 w 2446362"/>
              <a:gd name="connsiteY3" fmla="*/ 120650 h 120650"/>
              <a:gd name="connsiteX4" fmla="*/ 0 w 2446362"/>
              <a:gd name="connsiteY4" fmla="*/ 0 h 12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6362" h="120650">
                <a:moveTo>
                  <a:pt x="0" y="0"/>
                </a:moveTo>
                <a:lnTo>
                  <a:pt x="2418080" y="0"/>
                </a:lnTo>
                <a:cubicBezTo>
                  <a:pt x="2455333" y="52070"/>
                  <a:pt x="2454487" y="78740"/>
                  <a:pt x="2423160" y="118110"/>
                </a:cubicBezTo>
                <a:lnTo>
                  <a:pt x="0" y="120650"/>
                </a:lnTo>
                <a:lnTo>
                  <a:pt x="0" y="0"/>
                </a:lnTo>
                <a:close/>
              </a:path>
            </a:pathLst>
          </a:custGeom>
          <a:solidFill>
            <a:srgbClr val="F4C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61" name="Rechthoek 2">
            <a:extLst>
              <a:ext uri="{FF2B5EF4-FFF2-40B4-BE49-F238E27FC236}">
                <a16:creationId xmlns:a16="http://schemas.microsoft.com/office/drawing/2014/main" id="{AF0EB97F-ADE7-499F-AA84-386414328244}"/>
              </a:ext>
            </a:extLst>
          </p:cNvPr>
          <p:cNvSpPr/>
          <p:nvPr/>
        </p:nvSpPr>
        <p:spPr>
          <a:xfrm>
            <a:off x="5891269" y="3511794"/>
            <a:ext cx="894839" cy="198551"/>
          </a:xfrm>
          <a:custGeom>
            <a:avLst/>
            <a:gdLst>
              <a:gd name="connsiteX0" fmla="*/ 0 w 723900"/>
              <a:gd name="connsiteY0" fmla="*/ 0 h 207726"/>
              <a:gd name="connsiteX1" fmla="*/ 723900 w 723900"/>
              <a:gd name="connsiteY1" fmla="*/ 0 h 207726"/>
              <a:gd name="connsiteX2" fmla="*/ 723900 w 723900"/>
              <a:gd name="connsiteY2" fmla="*/ 207726 h 207726"/>
              <a:gd name="connsiteX3" fmla="*/ 0 w 723900"/>
              <a:gd name="connsiteY3" fmla="*/ 207726 h 207726"/>
              <a:gd name="connsiteX4" fmla="*/ 0 w 723900"/>
              <a:gd name="connsiteY4" fmla="*/ 0 h 207726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865706 w 865706"/>
              <a:gd name="connsiteY2" fmla="*/ 20772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65464 w 865706"/>
              <a:gd name="connsiteY2" fmla="*/ 20283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60574 w 865706"/>
              <a:gd name="connsiteY2" fmla="*/ 210171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48350 w 865706"/>
              <a:gd name="connsiteY2" fmla="*/ 20772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2616"/>
              <a:gd name="connsiteX1" fmla="*/ 865706 w 865706"/>
              <a:gd name="connsiteY1" fmla="*/ 0 h 212616"/>
              <a:gd name="connsiteX2" fmla="*/ 743460 w 865706"/>
              <a:gd name="connsiteY2" fmla="*/ 212616 h 212616"/>
              <a:gd name="connsiteX3" fmla="*/ 0 w 865706"/>
              <a:gd name="connsiteY3" fmla="*/ 210171 h 212616"/>
              <a:gd name="connsiteX4" fmla="*/ 141806 w 865706"/>
              <a:gd name="connsiteY4" fmla="*/ 0 h 21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5706" h="212616">
                <a:moveTo>
                  <a:pt x="141806" y="0"/>
                </a:moveTo>
                <a:lnTo>
                  <a:pt x="865706" y="0"/>
                </a:lnTo>
                <a:lnTo>
                  <a:pt x="743460" y="212616"/>
                </a:lnTo>
                <a:lnTo>
                  <a:pt x="0" y="210171"/>
                </a:lnTo>
                <a:lnTo>
                  <a:pt x="141806" y="0"/>
                </a:lnTo>
                <a:close/>
              </a:path>
            </a:pathLst>
          </a:custGeom>
          <a:solidFill>
            <a:srgbClr val="456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62" name="Rechthoek 2">
            <a:extLst>
              <a:ext uri="{FF2B5EF4-FFF2-40B4-BE49-F238E27FC236}">
                <a16:creationId xmlns:a16="http://schemas.microsoft.com/office/drawing/2014/main" id="{FAB42770-AF95-46D8-908D-4EBA2B097CA3}"/>
              </a:ext>
            </a:extLst>
          </p:cNvPr>
          <p:cNvSpPr/>
          <p:nvPr/>
        </p:nvSpPr>
        <p:spPr>
          <a:xfrm flipV="1">
            <a:off x="5891575" y="3199463"/>
            <a:ext cx="894839" cy="198551"/>
          </a:xfrm>
          <a:custGeom>
            <a:avLst/>
            <a:gdLst>
              <a:gd name="connsiteX0" fmla="*/ 0 w 723900"/>
              <a:gd name="connsiteY0" fmla="*/ 0 h 207726"/>
              <a:gd name="connsiteX1" fmla="*/ 723900 w 723900"/>
              <a:gd name="connsiteY1" fmla="*/ 0 h 207726"/>
              <a:gd name="connsiteX2" fmla="*/ 723900 w 723900"/>
              <a:gd name="connsiteY2" fmla="*/ 207726 h 207726"/>
              <a:gd name="connsiteX3" fmla="*/ 0 w 723900"/>
              <a:gd name="connsiteY3" fmla="*/ 207726 h 207726"/>
              <a:gd name="connsiteX4" fmla="*/ 0 w 723900"/>
              <a:gd name="connsiteY4" fmla="*/ 0 h 207726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865706 w 865706"/>
              <a:gd name="connsiteY2" fmla="*/ 20772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65464 w 865706"/>
              <a:gd name="connsiteY2" fmla="*/ 20283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60574 w 865706"/>
              <a:gd name="connsiteY2" fmla="*/ 210171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48350 w 865706"/>
              <a:gd name="connsiteY2" fmla="*/ 20772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2616"/>
              <a:gd name="connsiteX1" fmla="*/ 865706 w 865706"/>
              <a:gd name="connsiteY1" fmla="*/ 0 h 212616"/>
              <a:gd name="connsiteX2" fmla="*/ 743460 w 865706"/>
              <a:gd name="connsiteY2" fmla="*/ 212616 h 212616"/>
              <a:gd name="connsiteX3" fmla="*/ 0 w 865706"/>
              <a:gd name="connsiteY3" fmla="*/ 210171 h 212616"/>
              <a:gd name="connsiteX4" fmla="*/ 141806 w 865706"/>
              <a:gd name="connsiteY4" fmla="*/ 0 h 21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5706" h="212616">
                <a:moveTo>
                  <a:pt x="141806" y="0"/>
                </a:moveTo>
                <a:lnTo>
                  <a:pt x="865706" y="0"/>
                </a:lnTo>
                <a:lnTo>
                  <a:pt x="743460" y="212616"/>
                </a:lnTo>
                <a:lnTo>
                  <a:pt x="0" y="210171"/>
                </a:lnTo>
                <a:lnTo>
                  <a:pt x="141806" y="0"/>
                </a:lnTo>
                <a:close/>
              </a:path>
            </a:pathLst>
          </a:custGeom>
          <a:solidFill>
            <a:srgbClr val="456D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63" name="Rechthoek 2">
            <a:extLst>
              <a:ext uri="{FF2B5EF4-FFF2-40B4-BE49-F238E27FC236}">
                <a16:creationId xmlns:a16="http://schemas.microsoft.com/office/drawing/2014/main" id="{57BA55C6-E73C-41FE-92D3-49D8EAF376F1}"/>
              </a:ext>
            </a:extLst>
          </p:cNvPr>
          <p:cNvSpPr/>
          <p:nvPr/>
        </p:nvSpPr>
        <p:spPr>
          <a:xfrm>
            <a:off x="6036701" y="2309230"/>
            <a:ext cx="894839" cy="198551"/>
          </a:xfrm>
          <a:custGeom>
            <a:avLst/>
            <a:gdLst>
              <a:gd name="connsiteX0" fmla="*/ 0 w 723900"/>
              <a:gd name="connsiteY0" fmla="*/ 0 h 207726"/>
              <a:gd name="connsiteX1" fmla="*/ 723900 w 723900"/>
              <a:gd name="connsiteY1" fmla="*/ 0 h 207726"/>
              <a:gd name="connsiteX2" fmla="*/ 723900 w 723900"/>
              <a:gd name="connsiteY2" fmla="*/ 207726 h 207726"/>
              <a:gd name="connsiteX3" fmla="*/ 0 w 723900"/>
              <a:gd name="connsiteY3" fmla="*/ 207726 h 207726"/>
              <a:gd name="connsiteX4" fmla="*/ 0 w 723900"/>
              <a:gd name="connsiteY4" fmla="*/ 0 h 207726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865706 w 865706"/>
              <a:gd name="connsiteY2" fmla="*/ 20772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65464 w 865706"/>
              <a:gd name="connsiteY2" fmla="*/ 20283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60574 w 865706"/>
              <a:gd name="connsiteY2" fmla="*/ 210171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48350 w 865706"/>
              <a:gd name="connsiteY2" fmla="*/ 20772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2616"/>
              <a:gd name="connsiteX1" fmla="*/ 865706 w 865706"/>
              <a:gd name="connsiteY1" fmla="*/ 0 h 212616"/>
              <a:gd name="connsiteX2" fmla="*/ 743460 w 865706"/>
              <a:gd name="connsiteY2" fmla="*/ 212616 h 212616"/>
              <a:gd name="connsiteX3" fmla="*/ 0 w 865706"/>
              <a:gd name="connsiteY3" fmla="*/ 210171 h 212616"/>
              <a:gd name="connsiteX4" fmla="*/ 141806 w 865706"/>
              <a:gd name="connsiteY4" fmla="*/ 0 h 21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5706" h="212616">
                <a:moveTo>
                  <a:pt x="141806" y="0"/>
                </a:moveTo>
                <a:lnTo>
                  <a:pt x="865706" y="0"/>
                </a:lnTo>
                <a:lnTo>
                  <a:pt x="743460" y="212616"/>
                </a:lnTo>
                <a:lnTo>
                  <a:pt x="0" y="210171"/>
                </a:lnTo>
                <a:lnTo>
                  <a:pt x="141806" y="0"/>
                </a:lnTo>
                <a:close/>
              </a:path>
            </a:pathLst>
          </a:custGeom>
          <a:solidFill>
            <a:srgbClr val="648B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64" name="Rechthoek 2">
            <a:extLst>
              <a:ext uri="{FF2B5EF4-FFF2-40B4-BE49-F238E27FC236}">
                <a16:creationId xmlns:a16="http://schemas.microsoft.com/office/drawing/2014/main" id="{10F29CE0-70E5-47A1-9102-5DA038986AD3}"/>
              </a:ext>
            </a:extLst>
          </p:cNvPr>
          <p:cNvSpPr/>
          <p:nvPr/>
        </p:nvSpPr>
        <p:spPr>
          <a:xfrm flipV="1">
            <a:off x="6036931" y="1999459"/>
            <a:ext cx="894839" cy="198551"/>
          </a:xfrm>
          <a:custGeom>
            <a:avLst/>
            <a:gdLst>
              <a:gd name="connsiteX0" fmla="*/ 0 w 723900"/>
              <a:gd name="connsiteY0" fmla="*/ 0 h 207726"/>
              <a:gd name="connsiteX1" fmla="*/ 723900 w 723900"/>
              <a:gd name="connsiteY1" fmla="*/ 0 h 207726"/>
              <a:gd name="connsiteX2" fmla="*/ 723900 w 723900"/>
              <a:gd name="connsiteY2" fmla="*/ 207726 h 207726"/>
              <a:gd name="connsiteX3" fmla="*/ 0 w 723900"/>
              <a:gd name="connsiteY3" fmla="*/ 207726 h 207726"/>
              <a:gd name="connsiteX4" fmla="*/ 0 w 723900"/>
              <a:gd name="connsiteY4" fmla="*/ 0 h 207726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865706 w 865706"/>
              <a:gd name="connsiteY2" fmla="*/ 20772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65464 w 865706"/>
              <a:gd name="connsiteY2" fmla="*/ 20283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60574 w 865706"/>
              <a:gd name="connsiteY2" fmla="*/ 210171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48350 w 865706"/>
              <a:gd name="connsiteY2" fmla="*/ 20772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2616"/>
              <a:gd name="connsiteX1" fmla="*/ 865706 w 865706"/>
              <a:gd name="connsiteY1" fmla="*/ 0 h 212616"/>
              <a:gd name="connsiteX2" fmla="*/ 743460 w 865706"/>
              <a:gd name="connsiteY2" fmla="*/ 212616 h 212616"/>
              <a:gd name="connsiteX3" fmla="*/ 0 w 865706"/>
              <a:gd name="connsiteY3" fmla="*/ 210171 h 212616"/>
              <a:gd name="connsiteX4" fmla="*/ 141806 w 865706"/>
              <a:gd name="connsiteY4" fmla="*/ 0 h 21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5706" h="212616">
                <a:moveTo>
                  <a:pt x="141806" y="0"/>
                </a:moveTo>
                <a:lnTo>
                  <a:pt x="865706" y="0"/>
                </a:lnTo>
                <a:lnTo>
                  <a:pt x="743460" y="212616"/>
                </a:lnTo>
                <a:lnTo>
                  <a:pt x="0" y="210171"/>
                </a:lnTo>
                <a:lnTo>
                  <a:pt x="141806" y="0"/>
                </a:lnTo>
                <a:close/>
              </a:path>
            </a:pathLst>
          </a:custGeom>
          <a:solidFill>
            <a:srgbClr val="648B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65" name="Rechthoek 2">
            <a:extLst>
              <a:ext uri="{FF2B5EF4-FFF2-40B4-BE49-F238E27FC236}">
                <a16:creationId xmlns:a16="http://schemas.microsoft.com/office/drawing/2014/main" id="{64A6CF07-162A-4EB1-A13A-47039F759603}"/>
              </a:ext>
            </a:extLst>
          </p:cNvPr>
          <p:cNvSpPr/>
          <p:nvPr/>
        </p:nvSpPr>
        <p:spPr>
          <a:xfrm>
            <a:off x="5034680" y="4725542"/>
            <a:ext cx="894839" cy="198551"/>
          </a:xfrm>
          <a:custGeom>
            <a:avLst/>
            <a:gdLst>
              <a:gd name="connsiteX0" fmla="*/ 0 w 723900"/>
              <a:gd name="connsiteY0" fmla="*/ 0 h 207726"/>
              <a:gd name="connsiteX1" fmla="*/ 723900 w 723900"/>
              <a:gd name="connsiteY1" fmla="*/ 0 h 207726"/>
              <a:gd name="connsiteX2" fmla="*/ 723900 w 723900"/>
              <a:gd name="connsiteY2" fmla="*/ 207726 h 207726"/>
              <a:gd name="connsiteX3" fmla="*/ 0 w 723900"/>
              <a:gd name="connsiteY3" fmla="*/ 207726 h 207726"/>
              <a:gd name="connsiteX4" fmla="*/ 0 w 723900"/>
              <a:gd name="connsiteY4" fmla="*/ 0 h 207726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865706 w 865706"/>
              <a:gd name="connsiteY2" fmla="*/ 20772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65464 w 865706"/>
              <a:gd name="connsiteY2" fmla="*/ 20283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60574 w 865706"/>
              <a:gd name="connsiteY2" fmla="*/ 210171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48350 w 865706"/>
              <a:gd name="connsiteY2" fmla="*/ 20772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2616"/>
              <a:gd name="connsiteX1" fmla="*/ 865706 w 865706"/>
              <a:gd name="connsiteY1" fmla="*/ 0 h 212616"/>
              <a:gd name="connsiteX2" fmla="*/ 743460 w 865706"/>
              <a:gd name="connsiteY2" fmla="*/ 212616 h 212616"/>
              <a:gd name="connsiteX3" fmla="*/ 0 w 865706"/>
              <a:gd name="connsiteY3" fmla="*/ 210171 h 212616"/>
              <a:gd name="connsiteX4" fmla="*/ 141806 w 865706"/>
              <a:gd name="connsiteY4" fmla="*/ 0 h 21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5706" h="212616">
                <a:moveTo>
                  <a:pt x="141806" y="0"/>
                </a:moveTo>
                <a:lnTo>
                  <a:pt x="865706" y="0"/>
                </a:lnTo>
                <a:lnTo>
                  <a:pt x="743460" y="212616"/>
                </a:lnTo>
                <a:lnTo>
                  <a:pt x="0" y="210171"/>
                </a:lnTo>
                <a:lnTo>
                  <a:pt x="141806" y="0"/>
                </a:lnTo>
                <a:close/>
              </a:path>
            </a:pathLst>
          </a:custGeom>
          <a:solidFill>
            <a:srgbClr val="80A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66" name="Rechthoek 2">
            <a:extLst>
              <a:ext uri="{FF2B5EF4-FFF2-40B4-BE49-F238E27FC236}">
                <a16:creationId xmlns:a16="http://schemas.microsoft.com/office/drawing/2014/main" id="{F8C75A78-0EC7-4C45-B8B2-A7024CA58B30}"/>
              </a:ext>
            </a:extLst>
          </p:cNvPr>
          <p:cNvSpPr/>
          <p:nvPr/>
        </p:nvSpPr>
        <p:spPr>
          <a:xfrm flipV="1">
            <a:off x="5032153" y="4411804"/>
            <a:ext cx="894839" cy="198551"/>
          </a:xfrm>
          <a:custGeom>
            <a:avLst/>
            <a:gdLst>
              <a:gd name="connsiteX0" fmla="*/ 0 w 723900"/>
              <a:gd name="connsiteY0" fmla="*/ 0 h 207726"/>
              <a:gd name="connsiteX1" fmla="*/ 723900 w 723900"/>
              <a:gd name="connsiteY1" fmla="*/ 0 h 207726"/>
              <a:gd name="connsiteX2" fmla="*/ 723900 w 723900"/>
              <a:gd name="connsiteY2" fmla="*/ 207726 h 207726"/>
              <a:gd name="connsiteX3" fmla="*/ 0 w 723900"/>
              <a:gd name="connsiteY3" fmla="*/ 207726 h 207726"/>
              <a:gd name="connsiteX4" fmla="*/ 0 w 723900"/>
              <a:gd name="connsiteY4" fmla="*/ 0 h 207726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865706 w 865706"/>
              <a:gd name="connsiteY2" fmla="*/ 20772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65464 w 865706"/>
              <a:gd name="connsiteY2" fmla="*/ 20283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60574 w 865706"/>
              <a:gd name="connsiteY2" fmla="*/ 210171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0171"/>
              <a:gd name="connsiteX1" fmla="*/ 865706 w 865706"/>
              <a:gd name="connsiteY1" fmla="*/ 0 h 210171"/>
              <a:gd name="connsiteX2" fmla="*/ 748350 w 865706"/>
              <a:gd name="connsiteY2" fmla="*/ 207726 h 210171"/>
              <a:gd name="connsiteX3" fmla="*/ 0 w 865706"/>
              <a:gd name="connsiteY3" fmla="*/ 210171 h 210171"/>
              <a:gd name="connsiteX4" fmla="*/ 141806 w 865706"/>
              <a:gd name="connsiteY4" fmla="*/ 0 h 210171"/>
              <a:gd name="connsiteX0" fmla="*/ 141806 w 865706"/>
              <a:gd name="connsiteY0" fmla="*/ 0 h 212616"/>
              <a:gd name="connsiteX1" fmla="*/ 865706 w 865706"/>
              <a:gd name="connsiteY1" fmla="*/ 0 h 212616"/>
              <a:gd name="connsiteX2" fmla="*/ 743460 w 865706"/>
              <a:gd name="connsiteY2" fmla="*/ 212616 h 212616"/>
              <a:gd name="connsiteX3" fmla="*/ 0 w 865706"/>
              <a:gd name="connsiteY3" fmla="*/ 210171 h 212616"/>
              <a:gd name="connsiteX4" fmla="*/ 141806 w 865706"/>
              <a:gd name="connsiteY4" fmla="*/ 0 h 212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5706" h="212616">
                <a:moveTo>
                  <a:pt x="141806" y="0"/>
                </a:moveTo>
                <a:lnTo>
                  <a:pt x="865706" y="0"/>
                </a:lnTo>
                <a:lnTo>
                  <a:pt x="743460" y="212616"/>
                </a:lnTo>
                <a:lnTo>
                  <a:pt x="0" y="210171"/>
                </a:lnTo>
                <a:lnTo>
                  <a:pt x="141806" y="0"/>
                </a:lnTo>
                <a:close/>
              </a:path>
            </a:pathLst>
          </a:custGeom>
          <a:solidFill>
            <a:srgbClr val="80A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67" name="Rechthoek 66">
            <a:extLst>
              <a:ext uri="{FF2B5EF4-FFF2-40B4-BE49-F238E27FC236}">
                <a16:creationId xmlns:a16="http://schemas.microsoft.com/office/drawing/2014/main" id="{9C44FA1D-DCCE-4FD0-BE85-8533664D2801}"/>
              </a:ext>
            </a:extLst>
          </p:cNvPr>
          <p:cNvSpPr/>
          <p:nvPr/>
        </p:nvSpPr>
        <p:spPr>
          <a:xfrm>
            <a:off x="449998" y="2134011"/>
            <a:ext cx="3787665" cy="3875222"/>
          </a:xfrm>
          <a:prstGeom prst="rect">
            <a:avLst/>
          </a:prstGeom>
        </p:spPr>
        <p:txBody>
          <a:bodyPr wrap="square" lIns="0" tIns="180000" anchor="t">
            <a:noAutofit/>
          </a:bodyPr>
          <a:lstStyle/>
          <a:p>
            <a:pPr lvl="0">
              <a:spcAft>
                <a:spcPts val="300"/>
              </a:spcAft>
            </a:pP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Plaats</a:t>
            </a:r>
            <a:r>
              <a:rPr lang="en-US" sz="2000" b="1" dirty="0">
                <a:solidFill>
                  <a:srgbClr val="044E77"/>
                </a:solidFill>
                <a:latin typeface="Segoe UI"/>
              </a:rPr>
              <a:t> </a:t>
            </a: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hier</a:t>
            </a:r>
            <a:r>
              <a:rPr lang="en-US" sz="2000" b="1" dirty="0">
                <a:solidFill>
                  <a:srgbClr val="044E77"/>
                </a:solidFill>
                <a:latin typeface="Segoe UI"/>
              </a:rPr>
              <a:t> je </a:t>
            </a: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titel</a:t>
            </a:r>
            <a:endParaRPr lang="en-US" sz="2000" b="1" dirty="0">
              <a:solidFill>
                <a:srgbClr val="044E77"/>
              </a:solidFill>
              <a:latin typeface="Segoe UI"/>
            </a:endParaRPr>
          </a:p>
          <a:p>
            <a:pPr lvl="0"/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Typ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hier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je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beschrijving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Lorem ipsum dolor sit amet, consectetuer adipiscing elit. Maecenas porttitor congue massa. Fusce posuere, magna sed pulvinar ultricies, purus lectus malesuada libero, sit amet commodo magna eros quis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urna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. Nunc viverra imperdiet enim. Fusce est. </a:t>
            </a:r>
          </a:p>
        </p:txBody>
      </p:sp>
      <p:sp>
        <p:nvSpPr>
          <p:cNvPr id="68" name="Ovaal 67">
            <a:extLst>
              <a:ext uri="{FF2B5EF4-FFF2-40B4-BE49-F238E27FC236}">
                <a16:creationId xmlns:a16="http://schemas.microsoft.com/office/drawing/2014/main" id="{B990C95C-6A64-4C2F-B500-B72CB1D7B8B5}"/>
              </a:ext>
            </a:extLst>
          </p:cNvPr>
          <p:cNvSpPr/>
          <p:nvPr/>
        </p:nvSpPr>
        <p:spPr>
          <a:xfrm>
            <a:off x="452067" y="1577707"/>
            <a:ext cx="535813" cy="5358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69" name="Freeform 5">
            <a:extLst>
              <a:ext uri="{FF2B5EF4-FFF2-40B4-BE49-F238E27FC236}">
                <a16:creationId xmlns:a16="http://schemas.microsoft.com/office/drawing/2014/main" id="{2E7DB280-A1C2-49BA-A4A7-56F2851D38A7}"/>
              </a:ext>
            </a:extLst>
          </p:cNvPr>
          <p:cNvSpPr>
            <a:spLocks noEditPoints="1"/>
          </p:cNvSpPr>
          <p:nvPr/>
        </p:nvSpPr>
        <p:spPr bwMode="auto">
          <a:xfrm>
            <a:off x="591841" y="1709147"/>
            <a:ext cx="256272" cy="272932"/>
          </a:xfrm>
          <a:custGeom>
            <a:avLst/>
            <a:gdLst>
              <a:gd name="T0" fmla="*/ 148 w 154"/>
              <a:gd name="T1" fmla="*/ 128 h 164"/>
              <a:gd name="T2" fmla="*/ 123 w 154"/>
              <a:gd name="T3" fmla="*/ 99 h 164"/>
              <a:gd name="T4" fmla="*/ 132 w 154"/>
              <a:gd name="T5" fmla="*/ 71 h 164"/>
              <a:gd name="T6" fmla="*/ 117 w 154"/>
              <a:gd name="T7" fmla="*/ 23 h 164"/>
              <a:gd name="T8" fmla="*/ 73 w 154"/>
              <a:gd name="T9" fmla="*/ 0 h 164"/>
              <a:gd name="T10" fmla="*/ 67 w 154"/>
              <a:gd name="T11" fmla="*/ 0 h 164"/>
              <a:gd name="T12" fmla="*/ 2 w 154"/>
              <a:gd name="T13" fmla="*/ 60 h 164"/>
              <a:gd name="T14" fmla="*/ 17 w 154"/>
              <a:gd name="T15" fmla="*/ 108 h 164"/>
              <a:gd name="T16" fmla="*/ 61 w 154"/>
              <a:gd name="T17" fmla="*/ 131 h 164"/>
              <a:gd name="T18" fmla="*/ 67 w 154"/>
              <a:gd name="T19" fmla="*/ 131 h 164"/>
              <a:gd name="T20" fmla="*/ 67 w 154"/>
              <a:gd name="T21" fmla="*/ 131 h 164"/>
              <a:gd name="T22" fmla="*/ 67 w 154"/>
              <a:gd name="T23" fmla="*/ 131 h 164"/>
              <a:gd name="T24" fmla="*/ 89 w 154"/>
              <a:gd name="T25" fmla="*/ 127 h 164"/>
              <a:gd name="T26" fmla="*/ 114 w 154"/>
              <a:gd name="T27" fmla="*/ 156 h 164"/>
              <a:gd name="T28" fmla="*/ 129 w 154"/>
              <a:gd name="T29" fmla="*/ 164 h 164"/>
              <a:gd name="T30" fmla="*/ 131 w 154"/>
              <a:gd name="T31" fmla="*/ 164 h 164"/>
              <a:gd name="T32" fmla="*/ 131 w 154"/>
              <a:gd name="T33" fmla="*/ 164 h 164"/>
              <a:gd name="T34" fmla="*/ 131 w 154"/>
              <a:gd name="T35" fmla="*/ 164 h 164"/>
              <a:gd name="T36" fmla="*/ 145 w 154"/>
              <a:gd name="T37" fmla="*/ 159 h 164"/>
              <a:gd name="T38" fmla="*/ 153 w 154"/>
              <a:gd name="T39" fmla="*/ 144 h 164"/>
              <a:gd name="T40" fmla="*/ 148 w 154"/>
              <a:gd name="T41" fmla="*/ 128 h 164"/>
              <a:gd name="T42" fmla="*/ 108 w 154"/>
              <a:gd name="T43" fmla="*/ 69 h 164"/>
              <a:gd name="T44" fmla="*/ 67 w 154"/>
              <a:gd name="T45" fmla="*/ 107 h 164"/>
              <a:gd name="T46" fmla="*/ 63 w 154"/>
              <a:gd name="T47" fmla="*/ 107 h 164"/>
              <a:gd name="T48" fmla="*/ 26 w 154"/>
              <a:gd name="T49" fmla="*/ 62 h 164"/>
              <a:gd name="T50" fmla="*/ 67 w 154"/>
              <a:gd name="T51" fmla="*/ 24 h 164"/>
              <a:gd name="T52" fmla="*/ 71 w 154"/>
              <a:gd name="T53" fmla="*/ 24 h 164"/>
              <a:gd name="T54" fmla="*/ 108 w 154"/>
              <a:gd name="T55" fmla="*/ 69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4" h="164">
                <a:moveTo>
                  <a:pt x="148" y="128"/>
                </a:moveTo>
                <a:cubicBezTo>
                  <a:pt x="123" y="99"/>
                  <a:pt x="123" y="99"/>
                  <a:pt x="123" y="99"/>
                </a:cubicBezTo>
                <a:cubicBezTo>
                  <a:pt x="128" y="91"/>
                  <a:pt x="131" y="81"/>
                  <a:pt x="132" y="71"/>
                </a:cubicBezTo>
                <a:cubicBezTo>
                  <a:pt x="134" y="54"/>
                  <a:pt x="128" y="37"/>
                  <a:pt x="117" y="23"/>
                </a:cubicBezTo>
                <a:cubicBezTo>
                  <a:pt x="106" y="10"/>
                  <a:pt x="90" y="2"/>
                  <a:pt x="73" y="0"/>
                </a:cubicBezTo>
                <a:cubicBezTo>
                  <a:pt x="71" y="0"/>
                  <a:pt x="69" y="0"/>
                  <a:pt x="67" y="0"/>
                </a:cubicBezTo>
                <a:cubicBezTo>
                  <a:pt x="33" y="0"/>
                  <a:pt x="5" y="26"/>
                  <a:pt x="2" y="60"/>
                </a:cubicBezTo>
                <a:cubicBezTo>
                  <a:pt x="0" y="77"/>
                  <a:pt x="5" y="94"/>
                  <a:pt x="17" y="108"/>
                </a:cubicBezTo>
                <a:cubicBezTo>
                  <a:pt x="28" y="121"/>
                  <a:pt x="44" y="129"/>
                  <a:pt x="61" y="131"/>
                </a:cubicBezTo>
                <a:cubicBezTo>
                  <a:pt x="63" y="131"/>
                  <a:pt x="65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74" y="131"/>
                  <a:pt x="82" y="130"/>
                  <a:pt x="89" y="127"/>
                </a:cubicBezTo>
                <a:cubicBezTo>
                  <a:pt x="114" y="156"/>
                  <a:pt x="114" y="156"/>
                  <a:pt x="114" y="156"/>
                </a:cubicBezTo>
                <a:cubicBezTo>
                  <a:pt x="118" y="161"/>
                  <a:pt x="123" y="164"/>
                  <a:pt x="129" y="164"/>
                </a:cubicBezTo>
                <a:cubicBezTo>
                  <a:pt x="130" y="164"/>
                  <a:pt x="130" y="164"/>
                  <a:pt x="131" y="164"/>
                </a:cubicBezTo>
                <a:cubicBezTo>
                  <a:pt x="131" y="164"/>
                  <a:pt x="131" y="164"/>
                  <a:pt x="131" y="164"/>
                </a:cubicBezTo>
                <a:cubicBezTo>
                  <a:pt x="131" y="164"/>
                  <a:pt x="131" y="164"/>
                  <a:pt x="131" y="164"/>
                </a:cubicBezTo>
                <a:cubicBezTo>
                  <a:pt x="136" y="164"/>
                  <a:pt x="141" y="162"/>
                  <a:pt x="145" y="159"/>
                </a:cubicBezTo>
                <a:cubicBezTo>
                  <a:pt x="150" y="155"/>
                  <a:pt x="153" y="150"/>
                  <a:pt x="153" y="144"/>
                </a:cubicBezTo>
                <a:cubicBezTo>
                  <a:pt x="154" y="138"/>
                  <a:pt x="152" y="132"/>
                  <a:pt x="148" y="128"/>
                </a:cubicBezTo>
                <a:close/>
                <a:moveTo>
                  <a:pt x="108" y="69"/>
                </a:moveTo>
                <a:cubicBezTo>
                  <a:pt x="107" y="90"/>
                  <a:pt x="88" y="107"/>
                  <a:pt x="67" y="107"/>
                </a:cubicBezTo>
                <a:cubicBezTo>
                  <a:pt x="66" y="107"/>
                  <a:pt x="65" y="107"/>
                  <a:pt x="63" y="107"/>
                </a:cubicBezTo>
                <a:cubicBezTo>
                  <a:pt x="40" y="105"/>
                  <a:pt x="24" y="85"/>
                  <a:pt x="26" y="62"/>
                </a:cubicBezTo>
                <a:cubicBezTo>
                  <a:pt x="27" y="41"/>
                  <a:pt x="46" y="24"/>
                  <a:pt x="67" y="24"/>
                </a:cubicBezTo>
                <a:cubicBezTo>
                  <a:pt x="68" y="24"/>
                  <a:pt x="69" y="24"/>
                  <a:pt x="71" y="24"/>
                </a:cubicBezTo>
                <a:cubicBezTo>
                  <a:pt x="93" y="26"/>
                  <a:pt x="110" y="46"/>
                  <a:pt x="108" y="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GEMAAKT DOOR PPT SOLUTIONS">
            <a:hlinkClick r:id="rId9"/>
            <a:extLst>
              <a:ext uri="{FF2B5EF4-FFF2-40B4-BE49-F238E27FC236}">
                <a16:creationId xmlns:a16="http://schemas.microsoft.com/office/drawing/2014/main" id="{F0558736-479A-4751-AB21-8C811FCBE076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463162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10E29F6-3C53-4EE4-8BC3-C0DA036EF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71B85-BF3A-49ED-90A5-427FF3A6A7E6}" type="datetime4">
              <a:rPr lang="nl-NL" noProof="0" smtClean="0"/>
              <a:t>24 augustus 2022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6380F5-8CC4-467C-81ED-BE4C07D3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  <a:endParaRPr lang="nl-NL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C2C06A-C138-411A-8D73-2241DA308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pPr/>
              <a:t>19</a:t>
            </a:fld>
            <a:endParaRPr lang="nl-NL" noProof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FB14868A-1CEE-466D-932A-79C295B3A9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9999" y="412144"/>
            <a:ext cx="2942078" cy="185756"/>
          </a:xfrm>
        </p:spPr>
        <p:txBody>
          <a:bodyPr/>
          <a:lstStyle/>
          <a:p>
            <a:r>
              <a:rPr lang="nl-NL" dirty="0"/>
              <a:t>PLAATS HIER JE HOOFDSTUK- OF SUBTITEL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1B0AD10C-898D-4EF6-8310-A9A26E65B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99" y="1229610"/>
            <a:ext cx="718401" cy="36000"/>
          </a:xfrm>
        </p:spPr>
        <p:txBody>
          <a:bodyPr/>
          <a:lstStyle/>
          <a:p>
            <a:r>
              <a:rPr lang="nl-NL" dirty="0"/>
              <a:t>Typ hier je slidetitel</a:t>
            </a:r>
          </a:p>
        </p:txBody>
      </p:sp>
      <p:grpSp>
        <p:nvGrpSpPr>
          <p:cNvPr id="7" name="Groep 6">
            <a:extLst>
              <a:ext uri="{FF2B5EF4-FFF2-40B4-BE49-F238E27FC236}">
                <a16:creationId xmlns:a16="http://schemas.microsoft.com/office/drawing/2014/main" id="{6697CE75-6496-4570-86B4-B57F6D044145}"/>
              </a:ext>
            </a:extLst>
          </p:cNvPr>
          <p:cNvGrpSpPr/>
          <p:nvPr/>
        </p:nvGrpSpPr>
        <p:grpSpPr>
          <a:xfrm>
            <a:off x="449999" y="1839732"/>
            <a:ext cx="1668541" cy="2040304"/>
            <a:chOff x="1168399" y="1839732"/>
            <a:chExt cx="1668541" cy="2040304"/>
          </a:xfrm>
        </p:grpSpPr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79109CB-948C-408C-BF0A-057D670E4DA1}"/>
                </a:ext>
              </a:extLst>
            </p:cNvPr>
            <p:cNvSpPr/>
            <p:nvPr/>
          </p:nvSpPr>
          <p:spPr>
            <a:xfrm>
              <a:off x="1168400" y="2114298"/>
              <a:ext cx="1668540" cy="17657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45D94EA-EDA4-4C46-8751-F894776AB80D}"/>
                </a:ext>
              </a:extLst>
            </p:cNvPr>
            <p:cNvSpPr/>
            <p:nvPr/>
          </p:nvSpPr>
          <p:spPr>
            <a:xfrm>
              <a:off x="1168400" y="1983322"/>
              <a:ext cx="1668540" cy="17657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980EAD4F-22C0-4518-9D4F-1DE905AA23F3}"/>
                </a:ext>
              </a:extLst>
            </p:cNvPr>
            <p:cNvSpPr/>
            <p:nvPr/>
          </p:nvSpPr>
          <p:spPr>
            <a:xfrm>
              <a:off x="1168400" y="1983322"/>
              <a:ext cx="1668540" cy="549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79D0FC39-0E1A-4BED-ABF1-0E2B9A99CA0C}"/>
                </a:ext>
              </a:extLst>
            </p:cNvPr>
            <p:cNvSpPr/>
            <p:nvPr/>
          </p:nvSpPr>
          <p:spPr>
            <a:xfrm>
              <a:off x="1410533" y="2074193"/>
              <a:ext cx="148906" cy="1489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FD04A163-2A54-49EA-B1F1-698E69B867FF}"/>
                </a:ext>
              </a:extLst>
            </p:cNvPr>
            <p:cNvSpPr/>
            <p:nvPr/>
          </p:nvSpPr>
          <p:spPr>
            <a:xfrm>
              <a:off x="2445249" y="2074193"/>
              <a:ext cx="148906" cy="1489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D32CEEEF-B13A-419C-B538-9C2A494E1C9B}"/>
                </a:ext>
              </a:extLst>
            </p:cNvPr>
            <p:cNvSpPr/>
            <p:nvPr/>
          </p:nvSpPr>
          <p:spPr>
            <a:xfrm>
              <a:off x="2456674" y="2085068"/>
              <a:ext cx="124601" cy="12460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85AD0A52-D63C-4ADD-8693-EACE5FE921FA}"/>
                </a:ext>
              </a:extLst>
            </p:cNvPr>
            <p:cNvSpPr/>
            <p:nvPr/>
          </p:nvSpPr>
          <p:spPr>
            <a:xfrm>
              <a:off x="1422685" y="2085067"/>
              <a:ext cx="124601" cy="12460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F458944F-F1D6-4876-A7BC-51D858AD5BBF}"/>
                </a:ext>
              </a:extLst>
            </p:cNvPr>
            <p:cNvSpPr/>
            <p:nvPr/>
          </p:nvSpPr>
          <p:spPr>
            <a:xfrm>
              <a:off x="2475600" y="1883215"/>
              <a:ext cx="86748" cy="26076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F29D179D-07C7-4868-8E4B-04FE586CE251}"/>
                </a:ext>
              </a:extLst>
            </p:cNvPr>
            <p:cNvSpPr/>
            <p:nvPr/>
          </p:nvSpPr>
          <p:spPr>
            <a:xfrm>
              <a:off x="1168400" y="3375189"/>
              <a:ext cx="391039" cy="37387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4" name="Rechthoek 21">
              <a:extLst>
                <a:ext uri="{FF2B5EF4-FFF2-40B4-BE49-F238E27FC236}">
                  <a16:creationId xmlns:a16="http://schemas.microsoft.com/office/drawing/2014/main" id="{4615AFCE-93BB-4E19-9A84-685C6BB43D36}"/>
                </a:ext>
              </a:extLst>
            </p:cNvPr>
            <p:cNvSpPr/>
            <p:nvPr/>
          </p:nvSpPr>
          <p:spPr>
            <a:xfrm>
              <a:off x="1168399" y="3375188"/>
              <a:ext cx="391039" cy="373871"/>
            </a:xfrm>
            <a:custGeom>
              <a:avLst/>
              <a:gdLst>
                <a:gd name="connsiteX0" fmla="*/ 0 w 391039"/>
                <a:gd name="connsiteY0" fmla="*/ 0 h 373871"/>
                <a:gd name="connsiteX1" fmla="*/ 391039 w 391039"/>
                <a:gd name="connsiteY1" fmla="*/ 0 h 373871"/>
                <a:gd name="connsiteX2" fmla="*/ 391039 w 391039"/>
                <a:gd name="connsiteY2" fmla="*/ 373871 h 373871"/>
                <a:gd name="connsiteX3" fmla="*/ 0 w 391039"/>
                <a:gd name="connsiteY3" fmla="*/ 373871 h 373871"/>
                <a:gd name="connsiteX4" fmla="*/ 0 w 391039"/>
                <a:gd name="connsiteY4" fmla="*/ 0 h 373871"/>
                <a:gd name="connsiteX0" fmla="*/ 0 w 391039"/>
                <a:gd name="connsiteY0" fmla="*/ 0 h 373871"/>
                <a:gd name="connsiteX1" fmla="*/ 391039 w 391039"/>
                <a:gd name="connsiteY1" fmla="*/ 0 h 373871"/>
                <a:gd name="connsiteX2" fmla="*/ 391039 w 391039"/>
                <a:gd name="connsiteY2" fmla="*/ 373871 h 373871"/>
                <a:gd name="connsiteX3" fmla="*/ 170180 w 391039"/>
                <a:gd name="connsiteY3" fmla="*/ 160511 h 373871"/>
                <a:gd name="connsiteX4" fmla="*/ 0 w 391039"/>
                <a:gd name="connsiteY4" fmla="*/ 0 h 373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039" h="373871">
                  <a:moveTo>
                    <a:pt x="0" y="0"/>
                  </a:moveTo>
                  <a:lnTo>
                    <a:pt x="391039" y="0"/>
                  </a:lnTo>
                  <a:lnTo>
                    <a:pt x="391039" y="373871"/>
                  </a:lnTo>
                  <a:lnTo>
                    <a:pt x="170180" y="160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5" name="Vrije vorm: vorm 24">
              <a:extLst>
                <a:ext uri="{FF2B5EF4-FFF2-40B4-BE49-F238E27FC236}">
                  <a16:creationId xmlns:a16="http://schemas.microsoft.com/office/drawing/2014/main" id="{C36B391D-2EF0-4382-94D5-D80F00F91630}"/>
                </a:ext>
              </a:extLst>
            </p:cNvPr>
            <p:cNvSpPr/>
            <p:nvPr/>
          </p:nvSpPr>
          <p:spPr>
            <a:xfrm rot="16200000">
              <a:off x="2496116" y="2123291"/>
              <a:ext cx="45719" cy="86749"/>
            </a:xfrm>
            <a:custGeom>
              <a:avLst/>
              <a:gdLst>
                <a:gd name="connsiteX0" fmla="*/ 131147 w 131147"/>
                <a:gd name="connsiteY0" fmla="*/ 0 h 265178"/>
                <a:gd name="connsiteX1" fmla="*/ 131147 w 131147"/>
                <a:gd name="connsiteY1" fmla="*/ 265178 h 265178"/>
                <a:gd name="connsiteX2" fmla="*/ 81203 w 131147"/>
                <a:gd name="connsiteY2" fmla="*/ 255095 h 265178"/>
                <a:gd name="connsiteX3" fmla="*/ 0 w 131147"/>
                <a:gd name="connsiteY3" fmla="*/ 132589 h 265178"/>
                <a:gd name="connsiteX4" fmla="*/ 81203 w 131147"/>
                <a:gd name="connsiteY4" fmla="*/ 10083 h 26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147" h="265178">
                  <a:moveTo>
                    <a:pt x="131147" y="0"/>
                  </a:moveTo>
                  <a:lnTo>
                    <a:pt x="131147" y="265178"/>
                  </a:lnTo>
                  <a:lnTo>
                    <a:pt x="81203" y="255095"/>
                  </a:lnTo>
                  <a:cubicBezTo>
                    <a:pt x="33484" y="234911"/>
                    <a:pt x="0" y="187660"/>
                    <a:pt x="0" y="132589"/>
                  </a:cubicBezTo>
                  <a:cubicBezTo>
                    <a:pt x="0" y="77518"/>
                    <a:pt x="33484" y="30267"/>
                    <a:pt x="81203" y="10083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6" name="Vrije vorm: vorm 25">
              <a:extLst>
                <a:ext uri="{FF2B5EF4-FFF2-40B4-BE49-F238E27FC236}">
                  <a16:creationId xmlns:a16="http://schemas.microsoft.com/office/drawing/2014/main" id="{446C0159-AAF4-46B5-9608-D43E188BEF7E}"/>
                </a:ext>
              </a:extLst>
            </p:cNvPr>
            <p:cNvSpPr/>
            <p:nvPr/>
          </p:nvSpPr>
          <p:spPr>
            <a:xfrm rot="5400000">
              <a:off x="2496114" y="1819390"/>
              <a:ext cx="45719" cy="86749"/>
            </a:xfrm>
            <a:custGeom>
              <a:avLst/>
              <a:gdLst>
                <a:gd name="connsiteX0" fmla="*/ 131147 w 131147"/>
                <a:gd name="connsiteY0" fmla="*/ 0 h 265178"/>
                <a:gd name="connsiteX1" fmla="*/ 131147 w 131147"/>
                <a:gd name="connsiteY1" fmla="*/ 265178 h 265178"/>
                <a:gd name="connsiteX2" fmla="*/ 81203 w 131147"/>
                <a:gd name="connsiteY2" fmla="*/ 255095 h 265178"/>
                <a:gd name="connsiteX3" fmla="*/ 0 w 131147"/>
                <a:gd name="connsiteY3" fmla="*/ 132589 h 265178"/>
                <a:gd name="connsiteX4" fmla="*/ 81203 w 131147"/>
                <a:gd name="connsiteY4" fmla="*/ 10083 h 26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147" h="265178">
                  <a:moveTo>
                    <a:pt x="131147" y="0"/>
                  </a:moveTo>
                  <a:lnTo>
                    <a:pt x="131147" y="265178"/>
                  </a:lnTo>
                  <a:lnTo>
                    <a:pt x="81203" y="255095"/>
                  </a:lnTo>
                  <a:cubicBezTo>
                    <a:pt x="33484" y="234911"/>
                    <a:pt x="0" y="187660"/>
                    <a:pt x="0" y="132589"/>
                  </a:cubicBezTo>
                  <a:cubicBezTo>
                    <a:pt x="0" y="77518"/>
                    <a:pt x="33484" y="30267"/>
                    <a:pt x="81203" y="10083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2C486FD7-D477-46A6-878F-4E360798E44A}"/>
                </a:ext>
              </a:extLst>
            </p:cNvPr>
            <p:cNvSpPr/>
            <p:nvPr/>
          </p:nvSpPr>
          <p:spPr>
            <a:xfrm>
              <a:off x="1443261" y="1883042"/>
              <a:ext cx="86748" cy="26076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8" name="Vrije vorm: vorm 27">
              <a:extLst>
                <a:ext uri="{FF2B5EF4-FFF2-40B4-BE49-F238E27FC236}">
                  <a16:creationId xmlns:a16="http://schemas.microsoft.com/office/drawing/2014/main" id="{F81E02FA-46E7-4D94-A110-9B8D37927DA3}"/>
                </a:ext>
              </a:extLst>
            </p:cNvPr>
            <p:cNvSpPr/>
            <p:nvPr/>
          </p:nvSpPr>
          <p:spPr>
            <a:xfrm rot="16200000">
              <a:off x="1463777" y="2123118"/>
              <a:ext cx="45719" cy="86749"/>
            </a:xfrm>
            <a:custGeom>
              <a:avLst/>
              <a:gdLst>
                <a:gd name="connsiteX0" fmla="*/ 131147 w 131147"/>
                <a:gd name="connsiteY0" fmla="*/ 0 h 265178"/>
                <a:gd name="connsiteX1" fmla="*/ 131147 w 131147"/>
                <a:gd name="connsiteY1" fmla="*/ 265178 h 265178"/>
                <a:gd name="connsiteX2" fmla="*/ 81203 w 131147"/>
                <a:gd name="connsiteY2" fmla="*/ 255095 h 265178"/>
                <a:gd name="connsiteX3" fmla="*/ 0 w 131147"/>
                <a:gd name="connsiteY3" fmla="*/ 132589 h 265178"/>
                <a:gd name="connsiteX4" fmla="*/ 81203 w 131147"/>
                <a:gd name="connsiteY4" fmla="*/ 10083 h 26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147" h="265178">
                  <a:moveTo>
                    <a:pt x="131147" y="0"/>
                  </a:moveTo>
                  <a:lnTo>
                    <a:pt x="131147" y="265178"/>
                  </a:lnTo>
                  <a:lnTo>
                    <a:pt x="81203" y="255095"/>
                  </a:lnTo>
                  <a:cubicBezTo>
                    <a:pt x="33484" y="234911"/>
                    <a:pt x="0" y="187660"/>
                    <a:pt x="0" y="132589"/>
                  </a:cubicBezTo>
                  <a:cubicBezTo>
                    <a:pt x="0" y="77518"/>
                    <a:pt x="33484" y="30267"/>
                    <a:pt x="81203" y="10083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29" name="Vrije vorm: vorm 28">
              <a:extLst>
                <a:ext uri="{FF2B5EF4-FFF2-40B4-BE49-F238E27FC236}">
                  <a16:creationId xmlns:a16="http://schemas.microsoft.com/office/drawing/2014/main" id="{7270F859-65FE-48CF-861E-FF1AAD4397B6}"/>
                </a:ext>
              </a:extLst>
            </p:cNvPr>
            <p:cNvSpPr/>
            <p:nvPr/>
          </p:nvSpPr>
          <p:spPr>
            <a:xfrm rot="5400000">
              <a:off x="1463775" y="1819217"/>
              <a:ext cx="45719" cy="86749"/>
            </a:xfrm>
            <a:custGeom>
              <a:avLst/>
              <a:gdLst>
                <a:gd name="connsiteX0" fmla="*/ 131147 w 131147"/>
                <a:gd name="connsiteY0" fmla="*/ 0 h 265178"/>
                <a:gd name="connsiteX1" fmla="*/ 131147 w 131147"/>
                <a:gd name="connsiteY1" fmla="*/ 265178 h 265178"/>
                <a:gd name="connsiteX2" fmla="*/ 81203 w 131147"/>
                <a:gd name="connsiteY2" fmla="*/ 255095 h 265178"/>
                <a:gd name="connsiteX3" fmla="*/ 0 w 131147"/>
                <a:gd name="connsiteY3" fmla="*/ 132589 h 265178"/>
                <a:gd name="connsiteX4" fmla="*/ 81203 w 131147"/>
                <a:gd name="connsiteY4" fmla="*/ 10083 h 26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147" h="265178">
                  <a:moveTo>
                    <a:pt x="131147" y="0"/>
                  </a:moveTo>
                  <a:lnTo>
                    <a:pt x="131147" y="265178"/>
                  </a:lnTo>
                  <a:lnTo>
                    <a:pt x="81203" y="255095"/>
                  </a:lnTo>
                  <a:cubicBezTo>
                    <a:pt x="33484" y="234911"/>
                    <a:pt x="0" y="187660"/>
                    <a:pt x="0" y="132589"/>
                  </a:cubicBezTo>
                  <a:cubicBezTo>
                    <a:pt x="0" y="77518"/>
                    <a:pt x="33484" y="30267"/>
                    <a:pt x="81203" y="10083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30" name="Rectangle 92">
              <a:extLst>
                <a:ext uri="{FF2B5EF4-FFF2-40B4-BE49-F238E27FC236}">
                  <a16:creationId xmlns:a16="http://schemas.microsoft.com/office/drawing/2014/main" id="{E279E173-112A-4FCB-856E-19E0FC3D803B}"/>
                </a:ext>
              </a:extLst>
            </p:cNvPr>
            <p:cNvSpPr/>
            <p:nvPr/>
          </p:nvSpPr>
          <p:spPr>
            <a:xfrm>
              <a:off x="1698352" y="2565676"/>
              <a:ext cx="60118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44E77"/>
                  </a:solidFill>
                  <a:effectLst/>
                  <a:uLnTx/>
                  <a:uFillTx/>
                  <a:latin typeface="Futura Bold" panose="00000800000000000000" pitchFamily="2" charset="0"/>
                </a:rPr>
                <a:t>1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Futura Bold" panose="00000800000000000000" pitchFamily="2" charset="0"/>
              </a:endParaRPr>
            </a:p>
          </p:txBody>
        </p:sp>
        <p:sp>
          <p:nvSpPr>
            <p:cNvPr id="31" name="Rectangle 92">
              <a:extLst>
                <a:ext uri="{FF2B5EF4-FFF2-40B4-BE49-F238E27FC236}">
                  <a16:creationId xmlns:a16="http://schemas.microsoft.com/office/drawing/2014/main" id="{CE205F37-349E-4C0E-BC78-A4228323A472}"/>
                </a:ext>
              </a:extLst>
            </p:cNvPr>
            <p:cNvSpPr/>
            <p:nvPr/>
          </p:nvSpPr>
          <p:spPr>
            <a:xfrm>
              <a:off x="1168399" y="2178849"/>
              <a:ext cx="166854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AUGUSTUS</a:t>
              </a:r>
              <a:endParaRPr kumimoji="0" lang="en-US" sz="1333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2" name="Groep 1">
            <a:extLst>
              <a:ext uri="{FF2B5EF4-FFF2-40B4-BE49-F238E27FC236}">
                <a16:creationId xmlns:a16="http://schemas.microsoft.com/office/drawing/2014/main" id="{7D3B960C-E4CD-4EB1-AAFE-D230102886AC}"/>
              </a:ext>
            </a:extLst>
          </p:cNvPr>
          <p:cNvGrpSpPr/>
          <p:nvPr/>
        </p:nvGrpSpPr>
        <p:grpSpPr>
          <a:xfrm>
            <a:off x="4450269" y="1839530"/>
            <a:ext cx="1668541" cy="2040304"/>
            <a:chOff x="5253681" y="1839530"/>
            <a:chExt cx="1668541" cy="2040304"/>
          </a:xfrm>
        </p:grpSpPr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37D510C8-77C4-40EB-96E9-0ADE7C4EC2BA}"/>
                </a:ext>
              </a:extLst>
            </p:cNvPr>
            <p:cNvSpPr/>
            <p:nvPr/>
          </p:nvSpPr>
          <p:spPr>
            <a:xfrm>
              <a:off x="5253682" y="2114096"/>
              <a:ext cx="1668540" cy="17657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F8151CE7-BB51-4EE4-B030-5A1CD5D85947}"/>
                </a:ext>
              </a:extLst>
            </p:cNvPr>
            <p:cNvSpPr/>
            <p:nvPr/>
          </p:nvSpPr>
          <p:spPr>
            <a:xfrm>
              <a:off x="5253682" y="1983120"/>
              <a:ext cx="1668540" cy="17657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5D194268-0776-4380-8AAE-B8086352B7B7}"/>
                </a:ext>
              </a:extLst>
            </p:cNvPr>
            <p:cNvSpPr/>
            <p:nvPr/>
          </p:nvSpPr>
          <p:spPr>
            <a:xfrm>
              <a:off x="5253682" y="1983120"/>
              <a:ext cx="1668540" cy="549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35" name="Ovaal 34">
              <a:extLst>
                <a:ext uri="{FF2B5EF4-FFF2-40B4-BE49-F238E27FC236}">
                  <a16:creationId xmlns:a16="http://schemas.microsoft.com/office/drawing/2014/main" id="{D3906A9E-51E3-43B1-B8FA-A28042B0DFB1}"/>
                </a:ext>
              </a:extLst>
            </p:cNvPr>
            <p:cNvSpPr/>
            <p:nvPr/>
          </p:nvSpPr>
          <p:spPr>
            <a:xfrm>
              <a:off x="5495815" y="2073991"/>
              <a:ext cx="148906" cy="1489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E0E683B2-06F1-4A70-8C3A-09098C8D148D}"/>
                </a:ext>
              </a:extLst>
            </p:cNvPr>
            <p:cNvSpPr/>
            <p:nvPr/>
          </p:nvSpPr>
          <p:spPr>
            <a:xfrm>
              <a:off x="6530531" y="2073991"/>
              <a:ext cx="148906" cy="1489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37" name="Ovaal 36">
              <a:extLst>
                <a:ext uri="{FF2B5EF4-FFF2-40B4-BE49-F238E27FC236}">
                  <a16:creationId xmlns:a16="http://schemas.microsoft.com/office/drawing/2014/main" id="{B97FF9CB-E924-4835-AF4A-7ED50BEE7E2E}"/>
                </a:ext>
              </a:extLst>
            </p:cNvPr>
            <p:cNvSpPr/>
            <p:nvPr/>
          </p:nvSpPr>
          <p:spPr>
            <a:xfrm>
              <a:off x="6541956" y="2084866"/>
              <a:ext cx="124601" cy="12460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28E57C4D-6F7A-48FA-B070-F9C61B786F0F}"/>
                </a:ext>
              </a:extLst>
            </p:cNvPr>
            <p:cNvSpPr/>
            <p:nvPr/>
          </p:nvSpPr>
          <p:spPr>
            <a:xfrm>
              <a:off x="5507967" y="2084865"/>
              <a:ext cx="124601" cy="12460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5FB98F56-2B7F-4977-B1A4-45E1DC3172D9}"/>
                </a:ext>
              </a:extLst>
            </p:cNvPr>
            <p:cNvSpPr/>
            <p:nvPr/>
          </p:nvSpPr>
          <p:spPr>
            <a:xfrm>
              <a:off x="6560882" y="1883013"/>
              <a:ext cx="86748" cy="26076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62358F2E-6ED0-4227-9048-C5DBBF1E7907}"/>
                </a:ext>
              </a:extLst>
            </p:cNvPr>
            <p:cNvSpPr/>
            <p:nvPr/>
          </p:nvSpPr>
          <p:spPr>
            <a:xfrm>
              <a:off x="5253682" y="3374987"/>
              <a:ext cx="391039" cy="37387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41" name="Rechthoek 21">
              <a:extLst>
                <a:ext uri="{FF2B5EF4-FFF2-40B4-BE49-F238E27FC236}">
                  <a16:creationId xmlns:a16="http://schemas.microsoft.com/office/drawing/2014/main" id="{70968D86-B6F2-4BF7-A9C8-304EFBDA7ABF}"/>
                </a:ext>
              </a:extLst>
            </p:cNvPr>
            <p:cNvSpPr/>
            <p:nvPr/>
          </p:nvSpPr>
          <p:spPr>
            <a:xfrm>
              <a:off x="5253681" y="3374986"/>
              <a:ext cx="391039" cy="373871"/>
            </a:xfrm>
            <a:custGeom>
              <a:avLst/>
              <a:gdLst>
                <a:gd name="connsiteX0" fmla="*/ 0 w 391039"/>
                <a:gd name="connsiteY0" fmla="*/ 0 h 373871"/>
                <a:gd name="connsiteX1" fmla="*/ 391039 w 391039"/>
                <a:gd name="connsiteY1" fmla="*/ 0 h 373871"/>
                <a:gd name="connsiteX2" fmla="*/ 391039 w 391039"/>
                <a:gd name="connsiteY2" fmla="*/ 373871 h 373871"/>
                <a:gd name="connsiteX3" fmla="*/ 0 w 391039"/>
                <a:gd name="connsiteY3" fmla="*/ 373871 h 373871"/>
                <a:gd name="connsiteX4" fmla="*/ 0 w 391039"/>
                <a:gd name="connsiteY4" fmla="*/ 0 h 373871"/>
                <a:gd name="connsiteX0" fmla="*/ 0 w 391039"/>
                <a:gd name="connsiteY0" fmla="*/ 0 h 373871"/>
                <a:gd name="connsiteX1" fmla="*/ 391039 w 391039"/>
                <a:gd name="connsiteY1" fmla="*/ 0 h 373871"/>
                <a:gd name="connsiteX2" fmla="*/ 391039 w 391039"/>
                <a:gd name="connsiteY2" fmla="*/ 373871 h 373871"/>
                <a:gd name="connsiteX3" fmla="*/ 170180 w 391039"/>
                <a:gd name="connsiteY3" fmla="*/ 160511 h 373871"/>
                <a:gd name="connsiteX4" fmla="*/ 0 w 391039"/>
                <a:gd name="connsiteY4" fmla="*/ 0 h 373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039" h="373871">
                  <a:moveTo>
                    <a:pt x="0" y="0"/>
                  </a:moveTo>
                  <a:lnTo>
                    <a:pt x="391039" y="0"/>
                  </a:lnTo>
                  <a:lnTo>
                    <a:pt x="391039" y="373871"/>
                  </a:lnTo>
                  <a:lnTo>
                    <a:pt x="170180" y="160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42" name="Vrije vorm: vorm 41">
              <a:extLst>
                <a:ext uri="{FF2B5EF4-FFF2-40B4-BE49-F238E27FC236}">
                  <a16:creationId xmlns:a16="http://schemas.microsoft.com/office/drawing/2014/main" id="{88900F90-E15A-4FB7-8391-B37F65352BEF}"/>
                </a:ext>
              </a:extLst>
            </p:cNvPr>
            <p:cNvSpPr/>
            <p:nvPr/>
          </p:nvSpPr>
          <p:spPr>
            <a:xfrm rot="16200000">
              <a:off x="6581398" y="2123089"/>
              <a:ext cx="45719" cy="86749"/>
            </a:xfrm>
            <a:custGeom>
              <a:avLst/>
              <a:gdLst>
                <a:gd name="connsiteX0" fmla="*/ 131147 w 131147"/>
                <a:gd name="connsiteY0" fmla="*/ 0 h 265178"/>
                <a:gd name="connsiteX1" fmla="*/ 131147 w 131147"/>
                <a:gd name="connsiteY1" fmla="*/ 265178 h 265178"/>
                <a:gd name="connsiteX2" fmla="*/ 81203 w 131147"/>
                <a:gd name="connsiteY2" fmla="*/ 255095 h 265178"/>
                <a:gd name="connsiteX3" fmla="*/ 0 w 131147"/>
                <a:gd name="connsiteY3" fmla="*/ 132589 h 265178"/>
                <a:gd name="connsiteX4" fmla="*/ 81203 w 131147"/>
                <a:gd name="connsiteY4" fmla="*/ 10083 h 26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147" h="265178">
                  <a:moveTo>
                    <a:pt x="131147" y="0"/>
                  </a:moveTo>
                  <a:lnTo>
                    <a:pt x="131147" y="265178"/>
                  </a:lnTo>
                  <a:lnTo>
                    <a:pt x="81203" y="255095"/>
                  </a:lnTo>
                  <a:cubicBezTo>
                    <a:pt x="33484" y="234911"/>
                    <a:pt x="0" y="187660"/>
                    <a:pt x="0" y="132589"/>
                  </a:cubicBezTo>
                  <a:cubicBezTo>
                    <a:pt x="0" y="77518"/>
                    <a:pt x="33484" y="30267"/>
                    <a:pt x="81203" y="10083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43" name="Vrije vorm: vorm 42">
              <a:extLst>
                <a:ext uri="{FF2B5EF4-FFF2-40B4-BE49-F238E27FC236}">
                  <a16:creationId xmlns:a16="http://schemas.microsoft.com/office/drawing/2014/main" id="{D7CA07F6-C493-4D5A-B25B-01DA6B216DD1}"/>
                </a:ext>
              </a:extLst>
            </p:cNvPr>
            <p:cNvSpPr/>
            <p:nvPr/>
          </p:nvSpPr>
          <p:spPr>
            <a:xfrm rot="5400000">
              <a:off x="6581396" y="1819188"/>
              <a:ext cx="45719" cy="86749"/>
            </a:xfrm>
            <a:custGeom>
              <a:avLst/>
              <a:gdLst>
                <a:gd name="connsiteX0" fmla="*/ 131147 w 131147"/>
                <a:gd name="connsiteY0" fmla="*/ 0 h 265178"/>
                <a:gd name="connsiteX1" fmla="*/ 131147 w 131147"/>
                <a:gd name="connsiteY1" fmla="*/ 265178 h 265178"/>
                <a:gd name="connsiteX2" fmla="*/ 81203 w 131147"/>
                <a:gd name="connsiteY2" fmla="*/ 255095 h 265178"/>
                <a:gd name="connsiteX3" fmla="*/ 0 w 131147"/>
                <a:gd name="connsiteY3" fmla="*/ 132589 h 265178"/>
                <a:gd name="connsiteX4" fmla="*/ 81203 w 131147"/>
                <a:gd name="connsiteY4" fmla="*/ 10083 h 26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147" h="265178">
                  <a:moveTo>
                    <a:pt x="131147" y="0"/>
                  </a:moveTo>
                  <a:lnTo>
                    <a:pt x="131147" y="265178"/>
                  </a:lnTo>
                  <a:lnTo>
                    <a:pt x="81203" y="255095"/>
                  </a:lnTo>
                  <a:cubicBezTo>
                    <a:pt x="33484" y="234911"/>
                    <a:pt x="0" y="187660"/>
                    <a:pt x="0" y="132589"/>
                  </a:cubicBezTo>
                  <a:cubicBezTo>
                    <a:pt x="0" y="77518"/>
                    <a:pt x="33484" y="30267"/>
                    <a:pt x="81203" y="10083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A6018DBA-6AC9-415E-ADE4-DE4115658A9F}"/>
                </a:ext>
              </a:extLst>
            </p:cNvPr>
            <p:cNvSpPr/>
            <p:nvPr/>
          </p:nvSpPr>
          <p:spPr>
            <a:xfrm>
              <a:off x="5528543" y="1882840"/>
              <a:ext cx="86748" cy="26076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45" name="Vrije vorm: vorm 44">
              <a:extLst>
                <a:ext uri="{FF2B5EF4-FFF2-40B4-BE49-F238E27FC236}">
                  <a16:creationId xmlns:a16="http://schemas.microsoft.com/office/drawing/2014/main" id="{128849B1-8E00-429D-B63E-EC9E1E7C3E72}"/>
                </a:ext>
              </a:extLst>
            </p:cNvPr>
            <p:cNvSpPr/>
            <p:nvPr/>
          </p:nvSpPr>
          <p:spPr>
            <a:xfrm rot="16200000">
              <a:off x="5549059" y="2122916"/>
              <a:ext cx="45719" cy="86749"/>
            </a:xfrm>
            <a:custGeom>
              <a:avLst/>
              <a:gdLst>
                <a:gd name="connsiteX0" fmla="*/ 131147 w 131147"/>
                <a:gd name="connsiteY0" fmla="*/ 0 h 265178"/>
                <a:gd name="connsiteX1" fmla="*/ 131147 w 131147"/>
                <a:gd name="connsiteY1" fmla="*/ 265178 h 265178"/>
                <a:gd name="connsiteX2" fmla="*/ 81203 w 131147"/>
                <a:gd name="connsiteY2" fmla="*/ 255095 h 265178"/>
                <a:gd name="connsiteX3" fmla="*/ 0 w 131147"/>
                <a:gd name="connsiteY3" fmla="*/ 132589 h 265178"/>
                <a:gd name="connsiteX4" fmla="*/ 81203 w 131147"/>
                <a:gd name="connsiteY4" fmla="*/ 10083 h 26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147" h="265178">
                  <a:moveTo>
                    <a:pt x="131147" y="0"/>
                  </a:moveTo>
                  <a:lnTo>
                    <a:pt x="131147" y="265178"/>
                  </a:lnTo>
                  <a:lnTo>
                    <a:pt x="81203" y="255095"/>
                  </a:lnTo>
                  <a:cubicBezTo>
                    <a:pt x="33484" y="234911"/>
                    <a:pt x="0" y="187660"/>
                    <a:pt x="0" y="132589"/>
                  </a:cubicBezTo>
                  <a:cubicBezTo>
                    <a:pt x="0" y="77518"/>
                    <a:pt x="33484" y="30267"/>
                    <a:pt x="81203" y="10083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46" name="Vrije vorm: vorm 45">
              <a:extLst>
                <a:ext uri="{FF2B5EF4-FFF2-40B4-BE49-F238E27FC236}">
                  <a16:creationId xmlns:a16="http://schemas.microsoft.com/office/drawing/2014/main" id="{2BF9C495-D921-496C-ABA7-D7EE376E557A}"/>
                </a:ext>
              </a:extLst>
            </p:cNvPr>
            <p:cNvSpPr/>
            <p:nvPr/>
          </p:nvSpPr>
          <p:spPr>
            <a:xfrm rot="5400000">
              <a:off x="5549057" y="1819015"/>
              <a:ext cx="45719" cy="86749"/>
            </a:xfrm>
            <a:custGeom>
              <a:avLst/>
              <a:gdLst>
                <a:gd name="connsiteX0" fmla="*/ 131147 w 131147"/>
                <a:gd name="connsiteY0" fmla="*/ 0 h 265178"/>
                <a:gd name="connsiteX1" fmla="*/ 131147 w 131147"/>
                <a:gd name="connsiteY1" fmla="*/ 265178 h 265178"/>
                <a:gd name="connsiteX2" fmla="*/ 81203 w 131147"/>
                <a:gd name="connsiteY2" fmla="*/ 255095 h 265178"/>
                <a:gd name="connsiteX3" fmla="*/ 0 w 131147"/>
                <a:gd name="connsiteY3" fmla="*/ 132589 h 265178"/>
                <a:gd name="connsiteX4" fmla="*/ 81203 w 131147"/>
                <a:gd name="connsiteY4" fmla="*/ 10083 h 26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147" h="265178">
                  <a:moveTo>
                    <a:pt x="131147" y="0"/>
                  </a:moveTo>
                  <a:lnTo>
                    <a:pt x="131147" y="265178"/>
                  </a:lnTo>
                  <a:lnTo>
                    <a:pt x="81203" y="255095"/>
                  </a:lnTo>
                  <a:cubicBezTo>
                    <a:pt x="33484" y="234911"/>
                    <a:pt x="0" y="187660"/>
                    <a:pt x="0" y="132589"/>
                  </a:cubicBezTo>
                  <a:cubicBezTo>
                    <a:pt x="0" y="77518"/>
                    <a:pt x="33484" y="30267"/>
                    <a:pt x="81203" y="10083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47" name="Rectangle 92">
              <a:extLst>
                <a:ext uri="{FF2B5EF4-FFF2-40B4-BE49-F238E27FC236}">
                  <a16:creationId xmlns:a16="http://schemas.microsoft.com/office/drawing/2014/main" id="{122B9E3F-CB53-4D2C-A8EC-DE47D7F14CEB}"/>
                </a:ext>
              </a:extLst>
            </p:cNvPr>
            <p:cNvSpPr/>
            <p:nvPr/>
          </p:nvSpPr>
          <p:spPr>
            <a:xfrm>
              <a:off x="5614010" y="2561571"/>
              <a:ext cx="1277501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-300" normalizeH="0" baseline="0" noProof="0" dirty="0">
                  <a:ln>
                    <a:noFill/>
                  </a:ln>
                  <a:solidFill>
                    <a:srgbClr val="044E77"/>
                  </a:solidFill>
                  <a:effectLst/>
                  <a:uLnTx/>
                  <a:uFillTx/>
                  <a:latin typeface="Futura Bold" panose="00000800000000000000" pitchFamily="2" charset="0"/>
                </a:rPr>
                <a:t>13</a:t>
              </a:r>
            </a:p>
          </p:txBody>
        </p:sp>
        <p:sp>
          <p:nvSpPr>
            <p:cNvPr id="48" name="Rectangle 92">
              <a:extLst>
                <a:ext uri="{FF2B5EF4-FFF2-40B4-BE49-F238E27FC236}">
                  <a16:creationId xmlns:a16="http://schemas.microsoft.com/office/drawing/2014/main" id="{84702638-7D33-403F-BDB2-D4C45F49E97B}"/>
                </a:ext>
              </a:extLst>
            </p:cNvPr>
            <p:cNvSpPr/>
            <p:nvPr/>
          </p:nvSpPr>
          <p:spPr>
            <a:xfrm>
              <a:off x="5253681" y="2178647"/>
              <a:ext cx="166853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OKTOBER</a:t>
              </a:r>
              <a:endParaRPr kumimoji="0" lang="en-US" sz="1333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1F4FA05A-CE44-4FEF-B8DB-7B4BC1489E29}"/>
              </a:ext>
            </a:extLst>
          </p:cNvPr>
          <p:cNvGrpSpPr/>
          <p:nvPr/>
        </p:nvGrpSpPr>
        <p:grpSpPr>
          <a:xfrm>
            <a:off x="8450538" y="1839530"/>
            <a:ext cx="1668543" cy="2040304"/>
            <a:chOff x="9338961" y="1839530"/>
            <a:chExt cx="1668543" cy="2040304"/>
          </a:xfrm>
        </p:grpSpPr>
        <p:sp>
          <p:nvSpPr>
            <p:cNvPr id="49" name="Rechthoek 48">
              <a:extLst>
                <a:ext uri="{FF2B5EF4-FFF2-40B4-BE49-F238E27FC236}">
                  <a16:creationId xmlns:a16="http://schemas.microsoft.com/office/drawing/2014/main" id="{67E348D2-31C5-466D-A048-B09C199F29C3}"/>
                </a:ext>
              </a:extLst>
            </p:cNvPr>
            <p:cNvSpPr/>
            <p:nvPr/>
          </p:nvSpPr>
          <p:spPr>
            <a:xfrm>
              <a:off x="9338964" y="2114096"/>
              <a:ext cx="1668540" cy="17657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0" name="Rechthoek 49">
              <a:extLst>
                <a:ext uri="{FF2B5EF4-FFF2-40B4-BE49-F238E27FC236}">
                  <a16:creationId xmlns:a16="http://schemas.microsoft.com/office/drawing/2014/main" id="{D63ACEEC-538B-492B-9B56-B687BE02A182}"/>
                </a:ext>
              </a:extLst>
            </p:cNvPr>
            <p:cNvSpPr/>
            <p:nvPr/>
          </p:nvSpPr>
          <p:spPr>
            <a:xfrm>
              <a:off x="9338964" y="1983120"/>
              <a:ext cx="1668540" cy="17657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1" name="Rechthoek 50">
              <a:extLst>
                <a:ext uri="{FF2B5EF4-FFF2-40B4-BE49-F238E27FC236}">
                  <a16:creationId xmlns:a16="http://schemas.microsoft.com/office/drawing/2014/main" id="{C16C731B-8538-4591-903A-9B6EBC966FFE}"/>
                </a:ext>
              </a:extLst>
            </p:cNvPr>
            <p:cNvSpPr/>
            <p:nvPr/>
          </p:nvSpPr>
          <p:spPr>
            <a:xfrm>
              <a:off x="9338964" y="1983120"/>
              <a:ext cx="1668540" cy="54922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2" name="Ovaal 51">
              <a:extLst>
                <a:ext uri="{FF2B5EF4-FFF2-40B4-BE49-F238E27FC236}">
                  <a16:creationId xmlns:a16="http://schemas.microsoft.com/office/drawing/2014/main" id="{639D3CB6-A5B0-4B75-B321-0383507206C1}"/>
                </a:ext>
              </a:extLst>
            </p:cNvPr>
            <p:cNvSpPr/>
            <p:nvPr/>
          </p:nvSpPr>
          <p:spPr>
            <a:xfrm>
              <a:off x="9581097" y="2073991"/>
              <a:ext cx="148906" cy="1489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3" name="Ovaal 52">
              <a:extLst>
                <a:ext uri="{FF2B5EF4-FFF2-40B4-BE49-F238E27FC236}">
                  <a16:creationId xmlns:a16="http://schemas.microsoft.com/office/drawing/2014/main" id="{19211C9E-89C3-41AA-A4CF-22F9BB45485D}"/>
                </a:ext>
              </a:extLst>
            </p:cNvPr>
            <p:cNvSpPr/>
            <p:nvPr/>
          </p:nvSpPr>
          <p:spPr>
            <a:xfrm>
              <a:off x="10615813" y="2073991"/>
              <a:ext cx="148906" cy="14890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4" name="Ovaal 53">
              <a:extLst>
                <a:ext uri="{FF2B5EF4-FFF2-40B4-BE49-F238E27FC236}">
                  <a16:creationId xmlns:a16="http://schemas.microsoft.com/office/drawing/2014/main" id="{5C7F02F8-81F6-424C-A3AB-C29BCE7573A7}"/>
                </a:ext>
              </a:extLst>
            </p:cNvPr>
            <p:cNvSpPr/>
            <p:nvPr/>
          </p:nvSpPr>
          <p:spPr>
            <a:xfrm>
              <a:off x="10627238" y="2084866"/>
              <a:ext cx="124601" cy="12460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5" name="Ovaal 54">
              <a:extLst>
                <a:ext uri="{FF2B5EF4-FFF2-40B4-BE49-F238E27FC236}">
                  <a16:creationId xmlns:a16="http://schemas.microsoft.com/office/drawing/2014/main" id="{36E8C632-7DF6-40EB-9CDA-C2F2F55AFFAD}"/>
                </a:ext>
              </a:extLst>
            </p:cNvPr>
            <p:cNvSpPr/>
            <p:nvPr/>
          </p:nvSpPr>
          <p:spPr>
            <a:xfrm>
              <a:off x="9593249" y="2084865"/>
              <a:ext cx="124601" cy="12460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6" name="Rechthoek 55">
              <a:extLst>
                <a:ext uri="{FF2B5EF4-FFF2-40B4-BE49-F238E27FC236}">
                  <a16:creationId xmlns:a16="http://schemas.microsoft.com/office/drawing/2014/main" id="{41A65CDE-E869-4FBA-9E1A-0952E5A4B69D}"/>
                </a:ext>
              </a:extLst>
            </p:cNvPr>
            <p:cNvSpPr/>
            <p:nvPr/>
          </p:nvSpPr>
          <p:spPr>
            <a:xfrm>
              <a:off x="10646164" y="1883013"/>
              <a:ext cx="86748" cy="26076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7" name="Rechthoek 56">
              <a:extLst>
                <a:ext uri="{FF2B5EF4-FFF2-40B4-BE49-F238E27FC236}">
                  <a16:creationId xmlns:a16="http://schemas.microsoft.com/office/drawing/2014/main" id="{CBDC68A0-9F62-4171-8DA4-2AE5213DD1F7}"/>
                </a:ext>
              </a:extLst>
            </p:cNvPr>
            <p:cNvSpPr/>
            <p:nvPr/>
          </p:nvSpPr>
          <p:spPr>
            <a:xfrm>
              <a:off x="9338964" y="3374987"/>
              <a:ext cx="391039" cy="37387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8" name="Rechthoek 21">
              <a:extLst>
                <a:ext uri="{FF2B5EF4-FFF2-40B4-BE49-F238E27FC236}">
                  <a16:creationId xmlns:a16="http://schemas.microsoft.com/office/drawing/2014/main" id="{8F498E41-997A-4790-B683-46E7C0B25EFF}"/>
                </a:ext>
              </a:extLst>
            </p:cNvPr>
            <p:cNvSpPr/>
            <p:nvPr/>
          </p:nvSpPr>
          <p:spPr>
            <a:xfrm>
              <a:off x="9338963" y="3374986"/>
              <a:ext cx="391039" cy="373871"/>
            </a:xfrm>
            <a:custGeom>
              <a:avLst/>
              <a:gdLst>
                <a:gd name="connsiteX0" fmla="*/ 0 w 391039"/>
                <a:gd name="connsiteY0" fmla="*/ 0 h 373871"/>
                <a:gd name="connsiteX1" fmla="*/ 391039 w 391039"/>
                <a:gd name="connsiteY1" fmla="*/ 0 h 373871"/>
                <a:gd name="connsiteX2" fmla="*/ 391039 w 391039"/>
                <a:gd name="connsiteY2" fmla="*/ 373871 h 373871"/>
                <a:gd name="connsiteX3" fmla="*/ 0 w 391039"/>
                <a:gd name="connsiteY3" fmla="*/ 373871 h 373871"/>
                <a:gd name="connsiteX4" fmla="*/ 0 w 391039"/>
                <a:gd name="connsiteY4" fmla="*/ 0 h 373871"/>
                <a:gd name="connsiteX0" fmla="*/ 0 w 391039"/>
                <a:gd name="connsiteY0" fmla="*/ 0 h 373871"/>
                <a:gd name="connsiteX1" fmla="*/ 391039 w 391039"/>
                <a:gd name="connsiteY1" fmla="*/ 0 h 373871"/>
                <a:gd name="connsiteX2" fmla="*/ 391039 w 391039"/>
                <a:gd name="connsiteY2" fmla="*/ 373871 h 373871"/>
                <a:gd name="connsiteX3" fmla="*/ 170180 w 391039"/>
                <a:gd name="connsiteY3" fmla="*/ 160511 h 373871"/>
                <a:gd name="connsiteX4" fmla="*/ 0 w 391039"/>
                <a:gd name="connsiteY4" fmla="*/ 0 h 373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039" h="373871">
                  <a:moveTo>
                    <a:pt x="0" y="0"/>
                  </a:moveTo>
                  <a:lnTo>
                    <a:pt x="391039" y="0"/>
                  </a:lnTo>
                  <a:lnTo>
                    <a:pt x="391039" y="373871"/>
                  </a:lnTo>
                  <a:lnTo>
                    <a:pt x="170180" y="16051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9" name="Vrije vorm: vorm 58">
              <a:extLst>
                <a:ext uri="{FF2B5EF4-FFF2-40B4-BE49-F238E27FC236}">
                  <a16:creationId xmlns:a16="http://schemas.microsoft.com/office/drawing/2014/main" id="{8776E580-DB06-4C89-8324-8AA2C285A8C6}"/>
                </a:ext>
              </a:extLst>
            </p:cNvPr>
            <p:cNvSpPr/>
            <p:nvPr/>
          </p:nvSpPr>
          <p:spPr>
            <a:xfrm rot="16200000">
              <a:off x="10666680" y="2123089"/>
              <a:ext cx="45719" cy="86749"/>
            </a:xfrm>
            <a:custGeom>
              <a:avLst/>
              <a:gdLst>
                <a:gd name="connsiteX0" fmla="*/ 131147 w 131147"/>
                <a:gd name="connsiteY0" fmla="*/ 0 h 265178"/>
                <a:gd name="connsiteX1" fmla="*/ 131147 w 131147"/>
                <a:gd name="connsiteY1" fmla="*/ 265178 h 265178"/>
                <a:gd name="connsiteX2" fmla="*/ 81203 w 131147"/>
                <a:gd name="connsiteY2" fmla="*/ 255095 h 265178"/>
                <a:gd name="connsiteX3" fmla="*/ 0 w 131147"/>
                <a:gd name="connsiteY3" fmla="*/ 132589 h 265178"/>
                <a:gd name="connsiteX4" fmla="*/ 81203 w 131147"/>
                <a:gd name="connsiteY4" fmla="*/ 10083 h 26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147" h="265178">
                  <a:moveTo>
                    <a:pt x="131147" y="0"/>
                  </a:moveTo>
                  <a:lnTo>
                    <a:pt x="131147" y="265178"/>
                  </a:lnTo>
                  <a:lnTo>
                    <a:pt x="81203" y="255095"/>
                  </a:lnTo>
                  <a:cubicBezTo>
                    <a:pt x="33484" y="234911"/>
                    <a:pt x="0" y="187660"/>
                    <a:pt x="0" y="132589"/>
                  </a:cubicBezTo>
                  <a:cubicBezTo>
                    <a:pt x="0" y="77518"/>
                    <a:pt x="33484" y="30267"/>
                    <a:pt x="81203" y="10083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60" name="Vrije vorm: vorm 59">
              <a:extLst>
                <a:ext uri="{FF2B5EF4-FFF2-40B4-BE49-F238E27FC236}">
                  <a16:creationId xmlns:a16="http://schemas.microsoft.com/office/drawing/2014/main" id="{F608FA35-6490-4DD3-A3B6-BE5D60F56A8F}"/>
                </a:ext>
              </a:extLst>
            </p:cNvPr>
            <p:cNvSpPr/>
            <p:nvPr/>
          </p:nvSpPr>
          <p:spPr>
            <a:xfrm rot="5400000">
              <a:off x="10666678" y="1819188"/>
              <a:ext cx="45719" cy="86749"/>
            </a:xfrm>
            <a:custGeom>
              <a:avLst/>
              <a:gdLst>
                <a:gd name="connsiteX0" fmla="*/ 131147 w 131147"/>
                <a:gd name="connsiteY0" fmla="*/ 0 h 265178"/>
                <a:gd name="connsiteX1" fmla="*/ 131147 w 131147"/>
                <a:gd name="connsiteY1" fmla="*/ 265178 h 265178"/>
                <a:gd name="connsiteX2" fmla="*/ 81203 w 131147"/>
                <a:gd name="connsiteY2" fmla="*/ 255095 h 265178"/>
                <a:gd name="connsiteX3" fmla="*/ 0 w 131147"/>
                <a:gd name="connsiteY3" fmla="*/ 132589 h 265178"/>
                <a:gd name="connsiteX4" fmla="*/ 81203 w 131147"/>
                <a:gd name="connsiteY4" fmla="*/ 10083 h 26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147" h="265178">
                  <a:moveTo>
                    <a:pt x="131147" y="0"/>
                  </a:moveTo>
                  <a:lnTo>
                    <a:pt x="131147" y="265178"/>
                  </a:lnTo>
                  <a:lnTo>
                    <a:pt x="81203" y="255095"/>
                  </a:lnTo>
                  <a:cubicBezTo>
                    <a:pt x="33484" y="234911"/>
                    <a:pt x="0" y="187660"/>
                    <a:pt x="0" y="132589"/>
                  </a:cubicBezTo>
                  <a:cubicBezTo>
                    <a:pt x="0" y="77518"/>
                    <a:pt x="33484" y="30267"/>
                    <a:pt x="81203" y="10083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61" name="Rechthoek 60">
              <a:extLst>
                <a:ext uri="{FF2B5EF4-FFF2-40B4-BE49-F238E27FC236}">
                  <a16:creationId xmlns:a16="http://schemas.microsoft.com/office/drawing/2014/main" id="{7042CF05-C53A-4625-A60C-0E8988992986}"/>
                </a:ext>
              </a:extLst>
            </p:cNvPr>
            <p:cNvSpPr/>
            <p:nvPr/>
          </p:nvSpPr>
          <p:spPr>
            <a:xfrm>
              <a:off x="9613825" y="1882840"/>
              <a:ext cx="86748" cy="26076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62" name="Vrije vorm: vorm 61">
              <a:extLst>
                <a:ext uri="{FF2B5EF4-FFF2-40B4-BE49-F238E27FC236}">
                  <a16:creationId xmlns:a16="http://schemas.microsoft.com/office/drawing/2014/main" id="{EE3D626B-9955-4F82-B559-C4BD6A350A9A}"/>
                </a:ext>
              </a:extLst>
            </p:cNvPr>
            <p:cNvSpPr/>
            <p:nvPr/>
          </p:nvSpPr>
          <p:spPr>
            <a:xfrm rot="16200000">
              <a:off x="9634341" y="2122916"/>
              <a:ext cx="45719" cy="86749"/>
            </a:xfrm>
            <a:custGeom>
              <a:avLst/>
              <a:gdLst>
                <a:gd name="connsiteX0" fmla="*/ 131147 w 131147"/>
                <a:gd name="connsiteY0" fmla="*/ 0 h 265178"/>
                <a:gd name="connsiteX1" fmla="*/ 131147 w 131147"/>
                <a:gd name="connsiteY1" fmla="*/ 265178 h 265178"/>
                <a:gd name="connsiteX2" fmla="*/ 81203 w 131147"/>
                <a:gd name="connsiteY2" fmla="*/ 255095 h 265178"/>
                <a:gd name="connsiteX3" fmla="*/ 0 w 131147"/>
                <a:gd name="connsiteY3" fmla="*/ 132589 h 265178"/>
                <a:gd name="connsiteX4" fmla="*/ 81203 w 131147"/>
                <a:gd name="connsiteY4" fmla="*/ 10083 h 26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147" h="265178">
                  <a:moveTo>
                    <a:pt x="131147" y="0"/>
                  </a:moveTo>
                  <a:lnTo>
                    <a:pt x="131147" y="265178"/>
                  </a:lnTo>
                  <a:lnTo>
                    <a:pt x="81203" y="255095"/>
                  </a:lnTo>
                  <a:cubicBezTo>
                    <a:pt x="33484" y="234911"/>
                    <a:pt x="0" y="187660"/>
                    <a:pt x="0" y="132589"/>
                  </a:cubicBezTo>
                  <a:cubicBezTo>
                    <a:pt x="0" y="77518"/>
                    <a:pt x="33484" y="30267"/>
                    <a:pt x="81203" y="10083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63" name="Vrije vorm: vorm 62">
              <a:extLst>
                <a:ext uri="{FF2B5EF4-FFF2-40B4-BE49-F238E27FC236}">
                  <a16:creationId xmlns:a16="http://schemas.microsoft.com/office/drawing/2014/main" id="{6FBC43BD-3AFE-4D05-9189-C90D4C8DBD69}"/>
                </a:ext>
              </a:extLst>
            </p:cNvPr>
            <p:cNvSpPr/>
            <p:nvPr/>
          </p:nvSpPr>
          <p:spPr>
            <a:xfrm rot="5400000">
              <a:off x="9634339" y="1819015"/>
              <a:ext cx="45719" cy="86749"/>
            </a:xfrm>
            <a:custGeom>
              <a:avLst/>
              <a:gdLst>
                <a:gd name="connsiteX0" fmla="*/ 131147 w 131147"/>
                <a:gd name="connsiteY0" fmla="*/ 0 h 265178"/>
                <a:gd name="connsiteX1" fmla="*/ 131147 w 131147"/>
                <a:gd name="connsiteY1" fmla="*/ 265178 h 265178"/>
                <a:gd name="connsiteX2" fmla="*/ 81203 w 131147"/>
                <a:gd name="connsiteY2" fmla="*/ 255095 h 265178"/>
                <a:gd name="connsiteX3" fmla="*/ 0 w 131147"/>
                <a:gd name="connsiteY3" fmla="*/ 132589 h 265178"/>
                <a:gd name="connsiteX4" fmla="*/ 81203 w 131147"/>
                <a:gd name="connsiteY4" fmla="*/ 10083 h 26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147" h="265178">
                  <a:moveTo>
                    <a:pt x="131147" y="0"/>
                  </a:moveTo>
                  <a:lnTo>
                    <a:pt x="131147" y="265178"/>
                  </a:lnTo>
                  <a:lnTo>
                    <a:pt x="81203" y="255095"/>
                  </a:lnTo>
                  <a:cubicBezTo>
                    <a:pt x="33484" y="234911"/>
                    <a:pt x="0" y="187660"/>
                    <a:pt x="0" y="132589"/>
                  </a:cubicBezTo>
                  <a:cubicBezTo>
                    <a:pt x="0" y="77518"/>
                    <a:pt x="33484" y="30267"/>
                    <a:pt x="81203" y="10083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64" name="Rectangle 92">
              <a:extLst>
                <a:ext uri="{FF2B5EF4-FFF2-40B4-BE49-F238E27FC236}">
                  <a16:creationId xmlns:a16="http://schemas.microsoft.com/office/drawing/2014/main" id="{09A74C0D-A5AD-40EB-BB60-4BC11D01DBF9}"/>
                </a:ext>
              </a:extLst>
            </p:cNvPr>
            <p:cNvSpPr/>
            <p:nvPr/>
          </p:nvSpPr>
          <p:spPr>
            <a:xfrm>
              <a:off x="9677352" y="2558049"/>
              <a:ext cx="102435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044E77"/>
                  </a:solidFill>
                  <a:effectLst/>
                  <a:uLnTx/>
                  <a:uFillTx/>
                  <a:latin typeface="Futura Bold" panose="00000800000000000000" pitchFamily="2" charset="0"/>
                </a:rPr>
                <a:t>24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44E77"/>
                </a:solidFill>
                <a:effectLst/>
                <a:uLnTx/>
                <a:uFillTx/>
                <a:latin typeface="Futura Bold" panose="00000800000000000000" pitchFamily="2" charset="0"/>
              </a:endParaRPr>
            </a:p>
          </p:txBody>
        </p:sp>
        <p:sp>
          <p:nvSpPr>
            <p:cNvPr id="65" name="Rectangle 92">
              <a:extLst>
                <a:ext uri="{FF2B5EF4-FFF2-40B4-BE49-F238E27FC236}">
                  <a16:creationId xmlns:a16="http://schemas.microsoft.com/office/drawing/2014/main" id="{80FBE995-8415-4FCF-BD24-1C92E6404053}"/>
                </a:ext>
              </a:extLst>
            </p:cNvPr>
            <p:cNvSpPr/>
            <p:nvPr/>
          </p:nvSpPr>
          <p:spPr>
            <a:xfrm>
              <a:off x="9338961" y="2178647"/>
              <a:ext cx="166853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DECEMBER</a:t>
              </a:r>
              <a:endParaRPr kumimoji="0" lang="en-US" sz="1333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66" name="Pijl: rechts 65">
            <a:extLst>
              <a:ext uri="{FF2B5EF4-FFF2-40B4-BE49-F238E27FC236}">
                <a16:creationId xmlns:a16="http://schemas.microsoft.com/office/drawing/2014/main" id="{D806EC1D-E576-40BF-83D0-4D45FC85D9C6}"/>
              </a:ext>
            </a:extLst>
          </p:cNvPr>
          <p:cNvSpPr/>
          <p:nvPr/>
        </p:nvSpPr>
        <p:spPr>
          <a:xfrm>
            <a:off x="2497523" y="2659476"/>
            <a:ext cx="1573763" cy="512553"/>
          </a:xfrm>
          <a:prstGeom prst="rightArrow">
            <a:avLst/>
          </a:prstGeom>
          <a:solidFill>
            <a:srgbClr val="80A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67" name="Pijl: rechts 66">
            <a:extLst>
              <a:ext uri="{FF2B5EF4-FFF2-40B4-BE49-F238E27FC236}">
                <a16:creationId xmlns:a16="http://schemas.microsoft.com/office/drawing/2014/main" id="{659A7F68-C63E-4C78-9224-2BDD0D863743}"/>
              </a:ext>
            </a:extLst>
          </p:cNvPr>
          <p:cNvSpPr/>
          <p:nvPr/>
        </p:nvSpPr>
        <p:spPr>
          <a:xfrm>
            <a:off x="6497793" y="2659475"/>
            <a:ext cx="1573763" cy="512553"/>
          </a:xfrm>
          <a:prstGeom prst="rightArrow">
            <a:avLst/>
          </a:prstGeom>
          <a:solidFill>
            <a:srgbClr val="80AA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74" name="GEMAAKT DOOR PPT SOLUTIONS">
            <a:hlinkClick r:id="rId3"/>
            <a:extLst>
              <a:ext uri="{FF2B5EF4-FFF2-40B4-BE49-F238E27FC236}">
                <a16:creationId xmlns:a16="http://schemas.microsoft.com/office/drawing/2014/main" id="{D5567565-8C93-463C-88E9-4116BFF5F9DD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5" name="Rechthoek 74">
            <a:extLst>
              <a:ext uri="{FF2B5EF4-FFF2-40B4-BE49-F238E27FC236}">
                <a16:creationId xmlns:a16="http://schemas.microsoft.com/office/drawing/2014/main" id="{B0B76B22-2831-4D25-9F36-0F093445F72B}"/>
              </a:ext>
            </a:extLst>
          </p:cNvPr>
          <p:cNvSpPr/>
          <p:nvPr/>
        </p:nvSpPr>
        <p:spPr>
          <a:xfrm>
            <a:off x="449999" y="4059185"/>
            <a:ext cx="2761507" cy="1950048"/>
          </a:xfrm>
          <a:prstGeom prst="rect">
            <a:avLst/>
          </a:prstGeom>
        </p:spPr>
        <p:txBody>
          <a:bodyPr wrap="square" lIns="0" tIns="180000" anchor="t">
            <a:noAutofit/>
          </a:bodyPr>
          <a:lstStyle/>
          <a:p>
            <a:pPr lvl="0">
              <a:spcAft>
                <a:spcPts val="300"/>
              </a:spcAft>
            </a:pP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Plaats</a:t>
            </a:r>
            <a:r>
              <a:rPr lang="en-US" sz="2000" b="1" dirty="0">
                <a:solidFill>
                  <a:srgbClr val="044E77"/>
                </a:solidFill>
                <a:latin typeface="Segoe UI"/>
              </a:rPr>
              <a:t> </a:t>
            </a: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hier</a:t>
            </a:r>
            <a:r>
              <a:rPr lang="en-US" sz="2000" b="1" dirty="0">
                <a:solidFill>
                  <a:srgbClr val="044E77"/>
                </a:solidFill>
                <a:latin typeface="Segoe UI"/>
              </a:rPr>
              <a:t> je </a:t>
            </a: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titel</a:t>
            </a:r>
            <a:endParaRPr lang="en-US" sz="2000" b="1" dirty="0">
              <a:solidFill>
                <a:srgbClr val="044E77"/>
              </a:solidFill>
              <a:latin typeface="Segoe UI"/>
            </a:endParaRPr>
          </a:p>
          <a:p>
            <a:pPr lvl="0"/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Typ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hier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je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beschrijving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Lorem ipsum dolor sit amet, consectetuer adipiscing elit. Maecenas porttitor congue massa. Fusce posuere, magna sed pulvinar ultricies, purus lectus malesuada libero, sit amet commodo magna eros quis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urna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. Nunc viverra imperdiet enim. Fusce est. </a:t>
            </a:r>
          </a:p>
        </p:txBody>
      </p:sp>
      <p:sp>
        <p:nvSpPr>
          <p:cNvPr id="76" name="Rechthoek 75">
            <a:extLst>
              <a:ext uri="{FF2B5EF4-FFF2-40B4-BE49-F238E27FC236}">
                <a16:creationId xmlns:a16="http://schemas.microsoft.com/office/drawing/2014/main" id="{A4736B1D-ED57-4074-A663-DEFE20ADACB5}"/>
              </a:ext>
            </a:extLst>
          </p:cNvPr>
          <p:cNvSpPr/>
          <p:nvPr/>
        </p:nvSpPr>
        <p:spPr>
          <a:xfrm>
            <a:off x="4450269" y="4059185"/>
            <a:ext cx="2761507" cy="1950048"/>
          </a:xfrm>
          <a:prstGeom prst="rect">
            <a:avLst/>
          </a:prstGeom>
        </p:spPr>
        <p:txBody>
          <a:bodyPr wrap="square" lIns="0" tIns="180000" anchor="t">
            <a:noAutofit/>
          </a:bodyPr>
          <a:lstStyle/>
          <a:p>
            <a:pPr lvl="0">
              <a:spcAft>
                <a:spcPts val="300"/>
              </a:spcAft>
            </a:pP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Plaats</a:t>
            </a:r>
            <a:r>
              <a:rPr lang="en-US" sz="2000" b="1" dirty="0">
                <a:solidFill>
                  <a:srgbClr val="044E77"/>
                </a:solidFill>
                <a:latin typeface="Segoe UI"/>
              </a:rPr>
              <a:t> </a:t>
            </a: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hier</a:t>
            </a:r>
            <a:r>
              <a:rPr lang="en-US" sz="2000" b="1" dirty="0">
                <a:solidFill>
                  <a:srgbClr val="044E77"/>
                </a:solidFill>
                <a:latin typeface="Segoe UI"/>
              </a:rPr>
              <a:t> je </a:t>
            </a: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titel</a:t>
            </a:r>
            <a:endParaRPr lang="en-US" sz="2000" b="1" dirty="0">
              <a:solidFill>
                <a:srgbClr val="044E77"/>
              </a:solidFill>
              <a:latin typeface="Segoe UI"/>
            </a:endParaRPr>
          </a:p>
          <a:p>
            <a:pPr lvl="0"/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Typ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hier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je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beschrijving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Lorem ipsum dolor sit amet, consectetuer adipiscing elit. Maecenas porttitor congue massa. Fusce posuere, magna sed pulvinar ultricies, purus lectus malesuada libero, sit amet commodo magna eros quis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urna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. Nunc viverra imperdiet enim. Fusce est. </a:t>
            </a:r>
          </a:p>
        </p:txBody>
      </p:sp>
      <p:sp>
        <p:nvSpPr>
          <p:cNvPr id="77" name="Rechthoek 76">
            <a:extLst>
              <a:ext uri="{FF2B5EF4-FFF2-40B4-BE49-F238E27FC236}">
                <a16:creationId xmlns:a16="http://schemas.microsoft.com/office/drawing/2014/main" id="{C8DD3785-3C87-42E1-8FA4-916D5ED583C3}"/>
              </a:ext>
            </a:extLst>
          </p:cNvPr>
          <p:cNvSpPr/>
          <p:nvPr/>
        </p:nvSpPr>
        <p:spPr>
          <a:xfrm>
            <a:off x="8450541" y="4059185"/>
            <a:ext cx="2761507" cy="1950048"/>
          </a:xfrm>
          <a:prstGeom prst="rect">
            <a:avLst/>
          </a:prstGeom>
        </p:spPr>
        <p:txBody>
          <a:bodyPr wrap="square" lIns="0" tIns="180000" anchor="t">
            <a:noAutofit/>
          </a:bodyPr>
          <a:lstStyle/>
          <a:p>
            <a:pPr lvl="0">
              <a:spcAft>
                <a:spcPts val="300"/>
              </a:spcAft>
            </a:pP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Plaats</a:t>
            </a:r>
            <a:r>
              <a:rPr lang="en-US" sz="2000" b="1" dirty="0">
                <a:solidFill>
                  <a:srgbClr val="044E77"/>
                </a:solidFill>
                <a:latin typeface="Segoe UI"/>
              </a:rPr>
              <a:t> </a:t>
            </a: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hier</a:t>
            </a:r>
            <a:r>
              <a:rPr lang="en-US" sz="2000" b="1" dirty="0">
                <a:solidFill>
                  <a:srgbClr val="044E77"/>
                </a:solidFill>
                <a:latin typeface="Segoe UI"/>
              </a:rPr>
              <a:t> je </a:t>
            </a:r>
            <a:r>
              <a:rPr lang="en-US" sz="2000" b="1" dirty="0" err="1">
                <a:solidFill>
                  <a:srgbClr val="044E77"/>
                </a:solidFill>
                <a:latin typeface="Segoe UI"/>
              </a:rPr>
              <a:t>titel</a:t>
            </a:r>
            <a:endParaRPr lang="en-US" sz="2000" b="1" dirty="0">
              <a:solidFill>
                <a:srgbClr val="044E77"/>
              </a:solidFill>
              <a:latin typeface="Segoe UI"/>
            </a:endParaRPr>
          </a:p>
          <a:p>
            <a:pPr lvl="0"/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Typ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hier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je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beschrijving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 Lorem ipsum dolor sit amet, consectetuer adipiscing elit. Maecenas porttitor congue massa. Fusce posuere, magna sed pulvinar ultricies, purus lectus malesuada libero, sit amet commodo magna eros quis </a:t>
            </a:r>
            <a:r>
              <a:rPr lang="en-US" sz="1200" dirty="0" err="1">
                <a:solidFill>
                  <a:srgbClr val="FFFFFF">
                    <a:lumMod val="50000"/>
                  </a:srgbClr>
                </a:solidFill>
              </a:rPr>
              <a:t>urna</a:t>
            </a:r>
            <a:r>
              <a:rPr lang="en-US" sz="1200" dirty="0">
                <a:solidFill>
                  <a:srgbClr val="FFFFFF">
                    <a:lumMod val="50000"/>
                  </a:srgbClr>
                </a:solidFill>
              </a:rPr>
              <a:t>. Nunc viverra imperdiet enim. Fusce est. </a:t>
            </a:r>
          </a:p>
        </p:txBody>
      </p:sp>
    </p:spTree>
    <p:extLst>
      <p:ext uri="{BB962C8B-B14F-4D97-AF65-F5344CB8AC3E}">
        <p14:creationId xmlns:p14="http://schemas.microsoft.com/office/powerpoint/2010/main" val="25882046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75" grpId="0"/>
      <p:bldP spid="76" grpId="0"/>
      <p:bldP spid="7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hthoek 44">
            <a:extLst>
              <a:ext uri="{FF2B5EF4-FFF2-40B4-BE49-F238E27FC236}">
                <a16:creationId xmlns:a16="http://schemas.microsoft.com/office/drawing/2014/main" id="{2E9867C0-C85A-43C0-8758-7320762E4B00}"/>
              </a:ext>
            </a:extLst>
          </p:cNvPr>
          <p:cNvSpPr/>
          <p:nvPr/>
        </p:nvSpPr>
        <p:spPr>
          <a:xfrm>
            <a:off x="0" y="4751555"/>
            <a:ext cx="12192000" cy="20556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10E29F6-3C53-4EE4-8BC3-C0DA036EF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CE58-235B-4819-9078-FD4D7A596E0F}" type="datetime4">
              <a:rPr lang="nl-NL" noProof="0" smtClean="0"/>
              <a:pPr/>
              <a:t>24 augustus 2022</a:t>
            </a:fld>
            <a:endParaRPr lang="nl-NL" noProof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6380F5-8CC4-467C-81ED-BE4C07D3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/>
              <a:t>Dit is een voettekst: www.pptsolutions.nl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5C2C06A-C138-411A-8D73-2241DA308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pPr/>
              <a:t>20</a:t>
            </a:fld>
            <a:endParaRPr lang="nl-NL" noProof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0D7926F-C254-48D6-9A73-D8BBE939B6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PLAATS HIER JE HOOFDSTUK- OF SUBTITEL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1B0AD10C-898D-4EF6-8310-A9A26E65B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Typ hier </a:t>
            </a:r>
            <a:r>
              <a:rPr lang="nl-NL"/>
              <a:t>je slidetitel</a:t>
            </a:r>
            <a:endParaRPr lang="nl-NL" dirty="0"/>
          </a:p>
        </p:txBody>
      </p:sp>
      <p:grpSp>
        <p:nvGrpSpPr>
          <p:cNvPr id="46" name="Groep 45">
            <a:extLst>
              <a:ext uri="{FF2B5EF4-FFF2-40B4-BE49-F238E27FC236}">
                <a16:creationId xmlns:a16="http://schemas.microsoft.com/office/drawing/2014/main" id="{02AB8BAE-A1D2-41D1-9BFA-8D9F555A0CFC}"/>
              </a:ext>
            </a:extLst>
          </p:cNvPr>
          <p:cNvGrpSpPr/>
          <p:nvPr/>
        </p:nvGrpSpPr>
        <p:grpSpPr>
          <a:xfrm>
            <a:off x="5644660" y="2077679"/>
            <a:ext cx="902680" cy="1769722"/>
            <a:chOff x="4785826" y="797268"/>
            <a:chExt cx="2542417" cy="4984463"/>
          </a:xfrm>
        </p:grpSpPr>
        <p:grpSp>
          <p:nvGrpSpPr>
            <p:cNvPr id="47" name="Groep 46">
              <a:extLst>
                <a:ext uri="{FF2B5EF4-FFF2-40B4-BE49-F238E27FC236}">
                  <a16:creationId xmlns:a16="http://schemas.microsoft.com/office/drawing/2014/main" id="{F5654E69-2000-4CAA-8C22-56EB32AFBBD6}"/>
                </a:ext>
              </a:extLst>
            </p:cNvPr>
            <p:cNvGrpSpPr/>
            <p:nvPr/>
          </p:nvGrpSpPr>
          <p:grpSpPr>
            <a:xfrm>
              <a:off x="5597626" y="5282998"/>
              <a:ext cx="938442" cy="365336"/>
              <a:chOff x="5263305" y="5550657"/>
              <a:chExt cx="1310234" cy="510075"/>
            </a:xfrm>
          </p:grpSpPr>
          <p:sp>
            <p:nvSpPr>
              <p:cNvPr id="62" name="Trapezium 61">
                <a:extLst>
                  <a:ext uri="{FF2B5EF4-FFF2-40B4-BE49-F238E27FC236}">
                    <a16:creationId xmlns:a16="http://schemas.microsoft.com/office/drawing/2014/main" id="{C09C8A93-C587-46A0-B977-95555757D161}"/>
                  </a:ext>
                </a:extLst>
              </p:cNvPr>
              <p:cNvSpPr/>
              <p:nvPr/>
            </p:nvSpPr>
            <p:spPr>
              <a:xfrm rot="10800000">
                <a:off x="5263305" y="5550657"/>
                <a:ext cx="1307781" cy="510074"/>
              </a:xfrm>
              <a:prstGeom prst="trapezoid">
                <a:avLst/>
              </a:prstGeom>
              <a:solidFill>
                <a:srgbClr val="A5C4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/>
                <a:endParaRPr lang="nl-NL" sz="1600" dirty="0" err="1"/>
              </a:p>
            </p:txBody>
          </p:sp>
          <p:sp>
            <p:nvSpPr>
              <p:cNvPr id="63" name="Vrije vorm: vorm 62">
                <a:extLst>
                  <a:ext uri="{FF2B5EF4-FFF2-40B4-BE49-F238E27FC236}">
                    <a16:creationId xmlns:a16="http://schemas.microsoft.com/office/drawing/2014/main" id="{6E72163E-3FEF-49AF-AD57-DA24E5579A84}"/>
                  </a:ext>
                </a:extLst>
              </p:cNvPr>
              <p:cNvSpPr/>
              <p:nvPr/>
            </p:nvSpPr>
            <p:spPr>
              <a:xfrm rot="10800000">
                <a:off x="5924556" y="5550658"/>
                <a:ext cx="648983" cy="510074"/>
              </a:xfrm>
              <a:custGeom>
                <a:avLst/>
                <a:gdLst>
                  <a:gd name="connsiteX0" fmla="*/ 648983 w 648983"/>
                  <a:gd name="connsiteY0" fmla="*/ 510074 h 510074"/>
                  <a:gd name="connsiteX1" fmla="*/ 0 w 648983"/>
                  <a:gd name="connsiteY1" fmla="*/ 510074 h 510074"/>
                  <a:gd name="connsiteX2" fmla="*/ 127519 w 648983"/>
                  <a:gd name="connsiteY2" fmla="*/ 0 h 510074"/>
                  <a:gd name="connsiteX3" fmla="*/ 648983 w 648983"/>
                  <a:gd name="connsiteY3" fmla="*/ 0 h 510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48983" h="510074">
                    <a:moveTo>
                      <a:pt x="648983" y="510074"/>
                    </a:moveTo>
                    <a:lnTo>
                      <a:pt x="0" y="510074"/>
                    </a:lnTo>
                    <a:lnTo>
                      <a:pt x="127519" y="0"/>
                    </a:lnTo>
                    <a:lnTo>
                      <a:pt x="648983" y="0"/>
                    </a:lnTo>
                    <a:close/>
                  </a:path>
                </a:pathLst>
              </a:custGeom>
              <a:solidFill>
                <a:srgbClr val="5F91A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tIns="144000" rIns="144000" bIns="144000" rtlCol="0" anchor="ctr"/>
              <a:lstStyle/>
              <a:p>
                <a:pPr algn="ctr"/>
                <a:endParaRPr lang="nl-NL" sz="1600" dirty="0" err="1"/>
              </a:p>
            </p:txBody>
          </p:sp>
        </p:grpSp>
        <p:sp>
          <p:nvSpPr>
            <p:cNvPr id="48" name="Trapezium 47">
              <a:extLst>
                <a:ext uri="{FF2B5EF4-FFF2-40B4-BE49-F238E27FC236}">
                  <a16:creationId xmlns:a16="http://schemas.microsoft.com/office/drawing/2014/main" id="{46003204-8795-4016-9AE2-AE823EC05A20}"/>
                </a:ext>
              </a:extLst>
            </p:cNvPr>
            <p:cNvSpPr/>
            <p:nvPr/>
          </p:nvSpPr>
          <p:spPr>
            <a:xfrm rot="10800000">
              <a:off x="5405597" y="5004862"/>
              <a:ext cx="1307781" cy="510074"/>
            </a:xfrm>
            <a:prstGeom prst="trapezoid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49" name="Vrije vorm: vorm 48">
              <a:extLst>
                <a:ext uri="{FF2B5EF4-FFF2-40B4-BE49-F238E27FC236}">
                  <a16:creationId xmlns:a16="http://schemas.microsoft.com/office/drawing/2014/main" id="{C9B40E5D-A13B-4989-9FA1-A05ADD827175}"/>
                </a:ext>
              </a:extLst>
            </p:cNvPr>
            <p:cNvSpPr/>
            <p:nvPr/>
          </p:nvSpPr>
          <p:spPr>
            <a:xfrm rot="10800000">
              <a:off x="6066848" y="5004863"/>
              <a:ext cx="648983" cy="510074"/>
            </a:xfrm>
            <a:custGeom>
              <a:avLst/>
              <a:gdLst>
                <a:gd name="connsiteX0" fmla="*/ 648983 w 648983"/>
                <a:gd name="connsiteY0" fmla="*/ 510074 h 510074"/>
                <a:gd name="connsiteX1" fmla="*/ 0 w 648983"/>
                <a:gd name="connsiteY1" fmla="*/ 510074 h 510074"/>
                <a:gd name="connsiteX2" fmla="*/ 127519 w 648983"/>
                <a:gd name="connsiteY2" fmla="*/ 0 h 510074"/>
                <a:gd name="connsiteX3" fmla="*/ 648983 w 648983"/>
                <a:gd name="connsiteY3" fmla="*/ 0 h 510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8983" h="510074">
                  <a:moveTo>
                    <a:pt x="648983" y="510074"/>
                  </a:moveTo>
                  <a:lnTo>
                    <a:pt x="0" y="510074"/>
                  </a:lnTo>
                  <a:lnTo>
                    <a:pt x="127519" y="0"/>
                  </a:lnTo>
                  <a:lnTo>
                    <a:pt x="648983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0" name="Rechthoek 18">
              <a:extLst>
                <a:ext uri="{FF2B5EF4-FFF2-40B4-BE49-F238E27FC236}">
                  <a16:creationId xmlns:a16="http://schemas.microsoft.com/office/drawing/2014/main" id="{98AA79F8-D686-4DB6-9655-B41E0D98C8D7}"/>
                </a:ext>
              </a:extLst>
            </p:cNvPr>
            <p:cNvSpPr/>
            <p:nvPr/>
          </p:nvSpPr>
          <p:spPr>
            <a:xfrm>
              <a:off x="4785826" y="3587171"/>
              <a:ext cx="847472" cy="2194560"/>
            </a:xfrm>
            <a:custGeom>
              <a:avLst/>
              <a:gdLst>
                <a:gd name="connsiteX0" fmla="*/ 0 w 1287194"/>
                <a:gd name="connsiteY0" fmla="*/ 0 h 2208628"/>
                <a:gd name="connsiteX1" fmla="*/ 1287194 w 1287194"/>
                <a:gd name="connsiteY1" fmla="*/ 0 h 2208628"/>
                <a:gd name="connsiteX2" fmla="*/ 1287194 w 1287194"/>
                <a:gd name="connsiteY2" fmla="*/ 2208628 h 2208628"/>
                <a:gd name="connsiteX3" fmla="*/ 0 w 1287194"/>
                <a:gd name="connsiteY3" fmla="*/ 2208628 h 2208628"/>
                <a:gd name="connsiteX4" fmla="*/ 0 w 1287194"/>
                <a:gd name="connsiteY4" fmla="*/ 0 h 2208628"/>
                <a:gd name="connsiteX0" fmla="*/ 0 w 1287194"/>
                <a:gd name="connsiteY0" fmla="*/ 2208628 h 2208628"/>
                <a:gd name="connsiteX1" fmla="*/ 1287194 w 1287194"/>
                <a:gd name="connsiteY1" fmla="*/ 0 h 2208628"/>
                <a:gd name="connsiteX2" fmla="*/ 1287194 w 1287194"/>
                <a:gd name="connsiteY2" fmla="*/ 2208628 h 2208628"/>
                <a:gd name="connsiteX3" fmla="*/ 0 w 1287194"/>
                <a:gd name="connsiteY3" fmla="*/ 2208628 h 2208628"/>
                <a:gd name="connsiteX0" fmla="*/ 0 w 548641"/>
                <a:gd name="connsiteY0" fmla="*/ 2201594 h 2208628"/>
                <a:gd name="connsiteX1" fmla="*/ 548641 w 548641"/>
                <a:gd name="connsiteY1" fmla="*/ 0 h 2208628"/>
                <a:gd name="connsiteX2" fmla="*/ 548641 w 548641"/>
                <a:gd name="connsiteY2" fmla="*/ 2208628 h 2208628"/>
                <a:gd name="connsiteX3" fmla="*/ 0 w 548641"/>
                <a:gd name="connsiteY3" fmla="*/ 2201594 h 2208628"/>
                <a:gd name="connsiteX0" fmla="*/ 41231 w 589872"/>
                <a:gd name="connsiteY0" fmla="*/ 2201594 h 2208628"/>
                <a:gd name="connsiteX1" fmla="*/ 589872 w 589872"/>
                <a:gd name="connsiteY1" fmla="*/ 0 h 2208628"/>
                <a:gd name="connsiteX2" fmla="*/ 589872 w 589872"/>
                <a:gd name="connsiteY2" fmla="*/ 2208628 h 2208628"/>
                <a:gd name="connsiteX3" fmla="*/ 41231 w 589872"/>
                <a:gd name="connsiteY3" fmla="*/ 2201594 h 2208628"/>
                <a:gd name="connsiteX0" fmla="*/ 52065 w 600706"/>
                <a:gd name="connsiteY0" fmla="*/ 2201594 h 2208628"/>
                <a:gd name="connsiteX1" fmla="*/ 600706 w 600706"/>
                <a:gd name="connsiteY1" fmla="*/ 0 h 2208628"/>
                <a:gd name="connsiteX2" fmla="*/ 600706 w 600706"/>
                <a:gd name="connsiteY2" fmla="*/ 2208628 h 2208628"/>
                <a:gd name="connsiteX3" fmla="*/ 52065 w 600706"/>
                <a:gd name="connsiteY3" fmla="*/ 2201594 h 2208628"/>
                <a:gd name="connsiteX0" fmla="*/ 52065 w 606961"/>
                <a:gd name="connsiteY0" fmla="*/ 2201594 h 2208628"/>
                <a:gd name="connsiteX1" fmla="*/ 600706 w 606961"/>
                <a:gd name="connsiteY1" fmla="*/ 0 h 2208628"/>
                <a:gd name="connsiteX2" fmla="*/ 606961 w 606961"/>
                <a:gd name="connsiteY2" fmla="*/ 829993 h 2208628"/>
                <a:gd name="connsiteX3" fmla="*/ 600706 w 606961"/>
                <a:gd name="connsiteY3" fmla="*/ 2208628 h 2208628"/>
                <a:gd name="connsiteX4" fmla="*/ 52065 w 606961"/>
                <a:gd name="connsiteY4" fmla="*/ 2201594 h 2208628"/>
                <a:gd name="connsiteX0" fmla="*/ 52065 w 1007890"/>
                <a:gd name="connsiteY0" fmla="*/ 2201594 h 2208628"/>
                <a:gd name="connsiteX1" fmla="*/ 600706 w 1007890"/>
                <a:gd name="connsiteY1" fmla="*/ 0 h 2208628"/>
                <a:gd name="connsiteX2" fmla="*/ 1007890 w 1007890"/>
                <a:gd name="connsiteY2" fmla="*/ 1083211 h 2208628"/>
                <a:gd name="connsiteX3" fmla="*/ 600706 w 1007890"/>
                <a:gd name="connsiteY3" fmla="*/ 2208628 h 2208628"/>
                <a:gd name="connsiteX4" fmla="*/ 52065 w 1007890"/>
                <a:gd name="connsiteY4" fmla="*/ 2201594 h 2208628"/>
                <a:gd name="connsiteX0" fmla="*/ 74527 w 847472"/>
                <a:gd name="connsiteY0" fmla="*/ 2194560 h 2208628"/>
                <a:gd name="connsiteX1" fmla="*/ 440288 w 847472"/>
                <a:gd name="connsiteY1" fmla="*/ 0 h 2208628"/>
                <a:gd name="connsiteX2" fmla="*/ 847472 w 847472"/>
                <a:gd name="connsiteY2" fmla="*/ 1083211 h 2208628"/>
                <a:gd name="connsiteX3" fmla="*/ 440288 w 847472"/>
                <a:gd name="connsiteY3" fmla="*/ 2208628 h 2208628"/>
                <a:gd name="connsiteX4" fmla="*/ 74527 w 847472"/>
                <a:gd name="connsiteY4" fmla="*/ 2194560 h 2208628"/>
                <a:gd name="connsiteX0" fmla="*/ 74527 w 847472"/>
                <a:gd name="connsiteY0" fmla="*/ 2194560 h 2194560"/>
                <a:gd name="connsiteX1" fmla="*/ 440288 w 847472"/>
                <a:gd name="connsiteY1" fmla="*/ 0 h 2194560"/>
                <a:gd name="connsiteX2" fmla="*/ 847472 w 847472"/>
                <a:gd name="connsiteY2" fmla="*/ 1083211 h 2194560"/>
                <a:gd name="connsiteX3" fmla="*/ 74527 w 847472"/>
                <a:gd name="connsiteY3" fmla="*/ 2194560 h 2194560"/>
                <a:gd name="connsiteX0" fmla="*/ 74527 w 847472"/>
                <a:gd name="connsiteY0" fmla="*/ 2194560 h 2194560"/>
                <a:gd name="connsiteX1" fmla="*/ 440288 w 847472"/>
                <a:gd name="connsiteY1" fmla="*/ 0 h 2194560"/>
                <a:gd name="connsiteX2" fmla="*/ 847472 w 847472"/>
                <a:gd name="connsiteY2" fmla="*/ 1083211 h 2194560"/>
                <a:gd name="connsiteX3" fmla="*/ 74527 w 847472"/>
                <a:gd name="connsiteY3" fmla="*/ 2194560 h 2194560"/>
                <a:gd name="connsiteX0" fmla="*/ 74527 w 847472"/>
                <a:gd name="connsiteY0" fmla="*/ 2194560 h 2194560"/>
                <a:gd name="connsiteX1" fmla="*/ 440288 w 847472"/>
                <a:gd name="connsiteY1" fmla="*/ 0 h 2194560"/>
                <a:gd name="connsiteX2" fmla="*/ 847472 w 847472"/>
                <a:gd name="connsiteY2" fmla="*/ 1083211 h 2194560"/>
                <a:gd name="connsiteX3" fmla="*/ 74527 w 847472"/>
                <a:gd name="connsiteY3" fmla="*/ 2194560 h 219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7472" h="2194560">
                  <a:moveTo>
                    <a:pt x="74527" y="2194560"/>
                  </a:moveTo>
                  <a:cubicBezTo>
                    <a:pt x="-122420" y="1017562"/>
                    <a:pt x="95630" y="543951"/>
                    <a:pt x="440288" y="0"/>
                  </a:cubicBezTo>
                  <a:lnTo>
                    <a:pt x="847472" y="1083211"/>
                  </a:lnTo>
                  <a:cubicBezTo>
                    <a:pt x="428046" y="1397390"/>
                    <a:pt x="325142" y="1521655"/>
                    <a:pt x="74527" y="2194560"/>
                  </a:cubicBezTo>
                  <a:close/>
                </a:path>
              </a:pathLst>
            </a:custGeom>
            <a:solidFill>
              <a:srgbClr val="A5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1" name="Rechthoek 18">
              <a:extLst>
                <a:ext uri="{FF2B5EF4-FFF2-40B4-BE49-F238E27FC236}">
                  <a16:creationId xmlns:a16="http://schemas.microsoft.com/office/drawing/2014/main" id="{0E74C9EC-A4CB-45D3-804A-931EC587F049}"/>
                </a:ext>
              </a:extLst>
            </p:cNvPr>
            <p:cNvSpPr/>
            <p:nvPr/>
          </p:nvSpPr>
          <p:spPr>
            <a:xfrm flipH="1">
              <a:off x="6480771" y="3587171"/>
              <a:ext cx="847472" cy="2194560"/>
            </a:xfrm>
            <a:custGeom>
              <a:avLst/>
              <a:gdLst>
                <a:gd name="connsiteX0" fmla="*/ 0 w 1287194"/>
                <a:gd name="connsiteY0" fmla="*/ 0 h 2208628"/>
                <a:gd name="connsiteX1" fmla="*/ 1287194 w 1287194"/>
                <a:gd name="connsiteY1" fmla="*/ 0 h 2208628"/>
                <a:gd name="connsiteX2" fmla="*/ 1287194 w 1287194"/>
                <a:gd name="connsiteY2" fmla="*/ 2208628 h 2208628"/>
                <a:gd name="connsiteX3" fmla="*/ 0 w 1287194"/>
                <a:gd name="connsiteY3" fmla="*/ 2208628 h 2208628"/>
                <a:gd name="connsiteX4" fmla="*/ 0 w 1287194"/>
                <a:gd name="connsiteY4" fmla="*/ 0 h 2208628"/>
                <a:gd name="connsiteX0" fmla="*/ 0 w 1287194"/>
                <a:gd name="connsiteY0" fmla="*/ 2208628 h 2208628"/>
                <a:gd name="connsiteX1" fmla="*/ 1287194 w 1287194"/>
                <a:gd name="connsiteY1" fmla="*/ 0 h 2208628"/>
                <a:gd name="connsiteX2" fmla="*/ 1287194 w 1287194"/>
                <a:gd name="connsiteY2" fmla="*/ 2208628 h 2208628"/>
                <a:gd name="connsiteX3" fmla="*/ 0 w 1287194"/>
                <a:gd name="connsiteY3" fmla="*/ 2208628 h 2208628"/>
                <a:gd name="connsiteX0" fmla="*/ 0 w 548641"/>
                <a:gd name="connsiteY0" fmla="*/ 2201594 h 2208628"/>
                <a:gd name="connsiteX1" fmla="*/ 548641 w 548641"/>
                <a:gd name="connsiteY1" fmla="*/ 0 h 2208628"/>
                <a:gd name="connsiteX2" fmla="*/ 548641 w 548641"/>
                <a:gd name="connsiteY2" fmla="*/ 2208628 h 2208628"/>
                <a:gd name="connsiteX3" fmla="*/ 0 w 548641"/>
                <a:gd name="connsiteY3" fmla="*/ 2201594 h 2208628"/>
                <a:gd name="connsiteX0" fmla="*/ 41231 w 589872"/>
                <a:gd name="connsiteY0" fmla="*/ 2201594 h 2208628"/>
                <a:gd name="connsiteX1" fmla="*/ 589872 w 589872"/>
                <a:gd name="connsiteY1" fmla="*/ 0 h 2208628"/>
                <a:gd name="connsiteX2" fmla="*/ 589872 w 589872"/>
                <a:gd name="connsiteY2" fmla="*/ 2208628 h 2208628"/>
                <a:gd name="connsiteX3" fmla="*/ 41231 w 589872"/>
                <a:gd name="connsiteY3" fmla="*/ 2201594 h 2208628"/>
                <a:gd name="connsiteX0" fmla="*/ 52065 w 600706"/>
                <a:gd name="connsiteY0" fmla="*/ 2201594 h 2208628"/>
                <a:gd name="connsiteX1" fmla="*/ 600706 w 600706"/>
                <a:gd name="connsiteY1" fmla="*/ 0 h 2208628"/>
                <a:gd name="connsiteX2" fmla="*/ 600706 w 600706"/>
                <a:gd name="connsiteY2" fmla="*/ 2208628 h 2208628"/>
                <a:gd name="connsiteX3" fmla="*/ 52065 w 600706"/>
                <a:gd name="connsiteY3" fmla="*/ 2201594 h 2208628"/>
                <a:gd name="connsiteX0" fmla="*/ 52065 w 606961"/>
                <a:gd name="connsiteY0" fmla="*/ 2201594 h 2208628"/>
                <a:gd name="connsiteX1" fmla="*/ 600706 w 606961"/>
                <a:gd name="connsiteY1" fmla="*/ 0 h 2208628"/>
                <a:gd name="connsiteX2" fmla="*/ 606961 w 606961"/>
                <a:gd name="connsiteY2" fmla="*/ 829993 h 2208628"/>
                <a:gd name="connsiteX3" fmla="*/ 600706 w 606961"/>
                <a:gd name="connsiteY3" fmla="*/ 2208628 h 2208628"/>
                <a:gd name="connsiteX4" fmla="*/ 52065 w 606961"/>
                <a:gd name="connsiteY4" fmla="*/ 2201594 h 2208628"/>
                <a:gd name="connsiteX0" fmla="*/ 52065 w 1007890"/>
                <a:gd name="connsiteY0" fmla="*/ 2201594 h 2208628"/>
                <a:gd name="connsiteX1" fmla="*/ 600706 w 1007890"/>
                <a:gd name="connsiteY1" fmla="*/ 0 h 2208628"/>
                <a:gd name="connsiteX2" fmla="*/ 1007890 w 1007890"/>
                <a:gd name="connsiteY2" fmla="*/ 1083211 h 2208628"/>
                <a:gd name="connsiteX3" fmla="*/ 600706 w 1007890"/>
                <a:gd name="connsiteY3" fmla="*/ 2208628 h 2208628"/>
                <a:gd name="connsiteX4" fmla="*/ 52065 w 1007890"/>
                <a:gd name="connsiteY4" fmla="*/ 2201594 h 2208628"/>
                <a:gd name="connsiteX0" fmla="*/ 74527 w 847472"/>
                <a:gd name="connsiteY0" fmla="*/ 2194560 h 2208628"/>
                <a:gd name="connsiteX1" fmla="*/ 440288 w 847472"/>
                <a:gd name="connsiteY1" fmla="*/ 0 h 2208628"/>
                <a:gd name="connsiteX2" fmla="*/ 847472 w 847472"/>
                <a:gd name="connsiteY2" fmla="*/ 1083211 h 2208628"/>
                <a:gd name="connsiteX3" fmla="*/ 440288 w 847472"/>
                <a:gd name="connsiteY3" fmla="*/ 2208628 h 2208628"/>
                <a:gd name="connsiteX4" fmla="*/ 74527 w 847472"/>
                <a:gd name="connsiteY4" fmla="*/ 2194560 h 2208628"/>
                <a:gd name="connsiteX0" fmla="*/ 74527 w 847472"/>
                <a:gd name="connsiteY0" fmla="*/ 2194560 h 2194560"/>
                <a:gd name="connsiteX1" fmla="*/ 440288 w 847472"/>
                <a:gd name="connsiteY1" fmla="*/ 0 h 2194560"/>
                <a:gd name="connsiteX2" fmla="*/ 847472 w 847472"/>
                <a:gd name="connsiteY2" fmla="*/ 1083211 h 2194560"/>
                <a:gd name="connsiteX3" fmla="*/ 74527 w 847472"/>
                <a:gd name="connsiteY3" fmla="*/ 2194560 h 2194560"/>
                <a:gd name="connsiteX0" fmla="*/ 74527 w 847472"/>
                <a:gd name="connsiteY0" fmla="*/ 2194560 h 2194560"/>
                <a:gd name="connsiteX1" fmla="*/ 440288 w 847472"/>
                <a:gd name="connsiteY1" fmla="*/ 0 h 2194560"/>
                <a:gd name="connsiteX2" fmla="*/ 847472 w 847472"/>
                <a:gd name="connsiteY2" fmla="*/ 1083211 h 2194560"/>
                <a:gd name="connsiteX3" fmla="*/ 74527 w 847472"/>
                <a:gd name="connsiteY3" fmla="*/ 2194560 h 2194560"/>
                <a:gd name="connsiteX0" fmla="*/ 74527 w 847472"/>
                <a:gd name="connsiteY0" fmla="*/ 2194560 h 2194560"/>
                <a:gd name="connsiteX1" fmla="*/ 440288 w 847472"/>
                <a:gd name="connsiteY1" fmla="*/ 0 h 2194560"/>
                <a:gd name="connsiteX2" fmla="*/ 847472 w 847472"/>
                <a:gd name="connsiteY2" fmla="*/ 1083211 h 2194560"/>
                <a:gd name="connsiteX3" fmla="*/ 74527 w 847472"/>
                <a:gd name="connsiteY3" fmla="*/ 2194560 h 2194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7472" h="2194560">
                  <a:moveTo>
                    <a:pt x="74527" y="2194560"/>
                  </a:moveTo>
                  <a:cubicBezTo>
                    <a:pt x="-122420" y="1017562"/>
                    <a:pt x="95630" y="543951"/>
                    <a:pt x="440288" y="0"/>
                  </a:cubicBezTo>
                  <a:lnTo>
                    <a:pt x="847472" y="1083211"/>
                  </a:lnTo>
                  <a:cubicBezTo>
                    <a:pt x="428046" y="1397390"/>
                    <a:pt x="325142" y="1521655"/>
                    <a:pt x="74527" y="2194560"/>
                  </a:cubicBezTo>
                  <a:close/>
                </a:path>
              </a:pathLst>
            </a:custGeom>
            <a:solidFill>
              <a:srgbClr val="5F91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2" name="Rechthoek 7">
              <a:extLst>
                <a:ext uri="{FF2B5EF4-FFF2-40B4-BE49-F238E27FC236}">
                  <a16:creationId xmlns:a16="http://schemas.microsoft.com/office/drawing/2014/main" id="{A40DA32A-3F42-4A7D-B285-40A35F337ECB}"/>
                </a:ext>
              </a:extLst>
            </p:cNvPr>
            <p:cNvSpPr/>
            <p:nvPr/>
          </p:nvSpPr>
          <p:spPr>
            <a:xfrm>
              <a:off x="5207109" y="804302"/>
              <a:ext cx="852379" cy="4427537"/>
            </a:xfrm>
            <a:custGeom>
              <a:avLst/>
              <a:gdLst>
                <a:gd name="connsiteX0" fmla="*/ 0 w 1556068"/>
                <a:gd name="connsiteY0" fmla="*/ 0 h 4427537"/>
                <a:gd name="connsiteX1" fmla="*/ 1556068 w 1556068"/>
                <a:gd name="connsiteY1" fmla="*/ 0 h 4427537"/>
                <a:gd name="connsiteX2" fmla="*/ 1556068 w 1556068"/>
                <a:gd name="connsiteY2" fmla="*/ 4427537 h 4427537"/>
                <a:gd name="connsiteX3" fmla="*/ 0 w 1556068"/>
                <a:gd name="connsiteY3" fmla="*/ 4427537 h 4427537"/>
                <a:gd name="connsiteX4" fmla="*/ 0 w 1556068"/>
                <a:gd name="connsiteY4" fmla="*/ 0 h 4427537"/>
                <a:gd name="connsiteX0" fmla="*/ 0 w 1556068"/>
                <a:gd name="connsiteY0" fmla="*/ 4427537 h 4427537"/>
                <a:gd name="connsiteX1" fmla="*/ 1556068 w 1556068"/>
                <a:gd name="connsiteY1" fmla="*/ 0 h 4427537"/>
                <a:gd name="connsiteX2" fmla="*/ 1556068 w 1556068"/>
                <a:gd name="connsiteY2" fmla="*/ 4427537 h 4427537"/>
                <a:gd name="connsiteX3" fmla="*/ 0 w 1556068"/>
                <a:gd name="connsiteY3" fmla="*/ 4427537 h 4427537"/>
                <a:gd name="connsiteX0" fmla="*/ 0 w 1556068"/>
                <a:gd name="connsiteY0" fmla="*/ 4427537 h 4427537"/>
                <a:gd name="connsiteX1" fmla="*/ 1556068 w 1556068"/>
                <a:gd name="connsiteY1" fmla="*/ 0 h 4427537"/>
                <a:gd name="connsiteX2" fmla="*/ 1556068 w 1556068"/>
                <a:gd name="connsiteY2" fmla="*/ 4427537 h 4427537"/>
                <a:gd name="connsiteX3" fmla="*/ 0 w 1556068"/>
                <a:gd name="connsiteY3" fmla="*/ 4427537 h 4427537"/>
                <a:gd name="connsiteX0" fmla="*/ 0 w 1601788"/>
                <a:gd name="connsiteY0" fmla="*/ 4427537 h 4427537"/>
                <a:gd name="connsiteX1" fmla="*/ 1601788 w 1601788"/>
                <a:gd name="connsiteY1" fmla="*/ 0 h 4427537"/>
                <a:gd name="connsiteX2" fmla="*/ 1601788 w 1601788"/>
                <a:gd name="connsiteY2" fmla="*/ 4427537 h 4427537"/>
                <a:gd name="connsiteX3" fmla="*/ 0 w 1601788"/>
                <a:gd name="connsiteY3" fmla="*/ 4427537 h 4427537"/>
                <a:gd name="connsiteX0" fmla="*/ 0 w 835978"/>
                <a:gd name="connsiteY0" fmla="*/ 4427537 h 4427537"/>
                <a:gd name="connsiteX1" fmla="*/ 835978 w 835978"/>
                <a:gd name="connsiteY1" fmla="*/ 0 h 4427537"/>
                <a:gd name="connsiteX2" fmla="*/ 835978 w 835978"/>
                <a:gd name="connsiteY2" fmla="*/ 4427537 h 4427537"/>
                <a:gd name="connsiteX3" fmla="*/ 0 w 835978"/>
                <a:gd name="connsiteY3" fmla="*/ 4427537 h 4427537"/>
                <a:gd name="connsiteX0" fmla="*/ 23274 w 859252"/>
                <a:gd name="connsiteY0" fmla="*/ 4427537 h 4427537"/>
                <a:gd name="connsiteX1" fmla="*/ 859252 w 859252"/>
                <a:gd name="connsiteY1" fmla="*/ 0 h 4427537"/>
                <a:gd name="connsiteX2" fmla="*/ 859252 w 859252"/>
                <a:gd name="connsiteY2" fmla="*/ 4427537 h 4427537"/>
                <a:gd name="connsiteX3" fmla="*/ 23274 w 859252"/>
                <a:gd name="connsiteY3" fmla="*/ 4427537 h 4427537"/>
                <a:gd name="connsiteX0" fmla="*/ 42715 w 878693"/>
                <a:gd name="connsiteY0" fmla="*/ 4427537 h 4427537"/>
                <a:gd name="connsiteX1" fmla="*/ 878693 w 878693"/>
                <a:gd name="connsiteY1" fmla="*/ 0 h 4427537"/>
                <a:gd name="connsiteX2" fmla="*/ 878693 w 878693"/>
                <a:gd name="connsiteY2" fmla="*/ 4427537 h 4427537"/>
                <a:gd name="connsiteX3" fmla="*/ 42715 w 878693"/>
                <a:gd name="connsiteY3" fmla="*/ 4427537 h 4427537"/>
                <a:gd name="connsiteX0" fmla="*/ 106574 w 793962"/>
                <a:gd name="connsiteY0" fmla="*/ 4427537 h 4427537"/>
                <a:gd name="connsiteX1" fmla="*/ 793962 w 793962"/>
                <a:gd name="connsiteY1" fmla="*/ 0 h 4427537"/>
                <a:gd name="connsiteX2" fmla="*/ 793962 w 793962"/>
                <a:gd name="connsiteY2" fmla="*/ 4427537 h 4427537"/>
                <a:gd name="connsiteX3" fmla="*/ 106574 w 793962"/>
                <a:gd name="connsiteY3" fmla="*/ 4427537 h 4427537"/>
                <a:gd name="connsiteX0" fmla="*/ 164991 w 852379"/>
                <a:gd name="connsiteY0" fmla="*/ 4427537 h 4427537"/>
                <a:gd name="connsiteX1" fmla="*/ 852379 w 852379"/>
                <a:gd name="connsiteY1" fmla="*/ 0 h 4427537"/>
                <a:gd name="connsiteX2" fmla="*/ 852379 w 852379"/>
                <a:gd name="connsiteY2" fmla="*/ 4427537 h 4427537"/>
                <a:gd name="connsiteX3" fmla="*/ 164991 w 852379"/>
                <a:gd name="connsiteY3" fmla="*/ 4427537 h 442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2379" h="4427537">
                  <a:moveTo>
                    <a:pt x="164991" y="4427537"/>
                  </a:moveTo>
                  <a:cubicBezTo>
                    <a:pt x="77890" y="3740361"/>
                    <a:pt x="-409260" y="1395836"/>
                    <a:pt x="852379" y="0"/>
                  </a:cubicBezTo>
                  <a:lnTo>
                    <a:pt x="852379" y="4427537"/>
                  </a:lnTo>
                  <a:lnTo>
                    <a:pt x="164991" y="442753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3" name="Rechthoek 7">
              <a:extLst>
                <a:ext uri="{FF2B5EF4-FFF2-40B4-BE49-F238E27FC236}">
                  <a16:creationId xmlns:a16="http://schemas.microsoft.com/office/drawing/2014/main" id="{E965EE55-592E-4800-958E-B54228EBF7CA}"/>
                </a:ext>
              </a:extLst>
            </p:cNvPr>
            <p:cNvSpPr/>
            <p:nvPr/>
          </p:nvSpPr>
          <p:spPr>
            <a:xfrm flipH="1">
              <a:off x="6059488" y="804301"/>
              <a:ext cx="852379" cy="4427537"/>
            </a:xfrm>
            <a:custGeom>
              <a:avLst/>
              <a:gdLst>
                <a:gd name="connsiteX0" fmla="*/ 0 w 1556068"/>
                <a:gd name="connsiteY0" fmla="*/ 0 h 4427537"/>
                <a:gd name="connsiteX1" fmla="*/ 1556068 w 1556068"/>
                <a:gd name="connsiteY1" fmla="*/ 0 h 4427537"/>
                <a:gd name="connsiteX2" fmla="*/ 1556068 w 1556068"/>
                <a:gd name="connsiteY2" fmla="*/ 4427537 h 4427537"/>
                <a:gd name="connsiteX3" fmla="*/ 0 w 1556068"/>
                <a:gd name="connsiteY3" fmla="*/ 4427537 h 4427537"/>
                <a:gd name="connsiteX4" fmla="*/ 0 w 1556068"/>
                <a:gd name="connsiteY4" fmla="*/ 0 h 4427537"/>
                <a:gd name="connsiteX0" fmla="*/ 0 w 1556068"/>
                <a:gd name="connsiteY0" fmla="*/ 4427537 h 4427537"/>
                <a:gd name="connsiteX1" fmla="*/ 1556068 w 1556068"/>
                <a:gd name="connsiteY1" fmla="*/ 0 h 4427537"/>
                <a:gd name="connsiteX2" fmla="*/ 1556068 w 1556068"/>
                <a:gd name="connsiteY2" fmla="*/ 4427537 h 4427537"/>
                <a:gd name="connsiteX3" fmla="*/ 0 w 1556068"/>
                <a:gd name="connsiteY3" fmla="*/ 4427537 h 4427537"/>
                <a:gd name="connsiteX0" fmla="*/ 0 w 1556068"/>
                <a:gd name="connsiteY0" fmla="*/ 4427537 h 4427537"/>
                <a:gd name="connsiteX1" fmla="*/ 1556068 w 1556068"/>
                <a:gd name="connsiteY1" fmla="*/ 0 h 4427537"/>
                <a:gd name="connsiteX2" fmla="*/ 1556068 w 1556068"/>
                <a:gd name="connsiteY2" fmla="*/ 4427537 h 4427537"/>
                <a:gd name="connsiteX3" fmla="*/ 0 w 1556068"/>
                <a:gd name="connsiteY3" fmla="*/ 4427537 h 4427537"/>
                <a:gd name="connsiteX0" fmla="*/ 0 w 1601788"/>
                <a:gd name="connsiteY0" fmla="*/ 4427537 h 4427537"/>
                <a:gd name="connsiteX1" fmla="*/ 1601788 w 1601788"/>
                <a:gd name="connsiteY1" fmla="*/ 0 h 4427537"/>
                <a:gd name="connsiteX2" fmla="*/ 1601788 w 1601788"/>
                <a:gd name="connsiteY2" fmla="*/ 4427537 h 4427537"/>
                <a:gd name="connsiteX3" fmla="*/ 0 w 1601788"/>
                <a:gd name="connsiteY3" fmla="*/ 4427537 h 4427537"/>
                <a:gd name="connsiteX0" fmla="*/ 0 w 835978"/>
                <a:gd name="connsiteY0" fmla="*/ 4427537 h 4427537"/>
                <a:gd name="connsiteX1" fmla="*/ 835978 w 835978"/>
                <a:gd name="connsiteY1" fmla="*/ 0 h 4427537"/>
                <a:gd name="connsiteX2" fmla="*/ 835978 w 835978"/>
                <a:gd name="connsiteY2" fmla="*/ 4427537 h 4427537"/>
                <a:gd name="connsiteX3" fmla="*/ 0 w 835978"/>
                <a:gd name="connsiteY3" fmla="*/ 4427537 h 4427537"/>
                <a:gd name="connsiteX0" fmla="*/ 23274 w 859252"/>
                <a:gd name="connsiteY0" fmla="*/ 4427537 h 4427537"/>
                <a:gd name="connsiteX1" fmla="*/ 859252 w 859252"/>
                <a:gd name="connsiteY1" fmla="*/ 0 h 4427537"/>
                <a:gd name="connsiteX2" fmla="*/ 859252 w 859252"/>
                <a:gd name="connsiteY2" fmla="*/ 4427537 h 4427537"/>
                <a:gd name="connsiteX3" fmla="*/ 23274 w 859252"/>
                <a:gd name="connsiteY3" fmla="*/ 4427537 h 4427537"/>
                <a:gd name="connsiteX0" fmla="*/ 42715 w 878693"/>
                <a:gd name="connsiteY0" fmla="*/ 4427537 h 4427537"/>
                <a:gd name="connsiteX1" fmla="*/ 878693 w 878693"/>
                <a:gd name="connsiteY1" fmla="*/ 0 h 4427537"/>
                <a:gd name="connsiteX2" fmla="*/ 878693 w 878693"/>
                <a:gd name="connsiteY2" fmla="*/ 4427537 h 4427537"/>
                <a:gd name="connsiteX3" fmla="*/ 42715 w 878693"/>
                <a:gd name="connsiteY3" fmla="*/ 4427537 h 4427537"/>
                <a:gd name="connsiteX0" fmla="*/ 106574 w 793962"/>
                <a:gd name="connsiteY0" fmla="*/ 4427537 h 4427537"/>
                <a:gd name="connsiteX1" fmla="*/ 793962 w 793962"/>
                <a:gd name="connsiteY1" fmla="*/ 0 h 4427537"/>
                <a:gd name="connsiteX2" fmla="*/ 793962 w 793962"/>
                <a:gd name="connsiteY2" fmla="*/ 4427537 h 4427537"/>
                <a:gd name="connsiteX3" fmla="*/ 106574 w 793962"/>
                <a:gd name="connsiteY3" fmla="*/ 4427537 h 4427537"/>
                <a:gd name="connsiteX0" fmla="*/ 164991 w 852379"/>
                <a:gd name="connsiteY0" fmla="*/ 4427537 h 4427537"/>
                <a:gd name="connsiteX1" fmla="*/ 852379 w 852379"/>
                <a:gd name="connsiteY1" fmla="*/ 0 h 4427537"/>
                <a:gd name="connsiteX2" fmla="*/ 852379 w 852379"/>
                <a:gd name="connsiteY2" fmla="*/ 4427537 h 4427537"/>
                <a:gd name="connsiteX3" fmla="*/ 164991 w 852379"/>
                <a:gd name="connsiteY3" fmla="*/ 4427537 h 4427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2379" h="4427537">
                  <a:moveTo>
                    <a:pt x="164991" y="4427537"/>
                  </a:moveTo>
                  <a:cubicBezTo>
                    <a:pt x="77890" y="3740361"/>
                    <a:pt x="-409260" y="1395836"/>
                    <a:pt x="852379" y="0"/>
                  </a:cubicBezTo>
                  <a:lnTo>
                    <a:pt x="852379" y="4427537"/>
                  </a:lnTo>
                  <a:lnTo>
                    <a:pt x="164991" y="44275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4" name="Vrije vorm: vorm 53">
              <a:extLst>
                <a:ext uri="{FF2B5EF4-FFF2-40B4-BE49-F238E27FC236}">
                  <a16:creationId xmlns:a16="http://schemas.microsoft.com/office/drawing/2014/main" id="{CB86DBE1-0D56-4D8D-95CB-449B8C1EFF67}"/>
                </a:ext>
              </a:extLst>
            </p:cNvPr>
            <p:cNvSpPr/>
            <p:nvPr/>
          </p:nvSpPr>
          <p:spPr>
            <a:xfrm>
              <a:off x="5330205" y="797268"/>
              <a:ext cx="729284" cy="1654818"/>
            </a:xfrm>
            <a:custGeom>
              <a:avLst/>
              <a:gdLst>
                <a:gd name="connsiteX0" fmla="*/ 729284 w 729284"/>
                <a:gd name="connsiteY0" fmla="*/ 0 h 1654818"/>
                <a:gd name="connsiteX1" fmla="*/ 729284 w 729284"/>
                <a:gd name="connsiteY1" fmla="*/ 1654818 h 1654818"/>
                <a:gd name="connsiteX2" fmla="*/ 644588 w 729284"/>
                <a:gd name="connsiteY2" fmla="*/ 1646007 h 1654818"/>
                <a:gd name="connsiteX3" fmla="*/ 156647 w 729284"/>
                <a:gd name="connsiteY3" fmla="*/ 1534426 h 1654818"/>
                <a:gd name="connsiteX4" fmla="*/ 0 w 729284"/>
                <a:gd name="connsiteY4" fmla="*/ 1481127 h 1654818"/>
                <a:gd name="connsiteX5" fmla="*/ 77377 w 729284"/>
                <a:gd name="connsiteY5" fmla="*/ 1184037 h 1654818"/>
                <a:gd name="connsiteX6" fmla="*/ 729284 w 729284"/>
                <a:gd name="connsiteY6" fmla="*/ 0 h 165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9284" h="1654818">
                  <a:moveTo>
                    <a:pt x="729284" y="0"/>
                  </a:moveTo>
                  <a:lnTo>
                    <a:pt x="729284" y="1654818"/>
                  </a:lnTo>
                  <a:lnTo>
                    <a:pt x="644588" y="1646007"/>
                  </a:lnTo>
                  <a:cubicBezTo>
                    <a:pt x="469204" y="1622919"/>
                    <a:pt x="311140" y="1583057"/>
                    <a:pt x="156647" y="1534426"/>
                  </a:cubicBezTo>
                  <a:lnTo>
                    <a:pt x="0" y="1481127"/>
                  </a:lnTo>
                  <a:lnTo>
                    <a:pt x="77377" y="1184037"/>
                  </a:lnTo>
                  <a:cubicBezTo>
                    <a:pt x="207764" y="757211"/>
                    <a:pt x="413874" y="348959"/>
                    <a:pt x="7292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5" name="Vrije vorm: vorm 54">
              <a:extLst>
                <a:ext uri="{FF2B5EF4-FFF2-40B4-BE49-F238E27FC236}">
                  <a16:creationId xmlns:a16="http://schemas.microsoft.com/office/drawing/2014/main" id="{D25FC9C4-C9A5-47F5-A3DB-4450BE6B5B71}"/>
                </a:ext>
              </a:extLst>
            </p:cNvPr>
            <p:cNvSpPr/>
            <p:nvPr/>
          </p:nvSpPr>
          <p:spPr>
            <a:xfrm flipH="1">
              <a:off x="6059487" y="797268"/>
              <a:ext cx="729284" cy="1654818"/>
            </a:xfrm>
            <a:custGeom>
              <a:avLst/>
              <a:gdLst>
                <a:gd name="connsiteX0" fmla="*/ 729284 w 729284"/>
                <a:gd name="connsiteY0" fmla="*/ 0 h 1654818"/>
                <a:gd name="connsiteX1" fmla="*/ 729284 w 729284"/>
                <a:gd name="connsiteY1" fmla="*/ 1654818 h 1654818"/>
                <a:gd name="connsiteX2" fmla="*/ 644588 w 729284"/>
                <a:gd name="connsiteY2" fmla="*/ 1646007 h 1654818"/>
                <a:gd name="connsiteX3" fmla="*/ 156647 w 729284"/>
                <a:gd name="connsiteY3" fmla="*/ 1534426 h 1654818"/>
                <a:gd name="connsiteX4" fmla="*/ 0 w 729284"/>
                <a:gd name="connsiteY4" fmla="*/ 1481127 h 1654818"/>
                <a:gd name="connsiteX5" fmla="*/ 77377 w 729284"/>
                <a:gd name="connsiteY5" fmla="*/ 1184037 h 1654818"/>
                <a:gd name="connsiteX6" fmla="*/ 729284 w 729284"/>
                <a:gd name="connsiteY6" fmla="*/ 0 h 1654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9284" h="1654818">
                  <a:moveTo>
                    <a:pt x="729284" y="0"/>
                  </a:moveTo>
                  <a:lnTo>
                    <a:pt x="729284" y="1654818"/>
                  </a:lnTo>
                  <a:lnTo>
                    <a:pt x="644588" y="1646007"/>
                  </a:lnTo>
                  <a:cubicBezTo>
                    <a:pt x="469204" y="1622919"/>
                    <a:pt x="311140" y="1583057"/>
                    <a:pt x="156647" y="1534426"/>
                  </a:cubicBezTo>
                  <a:lnTo>
                    <a:pt x="0" y="1481127"/>
                  </a:lnTo>
                  <a:lnTo>
                    <a:pt x="77377" y="1184037"/>
                  </a:lnTo>
                  <a:cubicBezTo>
                    <a:pt x="207764" y="757211"/>
                    <a:pt x="413874" y="348959"/>
                    <a:pt x="72928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6" name="Rechthoek 30">
              <a:extLst>
                <a:ext uri="{FF2B5EF4-FFF2-40B4-BE49-F238E27FC236}">
                  <a16:creationId xmlns:a16="http://schemas.microsoft.com/office/drawing/2014/main" id="{48555C16-684D-44F0-A59F-CD1BB5D50409}"/>
                </a:ext>
              </a:extLst>
            </p:cNvPr>
            <p:cNvSpPr/>
            <p:nvPr/>
          </p:nvSpPr>
          <p:spPr>
            <a:xfrm>
              <a:off x="5885464" y="3465513"/>
              <a:ext cx="179521" cy="2316218"/>
            </a:xfrm>
            <a:custGeom>
              <a:avLst/>
              <a:gdLst>
                <a:gd name="connsiteX0" fmla="*/ 0 w 136849"/>
                <a:gd name="connsiteY0" fmla="*/ 0 h 2855642"/>
                <a:gd name="connsiteX1" fmla="*/ 136849 w 136849"/>
                <a:gd name="connsiteY1" fmla="*/ 0 h 2855642"/>
                <a:gd name="connsiteX2" fmla="*/ 136849 w 136849"/>
                <a:gd name="connsiteY2" fmla="*/ 2855642 h 2855642"/>
                <a:gd name="connsiteX3" fmla="*/ 0 w 136849"/>
                <a:gd name="connsiteY3" fmla="*/ 2855642 h 2855642"/>
                <a:gd name="connsiteX4" fmla="*/ 0 w 136849"/>
                <a:gd name="connsiteY4" fmla="*/ 0 h 2855642"/>
                <a:gd name="connsiteX0" fmla="*/ 0 w 136849"/>
                <a:gd name="connsiteY0" fmla="*/ 2855642 h 2855642"/>
                <a:gd name="connsiteX1" fmla="*/ 136849 w 136849"/>
                <a:gd name="connsiteY1" fmla="*/ 0 h 2855642"/>
                <a:gd name="connsiteX2" fmla="*/ 136849 w 136849"/>
                <a:gd name="connsiteY2" fmla="*/ 2855642 h 2855642"/>
                <a:gd name="connsiteX3" fmla="*/ 0 w 136849"/>
                <a:gd name="connsiteY3" fmla="*/ 2855642 h 2855642"/>
                <a:gd name="connsiteX0" fmla="*/ 34109 w 170958"/>
                <a:gd name="connsiteY0" fmla="*/ 2855642 h 2855642"/>
                <a:gd name="connsiteX1" fmla="*/ 170958 w 170958"/>
                <a:gd name="connsiteY1" fmla="*/ 0 h 2855642"/>
                <a:gd name="connsiteX2" fmla="*/ 170958 w 170958"/>
                <a:gd name="connsiteY2" fmla="*/ 2855642 h 2855642"/>
                <a:gd name="connsiteX3" fmla="*/ 34109 w 170958"/>
                <a:gd name="connsiteY3" fmla="*/ 2855642 h 2855642"/>
                <a:gd name="connsiteX0" fmla="*/ 124774 w 130994"/>
                <a:gd name="connsiteY0" fmla="*/ 2855642 h 2855642"/>
                <a:gd name="connsiteX1" fmla="*/ 130994 w 130994"/>
                <a:gd name="connsiteY1" fmla="*/ 0 h 2855642"/>
                <a:gd name="connsiteX2" fmla="*/ 130994 w 130994"/>
                <a:gd name="connsiteY2" fmla="*/ 2855642 h 2855642"/>
                <a:gd name="connsiteX3" fmla="*/ 124774 w 130994"/>
                <a:gd name="connsiteY3" fmla="*/ 2855642 h 2855642"/>
                <a:gd name="connsiteX0" fmla="*/ 146005 w 152225"/>
                <a:gd name="connsiteY0" fmla="*/ 2855642 h 2855642"/>
                <a:gd name="connsiteX1" fmla="*/ 152225 w 152225"/>
                <a:gd name="connsiteY1" fmla="*/ 0 h 2855642"/>
                <a:gd name="connsiteX2" fmla="*/ 152225 w 152225"/>
                <a:gd name="connsiteY2" fmla="*/ 2855642 h 2855642"/>
                <a:gd name="connsiteX3" fmla="*/ 146005 w 152225"/>
                <a:gd name="connsiteY3" fmla="*/ 2855642 h 2855642"/>
                <a:gd name="connsiteX0" fmla="*/ 162876 w 169096"/>
                <a:gd name="connsiteY0" fmla="*/ 2855642 h 2855642"/>
                <a:gd name="connsiteX1" fmla="*/ 169096 w 169096"/>
                <a:gd name="connsiteY1" fmla="*/ 0 h 2855642"/>
                <a:gd name="connsiteX2" fmla="*/ 169096 w 169096"/>
                <a:gd name="connsiteY2" fmla="*/ 2855642 h 2855642"/>
                <a:gd name="connsiteX3" fmla="*/ 162876 w 169096"/>
                <a:gd name="connsiteY3" fmla="*/ 2855642 h 2855642"/>
                <a:gd name="connsiteX0" fmla="*/ 185972 w 192192"/>
                <a:gd name="connsiteY0" fmla="*/ 2855642 h 2855642"/>
                <a:gd name="connsiteX1" fmla="*/ 192192 w 192192"/>
                <a:gd name="connsiteY1" fmla="*/ 0 h 2855642"/>
                <a:gd name="connsiteX2" fmla="*/ 192192 w 192192"/>
                <a:gd name="connsiteY2" fmla="*/ 2855642 h 2855642"/>
                <a:gd name="connsiteX3" fmla="*/ 185972 w 192192"/>
                <a:gd name="connsiteY3" fmla="*/ 2855642 h 2855642"/>
                <a:gd name="connsiteX0" fmla="*/ 185972 w 192192"/>
                <a:gd name="connsiteY0" fmla="*/ 2855642 h 2855642"/>
                <a:gd name="connsiteX1" fmla="*/ 192192 w 192192"/>
                <a:gd name="connsiteY1" fmla="*/ 0 h 2855642"/>
                <a:gd name="connsiteX2" fmla="*/ 192192 w 192192"/>
                <a:gd name="connsiteY2" fmla="*/ 2855642 h 2855642"/>
                <a:gd name="connsiteX3" fmla="*/ 185972 w 192192"/>
                <a:gd name="connsiteY3" fmla="*/ 2855642 h 285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192" h="2855642">
                  <a:moveTo>
                    <a:pt x="185972" y="2855642"/>
                  </a:moveTo>
                  <a:cubicBezTo>
                    <a:pt x="1433" y="2040610"/>
                    <a:pt x="-120901" y="1325106"/>
                    <a:pt x="192192" y="0"/>
                  </a:cubicBezTo>
                  <a:lnTo>
                    <a:pt x="192192" y="2855642"/>
                  </a:lnTo>
                  <a:lnTo>
                    <a:pt x="185972" y="2855642"/>
                  </a:lnTo>
                  <a:close/>
                </a:path>
              </a:pathLst>
            </a:custGeom>
            <a:solidFill>
              <a:srgbClr val="A5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7" name="Rechthoek 30">
              <a:extLst>
                <a:ext uri="{FF2B5EF4-FFF2-40B4-BE49-F238E27FC236}">
                  <a16:creationId xmlns:a16="http://schemas.microsoft.com/office/drawing/2014/main" id="{8A269F99-B2B7-4475-88CC-665648B210AF}"/>
                </a:ext>
              </a:extLst>
            </p:cNvPr>
            <p:cNvSpPr/>
            <p:nvPr/>
          </p:nvSpPr>
          <p:spPr>
            <a:xfrm flipH="1">
              <a:off x="6059488" y="3465513"/>
              <a:ext cx="179521" cy="2316218"/>
            </a:xfrm>
            <a:custGeom>
              <a:avLst/>
              <a:gdLst>
                <a:gd name="connsiteX0" fmla="*/ 0 w 136849"/>
                <a:gd name="connsiteY0" fmla="*/ 0 h 2855642"/>
                <a:gd name="connsiteX1" fmla="*/ 136849 w 136849"/>
                <a:gd name="connsiteY1" fmla="*/ 0 h 2855642"/>
                <a:gd name="connsiteX2" fmla="*/ 136849 w 136849"/>
                <a:gd name="connsiteY2" fmla="*/ 2855642 h 2855642"/>
                <a:gd name="connsiteX3" fmla="*/ 0 w 136849"/>
                <a:gd name="connsiteY3" fmla="*/ 2855642 h 2855642"/>
                <a:gd name="connsiteX4" fmla="*/ 0 w 136849"/>
                <a:gd name="connsiteY4" fmla="*/ 0 h 2855642"/>
                <a:gd name="connsiteX0" fmla="*/ 0 w 136849"/>
                <a:gd name="connsiteY0" fmla="*/ 2855642 h 2855642"/>
                <a:gd name="connsiteX1" fmla="*/ 136849 w 136849"/>
                <a:gd name="connsiteY1" fmla="*/ 0 h 2855642"/>
                <a:gd name="connsiteX2" fmla="*/ 136849 w 136849"/>
                <a:gd name="connsiteY2" fmla="*/ 2855642 h 2855642"/>
                <a:gd name="connsiteX3" fmla="*/ 0 w 136849"/>
                <a:gd name="connsiteY3" fmla="*/ 2855642 h 2855642"/>
                <a:gd name="connsiteX0" fmla="*/ 34109 w 170958"/>
                <a:gd name="connsiteY0" fmla="*/ 2855642 h 2855642"/>
                <a:gd name="connsiteX1" fmla="*/ 170958 w 170958"/>
                <a:gd name="connsiteY1" fmla="*/ 0 h 2855642"/>
                <a:gd name="connsiteX2" fmla="*/ 170958 w 170958"/>
                <a:gd name="connsiteY2" fmla="*/ 2855642 h 2855642"/>
                <a:gd name="connsiteX3" fmla="*/ 34109 w 170958"/>
                <a:gd name="connsiteY3" fmla="*/ 2855642 h 2855642"/>
                <a:gd name="connsiteX0" fmla="*/ 124774 w 130994"/>
                <a:gd name="connsiteY0" fmla="*/ 2855642 h 2855642"/>
                <a:gd name="connsiteX1" fmla="*/ 130994 w 130994"/>
                <a:gd name="connsiteY1" fmla="*/ 0 h 2855642"/>
                <a:gd name="connsiteX2" fmla="*/ 130994 w 130994"/>
                <a:gd name="connsiteY2" fmla="*/ 2855642 h 2855642"/>
                <a:gd name="connsiteX3" fmla="*/ 124774 w 130994"/>
                <a:gd name="connsiteY3" fmla="*/ 2855642 h 2855642"/>
                <a:gd name="connsiteX0" fmla="*/ 146005 w 152225"/>
                <a:gd name="connsiteY0" fmla="*/ 2855642 h 2855642"/>
                <a:gd name="connsiteX1" fmla="*/ 152225 w 152225"/>
                <a:gd name="connsiteY1" fmla="*/ 0 h 2855642"/>
                <a:gd name="connsiteX2" fmla="*/ 152225 w 152225"/>
                <a:gd name="connsiteY2" fmla="*/ 2855642 h 2855642"/>
                <a:gd name="connsiteX3" fmla="*/ 146005 w 152225"/>
                <a:gd name="connsiteY3" fmla="*/ 2855642 h 2855642"/>
                <a:gd name="connsiteX0" fmla="*/ 162876 w 169096"/>
                <a:gd name="connsiteY0" fmla="*/ 2855642 h 2855642"/>
                <a:gd name="connsiteX1" fmla="*/ 169096 w 169096"/>
                <a:gd name="connsiteY1" fmla="*/ 0 h 2855642"/>
                <a:gd name="connsiteX2" fmla="*/ 169096 w 169096"/>
                <a:gd name="connsiteY2" fmla="*/ 2855642 h 2855642"/>
                <a:gd name="connsiteX3" fmla="*/ 162876 w 169096"/>
                <a:gd name="connsiteY3" fmla="*/ 2855642 h 2855642"/>
                <a:gd name="connsiteX0" fmla="*/ 185972 w 192192"/>
                <a:gd name="connsiteY0" fmla="*/ 2855642 h 2855642"/>
                <a:gd name="connsiteX1" fmla="*/ 192192 w 192192"/>
                <a:gd name="connsiteY1" fmla="*/ 0 h 2855642"/>
                <a:gd name="connsiteX2" fmla="*/ 192192 w 192192"/>
                <a:gd name="connsiteY2" fmla="*/ 2855642 h 2855642"/>
                <a:gd name="connsiteX3" fmla="*/ 185972 w 192192"/>
                <a:gd name="connsiteY3" fmla="*/ 2855642 h 2855642"/>
                <a:gd name="connsiteX0" fmla="*/ 185972 w 192192"/>
                <a:gd name="connsiteY0" fmla="*/ 2855642 h 2855642"/>
                <a:gd name="connsiteX1" fmla="*/ 192192 w 192192"/>
                <a:gd name="connsiteY1" fmla="*/ 0 h 2855642"/>
                <a:gd name="connsiteX2" fmla="*/ 192192 w 192192"/>
                <a:gd name="connsiteY2" fmla="*/ 2855642 h 2855642"/>
                <a:gd name="connsiteX3" fmla="*/ 185972 w 192192"/>
                <a:gd name="connsiteY3" fmla="*/ 2855642 h 285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192" h="2855642">
                  <a:moveTo>
                    <a:pt x="185972" y="2855642"/>
                  </a:moveTo>
                  <a:cubicBezTo>
                    <a:pt x="1433" y="2040610"/>
                    <a:pt x="-120901" y="1325106"/>
                    <a:pt x="192192" y="0"/>
                  </a:cubicBezTo>
                  <a:lnTo>
                    <a:pt x="192192" y="2855642"/>
                  </a:lnTo>
                  <a:lnTo>
                    <a:pt x="185972" y="2855642"/>
                  </a:lnTo>
                  <a:close/>
                </a:path>
              </a:pathLst>
            </a:custGeom>
            <a:solidFill>
              <a:srgbClr val="5F91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8" name="Ovaal 57">
              <a:extLst>
                <a:ext uri="{FF2B5EF4-FFF2-40B4-BE49-F238E27FC236}">
                  <a16:creationId xmlns:a16="http://schemas.microsoft.com/office/drawing/2014/main" id="{4EC9DD41-8970-4CC5-8DC8-08099149DA88}"/>
                </a:ext>
              </a:extLst>
            </p:cNvPr>
            <p:cNvSpPr/>
            <p:nvPr/>
          </p:nvSpPr>
          <p:spPr>
            <a:xfrm>
              <a:off x="5699225" y="2600596"/>
              <a:ext cx="731520" cy="7315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59" name="Vrije vorm: vorm 58">
              <a:extLst>
                <a:ext uri="{FF2B5EF4-FFF2-40B4-BE49-F238E27FC236}">
                  <a16:creationId xmlns:a16="http://schemas.microsoft.com/office/drawing/2014/main" id="{2C1A439E-1AA8-438E-8570-444507DB8A19}"/>
                </a:ext>
              </a:extLst>
            </p:cNvPr>
            <p:cNvSpPr/>
            <p:nvPr/>
          </p:nvSpPr>
          <p:spPr>
            <a:xfrm>
              <a:off x="6060944" y="2600595"/>
              <a:ext cx="369802" cy="731520"/>
            </a:xfrm>
            <a:custGeom>
              <a:avLst/>
              <a:gdLst>
                <a:gd name="connsiteX0" fmla="*/ 4042 w 369802"/>
                <a:gd name="connsiteY0" fmla="*/ 0 h 731520"/>
                <a:gd name="connsiteX1" fmla="*/ 369802 w 369802"/>
                <a:gd name="connsiteY1" fmla="*/ 365760 h 731520"/>
                <a:gd name="connsiteX2" fmla="*/ 4042 w 369802"/>
                <a:gd name="connsiteY2" fmla="*/ 731520 h 731520"/>
                <a:gd name="connsiteX3" fmla="*/ 0 w 369802"/>
                <a:gd name="connsiteY3" fmla="*/ 731113 h 731520"/>
                <a:gd name="connsiteX4" fmla="*/ 0 w 369802"/>
                <a:gd name="connsiteY4" fmla="*/ 408 h 7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9802" h="731520">
                  <a:moveTo>
                    <a:pt x="4042" y="0"/>
                  </a:moveTo>
                  <a:cubicBezTo>
                    <a:pt x="206046" y="0"/>
                    <a:pt x="369802" y="163756"/>
                    <a:pt x="369802" y="365760"/>
                  </a:cubicBezTo>
                  <a:cubicBezTo>
                    <a:pt x="369802" y="567764"/>
                    <a:pt x="206046" y="731520"/>
                    <a:pt x="4042" y="731520"/>
                  </a:cubicBezTo>
                  <a:lnTo>
                    <a:pt x="0" y="731113"/>
                  </a:lnTo>
                  <a:lnTo>
                    <a:pt x="0" y="408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60" name="Ovaal 59">
              <a:extLst>
                <a:ext uri="{FF2B5EF4-FFF2-40B4-BE49-F238E27FC236}">
                  <a16:creationId xmlns:a16="http://schemas.microsoft.com/office/drawing/2014/main" id="{438D5AE4-D3B0-4C51-9135-4D0518B8F2A8}"/>
                </a:ext>
              </a:extLst>
            </p:cNvPr>
            <p:cNvSpPr/>
            <p:nvPr/>
          </p:nvSpPr>
          <p:spPr>
            <a:xfrm>
              <a:off x="5699225" y="2600596"/>
              <a:ext cx="731520" cy="731520"/>
            </a:xfrm>
            <a:prstGeom prst="ellipse">
              <a:avLst/>
            </a:prstGeom>
            <a:noFill/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/>
            </a:p>
          </p:txBody>
        </p:sp>
        <p:sp>
          <p:nvSpPr>
            <p:cNvPr id="61" name="Blokboog 60">
              <a:extLst>
                <a:ext uri="{FF2B5EF4-FFF2-40B4-BE49-F238E27FC236}">
                  <a16:creationId xmlns:a16="http://schemas.microsoft.com/office/drawing/2014/main" id="{299D7422-4ECF-44B3-9F3F-A30E37346B38}"/>
                </a:ext>
              </a:extLst>
            </p:cNvPr>
            <p:cNvSpPr/>
            <p:nvPr/>
          </p:nvSpPr>
          <p:spPr>
            <a:xfrm rot="5400000">
              <a:off x="5674429" y="2579729"/>
              <a:ext cx="787642" cy="778170"/>
            </a:xfrm>
            <a:prstGeom prst="blockArc">
              <a:avLst>
                <a:gd name="adj1" fmla="val 10736038"/>
                <a:gd name="adj2" fmla="val 25259"/>
                <a:gd name="adj3" fmla="val 6533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/>
              <a:endParaRPr lang="nl-NL" sz="1600" dirty="0" err="1">
                <a:solidFill>
                  <a:schemeClr val="tx1"/>
                </a:solidFill>
              </a:endParaRPr>
            </a:p>
          </p:txBody>
        </p:sp>
      </p:grpSp>
      <p:grpSp>
        <p:nvGrpSpPr>
          <p:cNvPr id="64" name="Group 17564">
            <a:extLst>
              <a:ext uri="{FF2B5EF4-FFF2-40B4-BE49-F238E27FC236}">
                <a16:creationId xmlns:a16="http://schemas.microsoft.com/office/drawing/2014/main" id="{F28F437B-F1AE-464A-93D0-D755FC08144B}"/>
              </a:ext>
            </a:extLst>
          </p:cNvPr>
          <p:cNvGrpSpPr/>
          <p:nvPr/>
        </p:nvGrpSpPr>
        <p:grpSpPr>
          <a:xfrm>
            <a:off x="3759031" y="3341861"/>
            <a:ext cx="4673938" cy="5169916"/>
            <a:chOff x="3097704" y="1417516"/>
            <a:chExt cx="3005440" cy="3324365"/>
          </a:xfrm>
        </p:grpSpPr>
        <p:sp>
          <p:nvSpPr>
            <p:cNvPr id="65" name="Oval 14">
              <a:extLst>
                <a:ext uri="{FF2B5EF4-FFF2-40B4-BE49-F238E27FC236}">
                  <a16:creationId xmlns:a16="http://schemas.microsoft.com/office/drawing/2014/main" id="{B0ABD501-C1B9-48B1-9067-CB61C90FF8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3119" y="2538291"/>
              <a:ext cx="2408238" cy="261938"/>
            </a:xfrm>
            <a:prstGeom prst="ellipse">
              <a:avLst/>
            </a:prstGeom>
            <a:solidFill>
              <a:srgbClr val="A9E8CB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6" name="Freeform 15">
              <a:extLst>
                <a:ext uri="{FF2B5EF4-FFF2-40B4-BE49-F238E27FC236}">
                  <a16:creationId xmlns:a16="http://schemas.microsoft.com/office/drawing/2014/main" id="{008415C0-C66B-4C8A-B437-F63344539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5794" y="2531941"/>
              <a:ext cx="58738" cy="44450"/>
            </a:xfrm>
            <a:custGeom>
              <a:avLst/>
              <a:gdLst>
                <a:gd name="T0" fmla="*/ 32 w 32"/>
                <a:gd name="T1" fmla="*/ 2 h 24"/>
                <a:gd name="T2" fmla="*/ 20 w 32"/>
                <a:gd name="T3" fmla="*/ 19 h 24"/>
                <a:gd name="T4" fmla="*/ 0 w 32"/>
                <a:gd name="T5" fmla="*/ 22 h 24"/>
                <a:gd name="T6" fmla="*/ 11 w 32"/>
                <a:gd name="T7" fmla="*/ 5 h 24"/>
                <a:gd name="T8" fmla="*/ 32 w 32"/>
                <a:gd name="T9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4">
                  <a:moveTo>
                    <a:pt x="32" y="2"/>
                  </a:moveTo>
                  <a:cubicBezTo>
                    <a:pt x="32" y="2"/>
                    <a:pt x="29" y="13"/>
                    <a:pt x="20" y="19"/>
                  </a:cubicBezTo>
                  <a:cubicBezTo>
                    <a:pt x="12" y="24"/>
                    <a:pt x="0" y="22"/>
                    <a:pt x="0" y="22"/>
                  </a:cubicBezTo>
                  <a:cubicBezTo>
                    <a:pt x="0" y="22"/>
                    <a:pt x="2" y="11"/>
                    <a:pt x="11" y="5"/>
                  </a:cubicBezTo>
                  <a:cubicBezTo>
                    <a:pt x="20" y="0"/>
                    <a:pt x="32" y="2"/>
                    <a:pt x="32" y="2"/>
                  </a:cubicBezTo>
                  <a:close/>
                </a:path>
              </a:pathLst>
            </a:custGeom>
            <a:solidFill>
              <a:srgbClr val="31C37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7" name="Freeform 16">
              <a:extLst>
                <a:ext uri="{FF2B5EF4-FFF2-40B4-BE49-F238E27FC236}">
                  <a16:creationId xmlns:a16="http://schemas.microsoft.com/office/drawing/2014/main" id="{39280D75-CE4E-4926-AD43-607A47D33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6744" y="2516066"/>
              <a:ext cx="25400" cy="47625"/>
            </a:xfrm>
            <a:custGeom>
              <a:avLst/>
              <a:gdLst>
                <a:gd name="T0" fmla="*/ 5 w 14"/>
                <a:gd name="T1" fmla="*/ 0 h 26"/>
                <a:gd name="T2" fmla="*/ 13 w 14"/>
                <a:gd name="T3" fmla="*/ 12 h 26"/>
                <a:gd name="T4" fmla="*/ 9 w 14"/>
                <a:gd name="T5" fmla="*/ 26 h 26"/>
                <a:gd name="T6" fmla="*/ 1 w 14"/>
                <a:gd name="T7" fmla="*/ 14 h 26"/>
                <a:gd name="T8" fmla="*/ 5 w 1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6">
                  <a:moveTo>
                    <a:pt x="5" y="0"/>
                  </a:moveTo>
                  <a:cubicBezTo>
                    <a:pt x="5" y="0"/>
                    <a:pt x="12" y="5"/>
                    <a:pt x="13" y="12"/>
                  </a:cubicBezTo>
                  <a:cubicBezTo>
                    <a:pt x="14" y="19"/>
                    <a:pt x="9" y="26"/>
                    <a:pt x="9" y="26"/>
                  </a:cubicBezTo>
                  <a:cubicBezTo>
                    <a:pt x="9" y="26"/>
                    <a:pt x="2" y="21"/>
                    <a:pt x="1" y="14"/>
                  </a:cubicBezTo>
                  <a:cubicBezTo>
                    <a:pt x="0" y="6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31C37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8" name="Freeform 17">
              <a:extLst>
                <a:ext uri="{FF2B5EF4-FFF2-40B4-BE49-F238E27FC236}">
                  <a16:creationId xmlns:a16="http://schemas.microsoft.com/office/drawing/2014/main" id="{0FCE1E7E-2D85-4355-AEE5-FBE3BFF5E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1819" y="2550991"/>
              <a:ext cx="42863" cy="26988"/>
            </a:xfrm>
            <a:custGeom>
              <a:avLst/>
              <a:gdLst>
                <a:gd name="T0" fmla="*/ 0 w 23"/>
                <a:gd name="T1" fmla="*/ 3 h 15"/>
                <a:gd name="T2" fmla="*/ 14 w 23"/>
                <a:gd name="T3" fmla="*/ 3 h 15"/>
                <a:gd name="T4" fmla="*/ 23 w 23"/>
                <a:gd name="T5" fmla="*/ 13 h 15"/>
                <a:gd name="T6" fmla="*/ 9 w 23"/>
                <a:gd name="T7" fmla="*/ 13 h 15"/>
                <a:gd name="T8" fmla="*/ 0 w 23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5">
                  <a:moveTo>
                    <a:pt x="0" y="3"/>
                  </a:moveTo>
                  <a:cubicBezTo>
                    <a:pt x="0" y="3"/>
                    <a:pt x="8" y="0"/>
                    <a:pt x="14" y="3"/>
                  </a:cubicBezTo>
                  <a:cubicBezTo>
                    <a:pt x="21" y="5"/>
                    <a:pt x="23" y="13"/>
                    <a:pt x="23" y="13"/>
                  </a:cubicBezTo>
                  <a:cubicBezTo>
                    <a:pt x="23" y="13"/>
                    <a:pt x="16" y="15"/>
                    <a:pt x="9" y="13"/>
                  </a:cubicBezTo>
                  <a:cubicBezTo>
                    <a:pt x="3" y="1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31C37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69" name="Freeform 52">
              <a:extLst>
                <a:ext uri="{FF2B5EF4-FFF2-40B4-BE49-F238E27FC236}">
                  <a16:creationId xmlns:a16="http://schemas.microsoft.com/office/drawing/2014/main" id="{7EDC9CD4-2DC4-4F97-A0A5-6692F946F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1482" y="2466854"/>
              <a:ext cx="53975" cy="38100"/>
            </a:xfrm>
            <a:custGeom>
              <a:avLst/>
              <a:gdLst>
                <a:gd name="T0" fmla="*/ 29 w 29"/>
                <a:gd name="T1" fmla="*/ 16 h 20"/>
                <a:gd name="T2" fmla="*/ 11 w 29"/>
                <a:gd name="T3" fmla="*/ 16 h 20"/>
                <a:gd name="T4" fmla="*/ 0 w 29"/>
                <a:gd name="T5" fmla="*/ 3 h 20"/>
                <a:gd name="T6" fmla="*/ 17 w 29"/>
                <a:gd name="T7" fmla="*/ 3 h 20"/>
                <a:gd name="T8" fmla="*/ 29 w 29"/>
                <a:gd name="T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0">
                  <a:moveTo>
                    <a:pt x="29" y="16"/>
                  </a:moveTo>
                  <a:cubicBezTo>
                    <a:pt x="29" y="16"/>
                    <a:pt x="19" y="20"/>
                    <a:pt x="11" y="16"/>
                  </a:cubicBezTo>
                  <a:cubicBezTo>
                    <a:pt x="3" y="12"/>
                    <a:pt x="0" y="3"/>
                    <a:pt x="0" y="3"/>
                  </a:cubicBezTo>
                  <a:cubicBezTo>
                    <a:pt x="0" y="3"/>
                    <a:pt x="9" y="0"/>
                    <a:pt x="17" y="3"/>
                  </a:cubicBezTo>
                  <a:cubicBezTo>
                    <a:pt x="25" y="7"/>
                    <a:pt x="29" y="16"/>
                    <a:pt x="29" y="16"/>
                  </a:cubicBezTo>
                </a:path>
              </a:pathLst>
            </a:custGeom>
            <a:solidFill>
              <a:srgbClr val="31C37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0" name="Freeform 53">
              <a:extLst>
                <a:ext uri="{FF2B5EF4-FFF2-40B4-BE49-F238E27FC236}">
                  <a16:creationId xmlns:a16="http://schemas.microsoft.com/office/drawing/2014/main" id="{56E7BC7C-25C1-49CA-8BFF-11950F70B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6082" y="2471616"/>
              <a:ext cx="25400" cy="41275"/>
            </a:xfrm>
            <a:custGeom>
              <a:avLst/>
              <a:gdLst>
                <a:gd name="T0" fmla="*/ 9 w 14"/>
                <a:gd name="T1" fmla="*/ 23 h 23"/>
                <a:gd name="T2" fmla="*/ 2 w 14"/>
                <a:gd name="T3" fmla="*/ 12 h 23"/>
                <a:gd name="T4" fmla="*/ 5 w 14"/>
                <a:gd name="T5" fmla="*/ 0 h 23"/>
                <a:gd name="T6" fmla="*/ 13 w 14"/>
                <a:gd name="T7" fmla="*/ 10 h 23"/>
                <a:gd name="T8" fmla="*/ 9 w 14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3">
                  <a:moveTo>
                    <a:pt x="9" y="23"/>
                  </a:moveTo>
                  <a:cubicBezTo>
                    <a:pt x="9" y="23"/>
                    <a:pt x="3" y="19"/>
                    <a:pt x="2" y="12"/>
                  </a:cubicBezTo>
                  <a:cubicBezTo>
                    <a:pt x="0" y="6"/>
                    <a:pt x="5" y="0"/>
                    <a:pt x="5" y="0"/>
                  </a:cubicBezTo>
                  <a:cubicBezTo>
                    <a:pt x="5" y="0"/>
                    <a:pt x="11" y="4"/>
                    <a:pt x="13" y="10"/>
                  </a:cubicBezTo>
                  <a:cubicBezTo>
                    <a:pt x="14" y="17"/>
                    <a:pt x="9" y="23"/>
                    <a:pt x="9" y="23"/>
                  </a:cubicBezTo>
                </a:path>
              </a:pathLst>
            </a:custGeom>
            <a:solidFill>
              <a:srgbClr val="31C37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1" name="Freeform 54">
              <a:extLst>
                <a:ext uri="{FF2B5EF4-FFF2-40B4-BE49-F238E27FC236}">
                  <a16:creationId xmlns:a16="http://schemas.microsoft.com/office/drawing/2014/main" id="{DD7A8237-FD5E-44A9-B6D3-A76B4CEE7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3544" y="2423991"/>
              <a:ext cx="50800" cy="39688"/>
            </a:xfrm>
            <a:custGeom>
              <a:avLst/>
              <a:gdLst>
                <a:gd name="T0" fmla="*/ 28 w 28"/>
                <a:gd name="T1" fmla="*/ 2 h 21"/>
                <a:gd name="T2" fmla="*/ 18 w 28"/>
                <a:gd name="T3" fmla="*/ 17 h 21"/>
                <a:gd name="T4" fmla="*/ 0 w 28"/>
                <a:gd name="T5" fmla="*/ 19 h 21"/>
                <a:gd name="T6" fmla="*/ 10 w 28"/>
                <a:gd name="T7" fmla="*/ 5 h 21"/>
                <a:gd name="T8" fmla="*/ 28 w 28"/>
                <a:gd name="T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1">
                  <a:moveTo>
                    <a:pt x="28" y="2"/>
                  </a:moveTo>
                  <a:cubicBezTo>
                    <a:pt x="28" y="2"/>
                    <a:pt x="26" y="12"/>
                    <a:pt x="18" y="17"/>
                  </a:cubicBezTo>
                  <a:cubicBezTo>
                    <a:pt x="10" y="21"/>
                    <a:pt x="0" y="19"/>
                    <a:pt x="0" y="19"/>
                  </a:cubicBezTo>
                  <a:cubicBezTo>
                    <a:pt x="0" y="19"/>
                    <a:pt x="2" y="9"/>
                    <a:pt x="10" y="5"/>
                  </a:cubicBezTo>
                  <a:cubicBezTo>
                    <a:pt x="18" y="0"/>
                    <a:pt x="28" y="2"/>
                    <a:pt x="28" y="2"/>
                  </a:cubicBezTo>
                </a:path>
              </a:pathLst>
            </a:custGeom>
            <a:solidFill>
              <a:srgbClr val="31C37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2" name="Freeform 55">
              <a:extLst>
                <a:ext uri="{FF2B5EF4-FFF2-40B4-BE49-F238E27FC236}">
                  <a16:creationId xmlns:a16="http://schemas.microsoft.com/office/drawing/2014/main" id="{6C992856-A122-41E5-9D0F-D80F3BD48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1319" y="2423991"/>
              <a:ext cx="17463" cy="39688"/>
            </a:xfrm>
            <a:custGeom>
              <a:avLst/>
              <a:gdLst>
                <a:gd name="T0" fmla="*/ 5 w 10"/>
                <a:gd name="T1" fmla="*/ 0 h 21"/>
                <a:gd name="T2" fmla="*/ 9 w 10"/>
                <a:gd name="T3" fmla="*/ 10 h 21"/>
                <a:gd name="T4" fmla="*/ 4 w 10"/>
                <a:gd name="T5" fmla="*/ 21 h 21"/>
                <a:gd name="T6" fmla="*/ 0 w 10"/>
                <a:gd name="T7" fmla="*/ 10 h 21"/>
                <a:gd name="T8" fmla="*/ 5 w 10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1">
                  <a:moveTo>
                    <a:pt x="5" y="0"/>
                  </a:moveTo>
                  <a:cubicBezTo>
                    <a:pt x="5" y="0"/>
                    <a:pt x="10" y="5"/>
                    <a:pt x="9" y="10"/>
                  </a:cubicBezTo>
                  <a:cubicBezTo>
                    <a:pt x="9" y="16"/>
                    <a:pt x="4" y="21"/>
                    <a:pt x="4" y="21"/>
                  </a:cubicBezTo>
                  <a:cubicBezTo>
                    <a:pt x="4" y="21"/>
                    <a:pt x="0" y="16"/>
                    <a:pt x="0" y="10"/>
                  </a:cubicBezTo>
                  <a:cubicBezTo>
                    <a:pt x="0" y="5"/>
                    <a:pt x="5" y="0"/>
                    <a:pt x="5" y="0"/>
                  </a:cubicBezTo>
                </a:path>
              </a:pathLst>
            </a:custGeom>
            <a:solidFill>
              <a:srgbClr val="31C37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3" name="Freeform 76">
              <a:extLst>
                <a:ext uri="{FF2B5EF4-FFF2-40B4-BE49-F238E27FC236}">
                  <a16:creationId xmlns:a16="http://schemas.microsoft.com/office/drawing/2014/main" id="{169BAAE9-D688-4371-AFD0-77914E925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657" y="2408116"/>
              <a:ext cx="28575" cy="20638"/>
            </a:xfrm>
            <a:custGeom>
              <a:avLst/>
              <a:gdLst>
                <a:gd name="T0" fmla="*/ 15 w 15"/>
                <a:gd name="T1" fmla="*/ 10 h 11"/>
                <a:gd name="T2" fmla="*/ 5 w 15"/>
                <a:gd name="T3" fmla="*/ 9 h 11"/>
                <a:gd name="T4" fmla="*/ 0 w 15"/>
                <a:gd name="T5" fmla="*/ 1 h 11"/>
                <a:gd name="T6" fmla="*/ 10 w 15"/>
                <a:gd name="T7" fmla="*/ 2 h 11"/>
                <a:gd name="T8" fmla="*/ 15 w 15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15" y="10"/>
                  </a:moveTo>
                  <a:cubicBezTo>
                    <a:pt x="15" y="10"/>
                    <a:pt x="10" y="11"/>
                    <a:pt x="5" y="9"/>
                  </a:cubicBezTo>
                  <a:cubicBezTo>
                    <a:pt x="1" y="7"/>
                    <a:pt x="0" y="1"/>
                    <a:pt x="0" y="1"/>
                  </a:cubicBezTo>
                  <a:cubicBezTo>
                    <a:pt x="0" y="1"/>
                    <a:pt x="5" y="0"/>
                    <a:pt x="10" y="2"/>
                  </a:cubicBezTo>
                  <a:cubicBezTo>
                    <a:pt x="14" y="5"/>
                    <a:pt x="15" y="10"/>
                    <a:pt x="15" y="10"/>
                  </a:cubicBezTo>
                </a:path>
              </a:pathLst>
            </a:custGeom>
            <a:solidFill>
              <a:srgbClr val="31C37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4" name="Freeform 77">
              <a:extLst>
                <a:ext uri="{FF2B5EF4-FFF2-40B4-BE49-F238E27FC236}">
                  <a16:creationId xmlns:a16="http://schemas.microsoft.com/office/drawing/2014/main" id="{C8709194-029B-4240-9CB2-CC339929B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3369" y="2408116"/>
              <a:ext cx="12700" cy="23813"/>
            </a:xfrm>
            <a:custGeom>
              <a:avLst/>
              <a:gdLst>
                <a:gd name="T0" fmla="*/ 4 w 7"/>
                <a:gd name="T1" fmla="*/ 13 h 13"/>
                <a:gd name="T2" fmla="*/ 1 w 7"/>
                <a:gd name="T3" fmla="*/ 7 h 13"/>
                <a:gd name="T4" fmla="*/ 3 w 7"/>
                <a:gd name="T5" fmla="*/ 0 h 13"/>
                <a:gd name="T6" fmla="*/ 7 w 7"/>
                <a:gd name="T7" fmla="*/ 7 h 13"/>
                <a:gd name="T8" fmla="*/ 4 w 7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">
                  <a:moveTo>
                    <a:pt x="4" y="13"/>
                  </a:moveTo>
                  <a:cubicBezTo>
                    <a:pt x="4" y="13"/>
                    <a:pt x="1" y="11"/>
                    <a:pt x="1" y="7"/>
                  </a:cubicBezTo>
                  <a:cubicBezTo>
                    <a:pt x="0" y="3"/>
                    <a:pt x="3" y="0"/>
                    <a:pt x="3" y="0"/>
                  </a:cubicBezTo>
                  <a:cubicBezTo>
                    <a:pt x="3" y="0"/>
                    <a:pt x="6" y="3"/>
                    <a:pt x="7" y="7"/>
                  </a:cubicBezTo>
                  <a:cubicBezTo>
                    <a:pt x="7" y="10"/>
                    <a:pt x="4" y="13"/>
                    <a:pt x="4" y="13"/>
                  </a:cubicBezTo>
                </a:path>
              </a:pathLst>
            </a:custGeom>
            <a:solidFill>
              <a:srgbClr val="31C37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5" name="Freeform 78">
              <a:extLst>
                <a:ext uri="{FF2B5EF4-FFF2-40B4-BE49-F238E27FC236}">
                  <a16:creationId xmlns:a16="http://schemas.microsoft.com/office/drawing/2014/main" id="{66FC6F9A-4C33-4036-BEC2-6DEA02EF7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4482" y="2385891"/>
              <a:ext cx="30163" cy="20638"/>
            </a:xfrm>
            <a:custGeom>
              <a:avLst/>
              <a:gdLst>
                <a:gd name="T0" fmla="*/ 16 w 16"/>
                <a:gd name="T1" fmla="*/ 1 h 11"/>
                <a:gd name="T2" fmla="*/ 10 w 16"/>
                <a:gd name="T3" fmla="*/ 9 h 11"/>
                <a:gd name="T4" fmla="*/ 0 w 16"/>
                <a:gd name="T5" fmla="*/ 9 h 11"/>
                <a:gd name="T6" fmla="*/ 6 w 16"/>
                <a:gd name="T7" fmla="*/ 2 h 11"/>
                <a:gd name="T8" fmla="*/ 16 w 16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1">
                  <a:moveTo>
                    <a:pt x="16" y="1"/>
                  </a:moveTo>
                  <a:cubicBezTo>
                    <a:pt x="16" y="1"/>
                    <a:pt x="14" y="7"/>
                    <a:pt x="10" y="9"/>
                  </a:cubicBezTo>
                  <a:cubicBezTo>
                    <a:pt x="5" y="11"/>
                    <a:pt x="0" y="9"/>
                    <a:pt x="0" y="9"/>
                  </a:cubicBezTo>
                  <a:cubicBezTo>
                    <a:pt x="0" y="9"/>
                    <a:pt x="1" y="4"/>
                    <a:pt x="6" y="2"/>
                  </a:cubicBezTo>
                  <a:cubicBezTo>
                    <a:pt x="10" y="0"/>
                    <a:pt x="16" y="1"/>
                    <a:pt x="16" y="1"/>
                  </a:cubicBezTo>
                </a:path>
              </a:pathLst>
            </a:custGeom>
            <a:solidFill>
              <a:srgbClr val="31C37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6" name="Freeform 79">
              <a:extLst>
                <a:ext uri="{FF2B5EF4-FFF2-40B4-BE49-F238E27FC236}">
                  <a16:creationId xmlns:a16="http://schemas.microsoft.com/office/drawing/2014/main" id="{781F2F21-FBEE-44F7-91D4-EFA16BD7A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1782" y="2384304"/>
              <a:ext cx="11113" cy="20638"/>
            </a:xfrm>
            <a:custGeom>
              <a:avLst/>
              <a:gdLst>
                <a:gd name="T0" fmla="*/ 4 w 6"/>
                <a:gd name="T1" fmla="*/ 0 h 11"/>
                <a:gd name="T2" fmla="*/ 6 w 6"/>
                <a:gd name="T3" fmla="*/ 5 h 11"/>
                <a:gd name="T4" fmla="*/ 2 w 6"/>
                <a:gd name="T5" fmla="*/ 11 h 11"/>
                <a:gd name="T6" fmla="*/ 0 w 6"/>
                <a:gd name="T7" fmla="*/ 5 h 11"/>
                <a:gd name="T8" fmla="*/ 4 w 6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1">
                  <a:moveTo>
                    <a:pt x="4" y="0"/>
                  </a:moveTo>
                  <a:cubicBezTo>
                    <a:pt x="4" y="0"/>
                    <a:pt x="6" y="2"/>
                    <a:pt x="6" y="5"/>
                  </a:cubicBezTo>
                  <a:cubicBezTo>
                    <a:pt x="5" y="9"/>
                    <a:pt x="2" y="11"/>
                    <a:pt x="2" y="11"/>
                  </a:cubicBezTo>
                  <a:cubicBezTo>
                    <a:pt x="2" y="11"/>
                    <a:pt x="0" y="8"/>
                    <a:pt x="0" y="5"/>
                  </a:cubicBezTo>
                  <a:cubicBezTo>
                    <a:pt x="1" y="2"/>
                    <a:pt x="4" y="0"/>
                    <a:pt x="4" y="0"/>
                  </a:cubicBezTo>
                </a:path>
              </a:pathLst>
            </a:custGeom>
            <a:solidFill>
              <a:srgbClr val="31C37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7" name="Freeform 143">
              <a:extLst>
                <a:ext uri="{FF2B5EF4-FFF2-40B4-BE49-F238E27FC236}">
                  <a16:creationId xmlns:a16="http://schemas.microsoft.com/office/drawing/2014/main" id="{7EEFC60B-D24D-4A14-8D75-DB30D4F7E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9882" y="2350966"/>
              <a:ext cx="31750" cy="38100"/>
            </a:xfrm>
            <a:custGeom>
              <a:avLst/>
              <a:gdLst>
                <a:gd name="T0" fmla="*/ 15 w 17"/>
                <a:gd name="T1" fmla="*/ 21 h 21"/>
                <a:gd name="T2" fmla="*/ 3 w 17"/>
                <a:gd name="T3" fmla="*/ 13 h 21"/>
                <a:gd name="T4" fmla="*/ 2 w 17"/>
                <a:gd name="T5" fmla="*/ 0 h 21"/>
                <a:gd name="T6" fmla="*/ 13 w 17"/>
                <a:gd name="T7" fmla="*/ 8 h 21"/>
                <a:gd name="T8" fmla="*/ 15 w 17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1">
                  <a:moveTo>
                    <a:pt x="15" y="21"/>
                  </a:moveTo>
                  <a:cubicBezTo>
                    <a:pt x="15" y="21"/>
                    <a:pt x="7" y="19"/>
                    <a:pt x="3" y="13"/>
                  </a:cubicBezTo>
                  <a:cubicBezTo>
                    <a:pt x="0" y="7"/>
                    <a:pt x="2" y="0"/>
                    <a:pt x="2" y="0"/>
                  </a:cubicBezTo>
                  <a:cubicBezTo>
                    <a:pt x="2" y="0"/>
                    <a:pt x="10" y="2"/>
                    <a:pt x="13" y="8"/>
                  </a:cubicBezTo>
                  <a:cubicBezTo>
                    <a:pt x="17" y="13"/>
                    <a:pt x="15" y="21"/>
                    <a:pt x="15" y="21"/>
                  </a:cubicBezTo>
                </a:path>
              </a:pathLst>
            </a:custGeom>
            <a:solidFill>
              <a:srgbClr val="31C37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8" name="Freeform 144">
              <a:extLst>
                <a:ext uri="{FF2B5EF4-FFF2-40B4-BE49-F238E27FC236}">
                  <a16:creationId xmlns:a16="http://schemas.microsoft.com/office/drawing/2014/main" id="{6655F2AD-C3BC-4FCF-B6BF-2F8D5898C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819" y="2323979"/>
              <a:ext cx="60325" cy="31750"/>
            </a:xfrm>
            <a:custGeom>
              <a:avLst/>
              <a:gdLst>
                <a:gd name="T0" fmla="*/ 33 w 33"/>
                <a:gd name="T1" fmla="*/ 7 h 17"/>
                <a:gd name="T2" fmla="*/ 18 w 33"/>
                <a:gd name="T3" fmla="*/ 16 h 17"/>
                <a:gd name="T4" fmla="*/ 0 w 33"/>
                <a:gd name="T5" fmla="*/ 11 h 17"/>
                <a:gd name="T6" fmla="*/ 15 w 33"/>
                <a:gd name="T7" fmla="*/ 2 h 17"/>
                <a:gd name="T8" fmla="*/ 33 w 33"/>
                <a:gd name="T9" fmla="*/ 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7">
                  <a:moveTo>
                    <a:pt x="33" y="7"/>
                  </a:moveTo>
                  <a:cubicBezTo>
                    <a:pt x="33" y="7"/>
                    <a:pt x="27" y="15"/>
                    <a:pt x="18" y="16"/>
                  </a:cubicBezTo>
                  <a:cubicBezTo>
                    <a:pt x="8" y="17"/>
                    <a:pt x="0" y="11"/>
                    <a:pt x="0" y="11"/>
                  </a:cubicBezTo>
                  <a:cubicBezTo>
                    <a:pt x="0" y="11"/>
                    <a:pt x="6" y="3"/>
                    <a:pt x="15" y="2"/>
                  </a:cubicBezTo>
                  <a:cubicBezTo>
                    <a:pt x="25" y="0"/>
                    <a:pt x="33" y="7"/>
                    <a:pt x="33" y="7"/>
                  </a:cubicBezTo>
                </a:path>
              </a:pathLst>
            </a:custGeom>
            <a:solidFill>
              <a:srgbClr val="31C37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79" name="Freeform 145">
              <a:extLst>
                <a:ext uri="{FF2B5EF4-FFF2-40B4-BE49-F238E27FC236}">
                  <a16:creationId xmlns:a16="http://schemas.microsoft.com/office/drawing/2014/main" id="{0F016485-88E7-42FB-9D47-641F14313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1944" y="2306516"/>
              <a:ext cx="31750" cy="36513"/>
            </a:xfrm>
            <a:custGeom>
              <a:avLst/>
              <a:gdLst>
                <a:gd name="T0" fmla="*/ 15 w 17"/>
                <a:gd name="T1" fmla="*/ 0 h 20"/>
                <a:gd name="T2" fmla="*/ 13 w 17"/>
                <a:gd name="T3" fmla="*/ 13 h 20"/>
                <a:gd name="T4" fmla="*/ 1 w 17"/>
                <a:gd name="T5" fmla="*/ 20 h 20"/>
                <a:gd name="T6" fmla="*/ 4 w 17"/>
                <a:gd name="T7" fmla="*/ 7 h 20"/>
                <a:gd name="T8" fmla="*/ 15 w 17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0">
                  <a:moveTo>
                    <a:pt x="15" y="0"/>
                  </a:moveTo>
                  <a:cubicBezTo>
                    <a:pt x="15" y="0"/>
                    <a:pt x="17" y="7"/>
                    <a:pt x="13" y="13"/>
                  </a:cubicBezTo>
                  <a:cubicBezTo>
                    <a:pt x="9" y="18"/>
                    <a:pt x="1" y="20"/>
                    <a:pt x="1" y="20"/>
                  </a:cubicBezTo>
                  <a:cubicBezTo>
                    <a:pt x="1" y="20"/>
                    <a:pt x="0" y="12"/>
                    <a:pt x="4" y="7"/>
                  </a:cubicBezTo>
                  <a:cubicBezTo>
                    <a:pt x="7" y="1"/>
                    <a:pt x="15" y="0"/>
                    <a:pt x="15" y="0"/>
                  </a:cubicBezTo>
                </a:path>
              </a:pathLst>
            </a:custGeom>
            <a:solidFill>
              <a:srgbClr val="31C37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83" name="Freeform 258">
              <a:extLst>
                <a:ext uri="{FF2B5EF4-FFF2-40B4-BE49-F238E27FC236}">
                  <a16:creationId xmlns:a16="http://schemas.microsoft.com/office/drawing/2014/main" id="{38F34296-E41B-4F41-8CAC-F978AA559B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0169" y="1417516"/>
              <a:ext cx="741363" cy="1924050"/>
            </a:xfrm>
            <a:custGeom>
              <a:avLst/>
              <a:gdLst>
                <a:gd name="T0" fmla="*/ 271 w 399"/>
                <a:gd name="T1" fmla="*/ 705 h 1038"/>
                <a:gd name="T2" fmla="*/ 271 w 399"/>
                <a:gd name="T3" fmla="*/ 705 h 1038"/>
                <a:gd name="T4" fmla="*/ 399 w 399"/>
                <a:gd name="T5" fmla="*/ 1038 h 1038"/>
                <a:gd name="T6" fmla="*/ 271 w 399"/>
                <a:gd name="T7" fmla="*/ 705 h 1038"/>
                <a:gd name="T8" fmla="*/ 155 w 399"/>
                <a:gd name="T9" fmla="*/ 404 h 1038"/>
                <a:gd name="T10" fmla="*/ 155 w 399"/>
                <a:gd name="T11" fmla="*/ 404 h 1038"/>
                <a:gd name="T12" fmla="*/ 246 w 399"/>
                <a:gd name="T13" fmla="*/ 640 h 1038"/>
                <a:gd name="T14" fmla="*/ 246 w 399"/>
                <a:gd name="T15" fmla="*/ 640 h 1038"/>
                <a:gd name="T16" fmla="*/ 155 w 399"/>
                <a:gd name="T17" fmla="*/ 404 h 1038"/>
                <a:gd name="T18" fmla="*/ 128 w 399"/>
                <a:gd name="T19" fmla="*/ 333 h 1038"/>
                <a:gd name="T20" fmla="*/ 128 w 399"/>
                <a:gd name="T21" fmla="*/ 333 h 1038"/>
                <a:gd name="T22" fmla="*/ 146 w 399"/>
                <a:gd name="T23" fmla="*/ 381 h 1038"/>
                <a:gd name="T24" fmla="*/ 146 w 399"/>
                <a:gd name="T25" fmla="*/ 381 h 1038"/>
                <a:gd name="T26" fmla="*/ 128 w 399"/>
                <a:gd name="T27" fmla="*/ 333 h 1038"/>
                <a:gd name="T28" fmla="*/ 93 w 399"/>
                <a:gd name="T29" fmla="*/ 243 h 1038"/>
                <a:gd name="T30" fmla="*/ 93 w 399"/>
                <a:gd name="T31" fmla="*/ 243 h 1038"/>
                <a:gd name="T32" fmla="*/ 119 w 399"/>
                <a:gd name="T33" fmla="*/ 309 h 1038"/>
                <a:gd name="T34" fmla="*/ 119 w 399"/>
                <a:gd name="T35" fmla="*/ 309 h 1038"/>
                <a:gd name="T36" fmla="*/ 93 w 399"/>
                <a:gd name="T37" fmla="*/ 243 h 1038"/>
                <a:gd name="T38" fmla="*/ 86 w 399"/>
                <a:gd name="T39" fmla="*/ 224 h 1038"/>
                <a:gd name="T40" fmla="*/ 86 w 399"/>
                <a:gd name="T41" fmla="*/ 225 h 1038"/>
                <a:gd name="T42" fmla="*/ 92 w 399"/>
                <a:gd name="T43" fmla="*/ 240 h 1038"/>
                <a:gd name="T44" fmla="*/ 92 w 399"/>
                <a:gd name="T45" fmla="*/ 240 h 1038"/>
                <a:gd name="T46" fmla="*/ 86 w 399"/>
                <a:gd name="T47" fmla="*/ 224 h 1038"/>
                <a:gd name="T48" fmla="*/ 67 w 399"/>
                <a:gd name="T49" fmla="*/ 175 h 1038"/>
                <a:gd name="T50" fmla="*/ 67 w 399"/>
                <a:gd name="T51" fmla="*/ 175 h 1038"/>
                <a:gd name="T52" fmla="*/ 84 w 399"/>
                <a:gd name="T53" fmla="*/ 219 h 1038"/>
                <a:gd name="T54" fmla="*/ 84 w 399"/>
                <a:gd name="T55" fmla="*/ 219 h 1038"/>
                <a:gd name="T56" fmla="*/ 67 w 399"/>
                <a:gd name="T57" fmla="*/ 175 h 1038"/>
                <a:gd name="T58" fmla="*/ 35 w 399"/>
                <a:gd name="T59" fmla="*/ 91 h 1038"/>
                <a:gd name="T60" fmla="*/ 35 w 399"/>
                <a:gd name="T61" fmla="*/ 91 h 1038"/>
                <a:gd name="T62" fmla="*/ 61 w 399"/>
                <a:gd name="T63" fmla="*/ 158 h 1038"/>
                <a:gd name="T64" fmla="*/ 61 w 399"/>
                <a:gd name="T65" fmla="*/ 158 h 1038"/>
                <a:gd name="T66" fmla="*/ 35 w 399"/>
                <a:gd name="T67" fmla="*/ 91 h 1038"/>
                <a:gd name="T68" fmla="*/ 25 w 399"/>
                <a:gd name="T69" fmla="*/ 65 h 1038"/>
                <a:gd name="T70" fmla="*/ 25 w 399"/>
                <a:gd name="T71" fmla="*/ 65 h 1038"/>
                <a:gd name="T72" fmla="*/ 33 w 399"/>
                <a:gd name="T73" fmla="*/ 86 h 1038"/>
                <a:gd name="T74" fmla="*/ 33 w 399"/>
                <a:gd name="T75" fmla="*/ 86 h 1038"/>
                <a:gd name="T76" fmla="*/ 25 w 399"/>
                <a:gd name="T77" fmla="*/ 65 h 1038"/>
                <a:gd name="T78" fmla="*/ 0 w 399"/>
                <a:gd name="T79" fmla="*/ 0 h 1038"/>
                <a:gd name="T80" fmla="*/ 0 w 399"/>
                <a:gd name="T81" fmla="*/ 1 h 1038"/>
                <a:gd name="T82" fmla="*/ 24 w 399"/>
                <a:gd name="T83" fmla="*/ 63 h 1038"/>
                <a:gd name="T84" fmla="*/ 24 w 399"/>
                <a:gd name="T85" fmla="*/ 63 h 1038"/>
                <a:gd name="T86" fmla="*/ 0 w 399"/>
                <a:gd name="T87" fmla="*/ 0 h 1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99" h="1038">
                  <a:moveTo>
                    <a:pt x="271" y="705"/>
                  </a:moveTo>
                  <a:cubicBezTo>
                    <a:pt x="271" y="705"/>
                    <a:pt x="271" y="705"/>
                    <a:pt x="271" y="705"/>
                  </a:cubicBezTo>
                  <a:cubicBezTo>
                    <a:pt x="399" y="1038"/>
                    <a:pt x="399" y="1038"/>
                    <a:pt x="399" y="1038"/>
                  </a:cubicBezTo>
                  <a:cubicBezTo>
                    <a:pt x="271" y="705"/>
                    <a:pt x="271" y="705"/>
                    <a:pt x="271" y="705"/>
                  </a:cubicBezTo>
                  <a:moveTo>
                    <a:pt x="155" y="404"/>
                  </a:moveTo>
                  <a:cubicBezTo>
                    <a:pt x="155" y="404"/>
                    <a:pt x="155" y="404"/>
                    <a:pt x="155" y="404"/>
                  </a:cubicBezTo>
                  <a:cubicBezTo>
                    <a:pt x="246" y="640"/>
                    <a:pt x="246" y="640"/>
                    <a:pt x="246" y="640"/>
                  </a:cubicBezTo>
                  <a:cubicBezTo>
                    <a:pt x="246" y="640"/>
                    <a:pt x="246" y="640"/>
                    <a:pt x="246" y="640"/>
                  </a:cubicBezTo>
                  <a:cubicBezTo>
                    <a:pt x="155" y="404"/>
                    <a:pt x="155" y="404"/>
                    <a:pt x="155" y="404"/>
                  </a:cubicBezTo>
                  <a:moveTo>
                    <a:pt x="128" y="333"/>
                  </a:moveTo>
                  <a:cubicBezTo>
                    <a:pt x="128" y="333"/>
                    <a:pt x="128" y="333"/>
                    <a:pt x="128" y="333"/>
                  </a:cubicBezTo>
                  <a:cubicBezTo>
                    <a:pt x="146" y="381"/>
                    <a:pt x="146" y="381"/>
                    <a:pt x="146" y="381"/>
                  </a:cubicBezTo>
                  <a:cubicBezTo>
                    <a:pt x="146" y="381"/>
                    <a:pt x="146" y="381"/>
                    <a:pt x="146" y="381"/>
                  </a:cubicBezTo>
                  <a:cubicBezTo>
                    <a:pt x="128" y="333"/>
                    <a:pt x="128" y="333"/>
                    <a:pt x="128" y="333"/>
                  </a:cubicBezTo>
                  <a:moveTo>
                    <a:pt x="93" y="243"/>
                  </a:moveTo>
                  <a:cubicBezTo>
                    <a:pt x="93" y="243"/>
                    <a:pt x="93" y="243"/>
                    <a:pt x="93" y="243"/>
                  </a:cubicBezTo>
                  <a:cubicBezTo>
                    <a:pt x="119" y="309"/>
                    <a:pt x="119" y="309"/>
                    <a:pt x="119" y="309"/>
                  </a:cubicBezTo>
                  <a:cubicBezTo>
                    <a:pt x="119" y="309"/>
                    <a:pt x="119" y="309"/>
                    <a:pt x="119" y="309"/>
                  </a:cubicBezTo>
                  <a:cubicBezTo>
                    <a:pt x="93" y="243"/>
                    <a:pt x="93" y="243"/>
                    <a:pt x="93" y="243"/>
                  </a:cubicBezTo>
                  <a:moveTo>
                    <a:pt x="86" y="224"/>
                  </a:moveTo>
                  <a:cubicBezTo>
                    <a:pt x="86" y="225"/>
                    <a:pt x="86" y="225"/>
                    <a:pt x="86" y="225"/>
                  </a:cubicBezTo>
                  <a:cubicBezTo>
                    <a:pt x="92" y="240"/>
                    <a:pt x="92" y="240"/>
                    <a:pt x="92" y="240"/>
                  </a:cubicBezTo>
                  <a:cubicBezTo>
                    <a:pt x="92" y="240"/>
                    <a:pt x="92" y="240"/>
                    <a:pt x="92" y="240"/>
                  </a:cubicBezTo>
                  <a:cubicBezTo>
                    <a:pt x="86" y="224"/>
                    <a:pt x="86" y="224"/>
                    <a:pt x="86" y="224"/>
                  </a:cubicBezTo>
                  <a:moveTo>
                    <a:pt x="67" y="175"/>
                  </a:moveTo>
                  <a:cubicBezTo>
                    <a:pt x="67" y="175"/>
                    <a:pt x="67" y="175"/>
                    <a:pt x="67" y="175"/>
                  </a:cubicBezTo>
                  <a:cubicBezTo>
                    <a:pt x="84" y="219"/>
                    <a:pt x="84" y="219"/>
                    <a:pt x="84" y="219"/>
                  </a:cubicBezTo>
                  <a:cubicBezTo>
                    <a:pt x="84" y="219"/>
                    <a:pt x="84" y="219"/>
                    <a:pt x="84" y="219"/>
                  </a:cubicBezTo>
                  <a:cubicBezTo>
                    <a:pt x="67" y="175"/>
                    <a:pt x="67" y="175"/>
                    <a:pt x="67" y="175"/>
                  </a:cubicBezTo>
                  <a:moveTo>
                    <a:pt x="35" y="91"/>
                  </a:moveTo>
                  <a:cubicBezTo>
                    <a:pt x="35" y="91"/>
                    <a:pt x="35" y="91"/>
                    <a:pt x="35" y="91"/>
                  </a:cubicBezTo>
                  <a:cubicBezTo>
                    <a:pt x="61" y="158"/>
                    <a:pt x="61" y="158"/>
                    <a:pt x="61" y="158"/>
                  </a:cubicBezTo>
                  <a:cubicBezTo>
                    <a:pt x="61" y="158"/>
                    <a:pt x="61" y="158"/>
                    <a:pt x="61" y="158"/>
                  </a:cubicBezTo>
                  <a:cubicBezTo>
                    <a:pt x="35" y="91"/>
                    <a:pt x="35" y="91"/>
                    <a:pt x="35" y="91"/>
                  </a:cubicBezTo>
                  <a:moveTo>
                    <a:pt x="25" y="65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25" y="65"/>
                    <a:pt x="25" y="65"/>
                    <a:pt x="25" y="65"/>
                  </a:cubicBezTo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24" y="63"/>
                    <a:pt x="24" y="63"/>
                    <a:pt x="24" y="63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CFAD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84" name="Freeform 259">
              <a:extLst>
                <a:ext uri="{FF2B5EF4-FFF2-40B4-BE49-F238E27FC236}">
                  <a16:creationId xmlns:a16="http://schemas.microsoft.com/office/drawing/2014/main" id="{46B890FA-1D30-492A-B63A-78078EE95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7369" y="2604966"/>
              <a:ext cx="46038" cy="120650"/>
            </a:xfrm>
            <a:custGeom>
              <a:avLst/>
              <a:gdLst>
                <a:gd name="T0" fmla="*/ 0 w 25"/>
                <a:gd name="T1" fmla="*/ 0 h 65"/>
                <a:gd name="T2" fmla="*/ 25 w 25"/>
                <a:gd name="T3" fmla="*/ 65 h 65"/>
                <a:gd name="T4" fmla="*/ 25 w 25"/>
                <a:gd name="T5" fmla="*/ 65 h 65"/>
                <a:gd name="T6" fmla="*/ 0 w 25"/>
                <a:gd name="T7" fmla="*/ 0 h 65"/>
                <a:gd name="T8" fmla="*/ 0 w 25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65">
                  <a:moveTo>
                    <a:pt x="0" y="0"/>
                  </a:moveTo>
                  <a:cubicBezTo>
                    <a:pt x="25" y="65"/>
                    <a:pt x="25" y="65"/>
                    <a:pt x="25" y="65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8E8B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85" name="Freeform 260">
              <a:extLst>
                <a:ext uri="{FF2B5EF4-FFF2-40B4-BE49-F238E27FC236}">
                  <a16:creationId xmlns:a16="http://schemas.microsoft.com/office/drawing/2014/main" id="{E3B5FCFF-0B50-4A2B-82C9-D56C01D97E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6207" y="1534991"/>
              <a:ext cx="242888" cy="631825"/>
            </a:xfrm>
            <a:custGeom>
              <a:avLst/>
              <a:gdLst>
                <a:gd name="T0" fmla="*/ 122 w 131"/>
                <a:gd name="T1" fmla="*/ 318 h 341"/>
                <a:gd name="T2" fmla="*/ 122 w 131"/>
                <a:gd name="T3" fmla="*/ 318 h 341"/>
                <a:gd name="T4" fmla="*/ 131 w 131"/>
                <a:gd name="T5" fmla="*/ 341 h 341"/>
                <a:gd name="T6" fmla="*/ 131 w 131"/>
                <a:gd name="T7" fmla="*/ 341 h 341"/>
                <a:gd name="T8" fmla="*/ 122 w 131"/>
                <a:gd name="T9" fmla="*/ 318 h 341"/>
                <a:gd name="T10" fmla="*/ 95 w 131"/>
                <a:gd name="T11" fmla="*/ 246 h 341"/>
                <a:gd name="T12" fmla="*/ 95 w 131"/>
                <a:gd name="T13" fmla="*/ 246 h 341"/>
                <a:gd name="T14" fmla="*/ 104 w 131"/>
                <a:gd name="T15" fmla="*/ 270 h 341"/>
                <a:gd name="T16" fmla="*/ 104 w 131"/>
                <a:gd name="T17" fmla="*/ 270 h 341"/>
                <a:gd name="T18" fmla="*/ 95 w 131"/>
                <a:gd name="T19" fmla="*/ 246 h 341"/>
                <a:gd name="T20" fmla="*/ 68 w 131"/>
                <a:gd name="T21" fmla="*/ 177 h 341"/>
                <a:gd name="T22" fmla="*/ 68 w 131"/>
                <a:gd name="T23" fmla="*/ 177 h 341"/>
                <a:gd name="T24" fmla="*/ 69 w 131"/>
                <a:gd name="T25" fmla="*/ 180 h 341"/>
                <a:gd name="T26" fmla="*/ 69 w 131"/>
                <a:gd name="T27" fmla="*/ 180 h 341"/>
                <a:gd name="T28" fmla="*/ 68 w 131"/>
                <a:gd name="T29" fmla="*/ 177 h 341"/>
                <a:gd name="T30" fmla="*/ 60 w 131"/>
                <a:gd name="T31" fmla="*/ 156 h 341"/>
                <a:gd name="T32" fmla="*/ 60 w 131"/>
                <a:gd name="T33" fmla="*/ 156 h 341"/>
                <a:gd name="T34" fmla="*/ 62 w 131"/>
                <a:gd name="T35" fmla="*/ 162 h 341"/>
                <a:gd name="T36" fmla="*/ 62 w 131"/>
                <a:gd name="T37" fmla="*/ 161 h 341"/>
                <a:gd name="T38" fmla="*/ 60 w 131"/>
                <a:gd name="T39" fmla="*/ 156 h 341"/>
                <a:gd name="T40" fmla="*/ 37 w 131"/>
                <a:gd name="T41" fmla="*/ 95 h 341"/>
                <a:gd name="T42" fmla="*/ 37 w 131"/>
                <a:gd name="T43" fmla="*/ 95 h 341"/>
                <a:gd name="T44" fmla="*/ 43 w 131"/>
                <a:gd name="T45" fmla="*/ 112 h 341"/>
                <a:gd name="T46" fmla="*/ 43 w 131"/>
                <a:gd name="T47" fmla="*/ 112 h 341"/>
                <a:gd name="T48" fmla="*/ 37 w 131"/>
                <a:gd name="T49" fmla="*/ 95 h 341"/>
                <a:gd name="T50" fmla="*/ 9 w 131"/>
                <a:gd name="T51" fmla="*/ 23 h 341"/>
                <a:gd name="T52" fmla="*/ 9 w 131"/>
                <a:gd name="T53" fmla="*/ 23 h 341"/>
                <a:gd name="T54" fmla="*/ 11 w 131"/>
                <a:gd name="T55" fmla="*/ 28 h 341"/>
                <a:gd name="T56" fmla="*/ 11 w 131"/>
                <a:gd name="T57" fmla="*/ 28 h 341"/>
                <a:gd name="T58" fmla="*/ 9 w 131"/>
                <a:gd name="T59" fmla="*/ 23 h 341"/>
                <a:gd name="T60" fmla="*/ 0 w 131"/>
                <a:gd name="T61" fmla="*/ 0 h 341"/>
                <a:gd name="T62" fmla="*/ 0 w 131"/>
                <a:gd name="T63" fmla="*/ 0 h 341"/>
                <a:gd name="T64" fmla="*/ 1 w 131"/>
                <a:gd name="T65" fmla="*/ 2 h 341"/>
                <a:gd name="T66" fmla="*/ 1 w 131"/>
                <a:gd name="T67" fmla="*/ 2 h 341"/>
                <a:gd name="T68" fmla="*/ 0 w 131"/>
                <a:gd name="T69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1" h="341">
                  <a:moveTo>
                    <a:pt x="122" y="318"/>
                  </a:moveTo>
                  <a:cubicBezTo>
                    <a:pt x="122" y="318"/>
                    <a:pt x="122" y="318"/>
                    <a:pt x="122" y="318"/>
                  </a:cubicBezTo>
                  <a:cubicBezTo>
                    <a:pt x="131" y="341"/>
                    <a:pt x="131" y="341"/>
                    <a:pt x="131" y="341"/>
                  </a:cubicBezTo>
                  <a:cubicBezTo>
                    <a:pt x="131" y="341"/>
                    <a:pt x="131" y="341"/>
                    <a:pt x="131" y="341"/>
                  </a:cubicBezTo>
                  <a:cubicBezTo>
                    <a:pt x="122" y="318"/>
                    <a:pt x="122" y="318"/>
                    <a:pt x="122" y="318"/>
                  </a:cubicBezTo>
                  <a:moveTo>
                    <a:pt x="95" y="246"/>
                  </a:moveTo>
                  <a:cubicBezTo>
                    <a:pt x="95" y="246"/>
                    <a:pt x="95" y="246"/>
                    <a:pt x="95" y="246"/>
                  </a:cubicBezTo>
                  <a:cubicBezTo>
                    <a:pt x="104" y="270"/>
                    <a:pt x="104" y="270"/>
                    <a:pt x="104" y="270"/>
                  </a:cubicBezTo>
                  <a:cubicBezTo>
                    <a:pt x="104" y="270"/>
                    <a:pt x="104" y="270"/>
                    <a:pt x="104" y="270"/>
                  </a:cubicBezTo>
                  <a:cubicBezTo>
                    <a:pt x="95" y="246"/>
                    <a:pt x="95" y="246"/>
                    <a:pt x="95" y="246"/>
                  </a:cubicBezTo>
                  <a:moveTo>
                    <a:pt x="68" y="177"/>
                  </a:moveTo>
                  <a:cubicBezTo>
                    <a:pt x="68" y="177"/>
                    <a:pt x="68" y="177"/>
                    <a:pt x="68" y="177"/>
                  </a:cubicBezTo>
                  <a:cubicBezTo>
                    <a:pt x="69" y="180"/>
                    <a:pt x="69" y="180"/>
                    <a:pt x="69" y="180"/>
                  </a:cubicBezTo>
                  <a:cubicBezTo>
                    <a:pt x="69" y="180"/>
                    <a:pt x="69" y="180"/>
                    <a:pt x="69" y="180"/>
                  </a:cubicBezTo>
                  <a:cubicBezTo>
                    <a:pt x="68" y="177"/>
                    <a:pt x="68" y="177"/>
                    <a:pt x="68" y="177"/>
                  </a:cubicBezTo>
                  <a:moveTo>
                    <a:pt x="60" y="156"/>
                  </a:moveTo>
                  <a:cubicBezTo>
                    <a:pt x="60" y="156"/>
                    <a:pt x="60" y="156"/>
                    <a:pt x="60" y="156"/>
                  </a:cubicBezTo>
                  <a:cubicBezTo>
                    <a:pt x="62" y="162"/>
                    <a:pt x="62" y="162"/>
                    <a:pt x="62" y="162"/>
                  </a:cubicBezTo>
                  <a:cubicBezTo>
                    <a:pt x="62" y="162"/>
                    <a:pt x="62" y="162"/>
                    <a:pt x="62" y="161"/>
                  </a:cubicBezTo>
                  <a:cubicBezTo>
                    <a:pt x="60" y="156"/>
                    <a:pt x="60" y="156"/>
                    <a:pt x="60" y="156"/>
                  </a:cubicBezTo>
                  <a:moveTo>
                    <a:pt x="37" y="95"/>
                  </a:moveTo>
                  <a:cubicBezTo>
                    <a:pt x="37" y="95"/>
                    <a:pt x="37" y="95"/>
                    <a:pt x="37" y="95"/>
                  </a:cubicBezTo>
                  <a:cubicBezTo>
                    <a:pt x="43" y="112"/>
                    <a:pt x="43" y="112"/>
                    <a:pt x="43" y="112"/>
                  </a:cubicBezTo>
                  <a:cubicBezTo>
                    <a:pt x="43" y="112"/>
                    <a:pt x="43" y="112"/>
                    <a:pt x="43" y="112"/>
                  </a:cubicBezTo>
                  <a:cubicBezTo>
                    <a:pt x="37" y="95"/>
                    <a:pt x="37" y="95"/>
                    <a:pt x="37" y="95"/>
                  </a:cubicBezTo>
                  <a:moveTo>
                    <a:pt x="9" y="23"/>
                  </a:moveTo>
                  <a:cubicBezTo>
                    <a:pt x="9" y="23"/>
                    <a:pt x="9" y="23"/>
                    <a:pt x="9" y="23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9" y="23"/>
                    <a:pt x="9" y="23"/>
                    <a:pt x="9" y="23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BCDBB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86" name="Freeform 261">
              <a:extLst>
                <a:ext uri="{FF2B5EF4-FFF2-40B4-BE49-F238E27FC236}">
                  <a16:creationId xmlns:a16="http://schemas.microsoft.com/office/drawing/2014/main" id="{7BAD23F8-40B6-4475-9233-74726397E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0169" y="3273303"/>
              <a:ext cx="741363" cy="68263"/>
            </a:xfrm>
            <a:custGeom>
              <a:avLst/>
              <a:gdLst>
                <a:gd name="T0" fmla="*/ 0 w 467"/>
                <a:gd name="T1" fmla="*/ 0 h 43"/>
                <a:gd name="T2" fmla="*/ 0 w 467"/>
                <a:gd name="T3" fmla="*/ 10 h 43"/>
                <a:gd name="T4" fmla="*/ 467 w 467"/>
                <a:gd name="T5" fmla="*/ 43 h 43"/>
                <a:gd name="T6" fmla="*/ 0 w 467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7" h="43">
                  <a:moveTo>
                    <a:pt x="0" y="0"/>
                  </a:moveTo>
                  <a:lnTo>
                    <a:pt x="0" y="10"/>
                  </a:lnTo>
                  <a:lnTo>
                    <a:pt x="467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FAD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87" name="Freeform 262">
              <a:extLst>
                <a:ext uri="{FF2B5EF4-FFF2-40B4-BE49-F238E27FC236}">
                  <a16:creationId xmlns:a16="http://schemas.microsoft.com/office/drawing/2014/main" id="{8DCAB2AE-7A11-4F54-9B93-64EB54C44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0169" y="3273303"/>
              <a:ext cx="741363" cy="68263"/>
            </a:xfrm>
            <a:custGeom>
              <a:avLst/>
              <a:gdLst>
                <a:gd name="T0" fmla="*/ 0 w 467"/>
                <a:gd name="T1" fmla="*/ 0 h 43"/>
                <a:gd name="T2" fmla="*/ 0 w 467"/>
                <a:gd name="T3" fmla="*/ 10 h 43"/>
                <a:gd name="T4" fmla="*/ 467 w 467"/>
                <a:gd name="T5" fmla="*/ 43 h 43"/>
                <a:gd name="T6" fmla="*/ 0 w 467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7" h="43">
                  <a:moveTo>
                    <a:pt x="0" y="0"/>
                  </a:moveTo>
                  <a:lnTo>
                    <a:pt x="0" y="10"/>
                  </a:lnTo>
                  <a:lnTo>
                    <a:pt x="467" y="4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89" name="Freeform 265">
              <a:extLst>
                <a:ext uri="{FF2B5EF4-FFF2-40B4-BE49-F238E27FC236}">
                  <a16:creationId xmlns:a16="http://schemas.microsoft.com/office/drawing/2014/main" id="{FA54AAD0-B321-48B4-85D4-411CF4BD6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882" y="2587503"/>
              <a:ext cx="431800" cy="200025"/>
            </a:xfrm>
            <a:custGeom>
              <a:avLst/>
              <a:gdLst>
                <a:gd name="T0" fmla="*/ 208 w 233"/>
                <a:gd name="T1" fmla="*/ 48 h 108"/>
                <a:gd name="T2" fmla="*/ 205 w 233"/>
                <a:gd name="T3" fmla="*/ 47 h 108"/>
                <a:gd name="T4" fmla="*/ 171 w 233"/>
                <a:gd name="T5" fmla="*/ 54 h 108"/>
                <a:gd name="T6" fmla="*/ 171 w 233"/>
                <a:gd name="T7" fmla="*/ 54 h 108"/>
                <a:gd name="T8" fmla="*/ 171 w 233"/>
                <a:gd name="T9" fmla="*/ 54 h 108"/>
                <a:gd name="T10" fmla="*/ 173 w 233"/>
                <a:gd name="T11" fmla="*/ 47 h 108"/>
                <a:gd name="T12" fmla="*/ 171 w 233"/>
                <a:gd name="T13" fmla="*/ 32 h 108"/>
                <a:gd name="T14" fmla="*/ 159 w 233"/>
                <a:gd name="T15" fmla="*/ 16 h 108"/>
                <a:gd name="T16" fmla="*/ 127 w 233"/>
                <a:gd name="T17" fmla="*/ 12 h 108"/>
                <a:gd name="T18" fmla="*/ 120 w 233"/>
                <a:gd name="T19" fmla="*/ 16 h 108"/>
                <a:gd name="T20" fmla="*/ 98 w 233"/>
                <a:gd name="T21" fmla="*/ 2 h 108"/>
                <a:gd name="T22" fmla="*/ 70 w 233"/>
                <a:gd name="T23" fmla="*/ 13 h 108"/>
                <a:gd name="T24" fmla="*/ 67 w 233"/>
                <a:gd name="T25" fmla="*/ 16 h 108"/>
                <a:gd name="T26" fmla="*/ 49 w 233"/>
                <a:gd name="T27" fmla="*/ 5 h 108"/>
                <a:gd name="T28" fmla="*/ 18 w 233"/>
                <a:gd name="T29" fmla="*/ 28 h 108"/>
                <a:gd name="T30" fmla="*/ 20 w 233"/>
                <a:gd name="T31" fmla="*/ 39 h 108"/>
                <a:gd name="T32" fmla="*/ 12 w 233"/>
                <a:gd name="T33" fmla="*/ 43 h 108"/>
                <a:gd name="T34" fmla="*/ 4 w 233"/>
                <a:gd name="T35" fmla="*/ 52 h 108"/>
                <a:gd name="T36" fmla="*/ 7 w 233"/>
                <a:gd name="T37" fmla="*/ 76 h 108"/>
                <a:gd name="T38" fmla="*/ 28 w 233"/>
                <a:gd name="T39" fmla="*/ 85 h 108"/>
                <a:gd name="T40" fmla="*/ 109 w 233"/>
                <a:gd name="T41" fmla="*/ 103 h 108"/>
                <a:gd name="T42" fmla="*/ 153 w 233"/>
                <a:gd name="T43" fmla="*/ 101 h 108"/>
                <a:gd name="T44" fmla="*/ 195 w 233"/>
                <a:gd name="T45" fmla="*/ 102 h 108"/>
                <a:gd name="T46" fmla="*/ 197 w 233"/>
                <a:gd name="T47" fmla="*/ 102 h 108"/>
                <a:gd name="T48" fmla="*/ 205 w 233"/>
                <a:gd name="T49" fmla="*/ 100 h 108"/>
                <a:gd name="T50" fmla="*/ 208 w 233"/>
                <a:gd name="T51" fmla="*/ 99 h 108"/>
                <a:gd name="T52" fmla="*/ 208 w 233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3" h="108">
                  <a:moveTo>
                    <a:pt x="208" y="48"/>
                  </a:moveTo>
                  <a:cubicBezTo>
                    <a:pt x="207" y="48"/>
                    <a:pt x="206" y="47"/>
                    <a:pt x="205" y="47"/>
                  </a:cubicBezTo>
                  <a:cubicBezTo>
                    <a:pt x="193" y="41"/>
                    <a:pt x="180" y="45"/>
                    <a:pt x="171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2" y="51"/>
                    <a:pt x="173" y="49"/>
                    <a:pt x="173" y="47"/>
                  </a:cubicBezTo>
                  <a:cubicBezTo>
                    <a:pt x="174" y="42"/>
                    <a:pt x="173" y="37"/>
                    <a:pt x="171" y="32"/>
                  </a:cubicBezTo>
                  <a:cubicBezTo>
                    <a:pt x="169" y="26"/>
                    <a:pt x="164" y="20"/>
                    <a:pt x="159" y="16"/>
                  </a:cubicBezTo>
                  <a:cubicBezTo>
                    <a:pt x="150" y="10"/>
                    <a:pt x="137" y="8"/>
                    <a:pt x="127" y="12"/>
                  </a:cubicBezTo>
                  <a:cubicBezTo>
                    <a:pt x="124" y="13"/>
                    <a:pt x="122" y="15"/>
                    <a:pt x="120" y="16"/>
                  </a:cubicBezTo>
                  <a:cubicBezTo>
                    <a:pt x="115" y="9"/>
                    <a:pt x="107" y="3"/>
                    <a:pt x="98" y="2"/>
                  </a:cubicBezTo>
                  <a:cubicBezTo>
                    <a:pt x="87" y="0"/>
                    <a:pt x="76" y="5"/>
                    <a:pt x="70" y="13"/>
                  </a:cubicBezTo>
                  <a:cubicBezTo>
                    <a:pt x="69" y="14"/>
                    <a:pt x="68" y="15"/>
                    <a:pt x="67" y="16"/>
                  </a:cubicBezTo>
                  <a:cubicBezTo>
                    <a:pt x="63" y="10"/>
                    <a:pt x="57" y="6"/>
                    <a:pt x="49" y="5"/>
                  </a:cubicBezTo>
                  <a:cubicBezTo>
                    <a:pt x="34" y="4"/>
                    <a:pt x="20" y="13"/>
                    <a:pt x="18" y="28"/>
                  </a:cubicBezTo>
                  <a:cubicBezTo>
                    <a:pt x="18" y="31"/>
                    <a:pt x="18" y="35"/>
                    <a:pt x="20" y="39"/>
                  </a:cubicBezTo>
                  <a:cubicBezTo>
                    <a:pt x="17" y="40"/>
                    <a:pt x="14" y="41"/>
                    <a:pt x="12" y="43"/>
                  </a:cubicBezTo>
                  <a:cubicBezTo>
                    <a:pt x="8" y="45"/>
                    <a:pt x="6" y="49"/>
                    <a:pt x="4" y="52"/>
                  </a:cubicBezTo>
                  <a:cubicBezTo>
                    <a:pt x="0" y="60"/>
                    <a:pt x="2" y="69"/>
                    <a:pt x="7" y="76"/>
                  </a:cubicBezTo>
                  <a:cubicBezTo>
                    <a:pt x="12" y="82"/>
                    <a:pt x="20" y="86"/>
                    <a:pt x="28" y="85"/>
                  </a:cubicBezTo>
                  <a:cubicBezTo>
                    <a:pt x="50" y="103"/>
                    <a:pt x="81" y="104"/>
                    <a:pt x="109" y="103"/>
                  </a:cubicBezTo>
                  <a:cubicBezTo>
                    <a:pt x="123" y="103"/>
                    <a:pt x="138" y="101"/>
                    <a:pt x="153" y="101"/>
                  </a:cubicBezTo>
                  <a:cubicBezTo>
                    <a:pt x="168" y="101"/>
                    <a:pt x="181" y="108"/>
                    <a:pt x="195" y="102"/>
                  </a:cubicBezTo>
                  <a:cubicBezTo>
                    <a:pt x="196" y="102"/>
                    <a:pt x="196" y="102"/>
                    <a:pt x="197" y="102"/>
                  </a:cubicBezTo>
                  <a:cubicBezTo>
                    <a:pt x="200" y="102"/>
                    <a:pt x="202" y="101"/>
                    <a:pt x="205" y="100"/>
                  </a:cubicBezTo>
                  <a:cubicBezTo>
                    <a:pt x="206" y="100"/>
                    <a:pt x="207" y="100"/>
                    <a:pt x="208" y="99"/>
                  </a:cubicBezTo>
                  <a:cubicBezTo>
                    <a:pt x="233" y="91"/>
                    <a:pt x="229" y="58"/>
                    <a:pt x="208" y="48"/>
                  </a:cubicBezTo>
                  <a:close/>
                </a:path>
              </a:pathLst>
            </a:custGeom>
            <a:solidFill>
              <a:srgbClr val="23964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90" name="Freeform 266">
              <a:extLst>
                <a:ext uri="{FF2B5EF4-FFF2-40B4-BE49-F238E27FC236}">
                  <a16:creationId xmlns:a16="http://schemas.microsoft.com/office/drawing/2014/main" id="{B9195CEB-B673-4035-BAD8-CC294AAAE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7794" y="2695453"/>
              <a:ext cx="433388" cy="192088"/>
            </a:xfrm>
            <a:custGeom>
              <a:avLst/>
              <a:gdLst>
                <a:gd name="T0" fmla="*/ 206 w 234"/>
                <a:gd name="T1" fmla="*/ 41 h 104"/>
                <a:gd name="T2" fmla="*/ 204 w 234"/>
                <a:gd name="T3" fmla="*/ 40 h 104"/>
                <a:gd name="T4" fmla="*/ 170 w 234"/>
                <a:gd name="T5" fmla="*/ 49 h 104"/>
                <a:gd name="T6" fmla="*/ 170 w 234"/>
                <a:gd name="T7" fmla="*/ 49 h 104"/>
                <a:gd name="T8" fmla="*/ 170 w 234"/>
                <a:gd name="T9" fmla="*/ 49 h 104"/>
                <a:gd name="T10" fmla="*/ 172 w 234"/>
                <a:gd name="T11" fmla="*/ 42 h 104"/>
                <a:gd name="T12" fmla="*/ 169 w 234"/>
                <a:gd name="T13" fmla="*/ 27 h 104"/>
                <a:gd name="T14" fmla="*/ 156 w 234"/>
                <a:gd name="T15" fmla="*/ 12 h 104"/>
                <a:gd name="T16" fmla="*/ 124 w 234"/>
                <a:gd name="T17" fmla="*/ 10 h 104"/>
                <a:gd name="T18" fmla="*/ 117 w 234"/>
                <a:gd name="T19" fmla="*/ 14 h 104"/>
                <a:gd name="T20" fmla="*/ 94 w 234"/>
                <a:gd name="T21" fmla="*/ 1 h 104"/>
                <a:gd name="T22" fmla="*/ 67 w 234"/>
                <a:gd name="T23" fmla="*/ 13 h 104"/>
                <a:gd name="T24" fmla="*/ 65 w 234"/>
                <a:gd name="T25" fmla="*/ 16 h 104"/>
                <a:gd name="T26" fmla="*/ 46 w 234"/>
                <a:gd name="T27" fmla="*/ 7 h 104"/>
                <a:gd name="T28" fmla="*/ 16 w 234"/>
                <a:gd name="T29" fmla="*/ 30 h 104"/>
                <a:gd name="T30" fmla="*/ 18 w 234"/>
                <a:gd name="T31" fmla="*/ 42 h 104"/>
                <a:gd name="T32" fmla="*/ 10 w 234"/>
                <a:gd name="T33" fmla="*/ 46 h 104"/>
                <a:gd name="T34" fmla="*/ 3 w 234"/>
                <a:gd name="T35" fmla="*/ 56 h 104"/>
                <a:gd name="T36" fmla="*/ 8 w 234"/>
                <a:gd name="T37" fmla="*/ 80 h 104"/>
                <a:gd name="T38" fmla="*/ 29 w 234"/>
                <a:gd name="T39" fmla="*/ 88 h 104"/>
                <a:gd name="T40" fmla="*/ 111 w 234"/>
                <a:gd name="T41" fmla="*/ 101 h 104"/>
                <a:gd name="T42" fmla="*/ 154 w 234"/>
                <a:gd name="T43" fmla="*/ 97 h 104"/>
                <a:gd name="T44" fmla="*/ 197 w 234"/>
                <a:gd name="T45" fmla="*/ 96 h 104"/>
                <a:gd name="T46" fmla="*/ 199 w 234"/>
                <a:gd name="T47" fmla="*/ 96 h 104"/>
                <a:gd name="T48" fmla="*/ 207 w 234"/>
                <a:gd name="T49" fmla="*/ 94 h 104"/>
                <a:gd name="T50" fmla="*/ 209 w 234"/>
                <a:gd name="T51" fmla="*/ 92 h 104"/>
                <a:gd name="T52" fmla="*/ 206 w 234"/>
                <a:gd name="T53" fmla="*/ 4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4" h="104">
                  <a:moveTo>
                    <a:pt x="206" y="41"/>
                  </a:moveTo>
                  <a:cubicBezTo>
                    <a:pt x="205" y="41"/>
                    <a:pt x="205" y="41"/>
                    <a:pt x="204" y="40"/>
                  </a:cubicBezTo>
                  <a:cubicBezTo>
                    <a:pt x="191" y="35"/>
                    <a:pt x="178" y="40"/>
                    <a:pt x="170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70" y="49"/>
                    <a:pt x="170" y="49"/>
                    <a:pt x="170" y="49"/>
                  </a:cubicBezTo>
                  <a:cubicBezTo>
                    <a:pt x="171" y="46"/>
                    <a:pt x="171" y="44"/>
                    <a:pt x="172" y="42"/>
                  </a:cubicBezTo>
                  <a:cubicBezTo>
                    <a:pt x="172" y="37"/>
                    <a:pt x="171" y="32"/>
                    <a:pt x="169" y="27"/>
                  </a:cubicBezTo>
                  <a:cubicBezTo>
                    <a:pt x="167" y="21"/>
                    <a:pt x="161" y="16"/>
                    <a:pt x="156" y="12"/>
                  </a:cubicBezTo>
                  <a:cubicBezTo>
                    <a:pt x="147" y="6"/>
                    <a:pt x="134" y="5"/>
                    <a:pt x="124" y="10"/>
                  </a:cubicBezTo>
                  <a:cubicBezTo>
                    <a:pt x="121" y="11"/>
                    <a:pt x="119" y="12"/>
                    <a:pt x="117" y="14"/>
                  </a:cubicBezTo>
                  <a:cubicBezTo>
                    <a:pt x="112" y="7"/>
                    <a:pt x="104" y="1"/>
                    <a:pt x="94" y="1"/>
                  </a:cubicBezTo>
                  <a:cubicBezTo>
                    <a:pt x="84" y="0"/>
                    <a:pt x="73" y="5"/>
                    <a:pt x="67" y="13"/>
                  </a:cubicBezTo>
                  <a:cubicBezTo>
                    <a:pt x="66" y="14"/>
                    <a:pt x="65" y="15"/>
                    <a:pt x="65" y="16"/>
                  </a:cubicBezTo>
                  <a:cubicBezTo>
                    <a:pt x="60" y="11"/>
                    <a:pt x="53" y="7"/>
                    <a:pt x="46" y="7"/>
                  </a:cubicBezTo>
                  <a:cubicBezTo>
                    <a:pt x="31" y="7"/>
                    <a:pt x="18" y="15"/>
                    <a:pt x="16" y="30"/>
                  </a:cubicBezTo>
                  <a:cubicBezTo>
                    <a:pt x="16" y="34"/>
                    <a:pt x="17" y="38"/>
                    <a:pt x="18" y="42"/>
                  </a:cubicBezTo>
                  <a:cubicBezTo>
                    <a:pt x="15" y="43"/>
                    <a:pt x="13" y="44"/>
                    <a:pt x="10" y="46"/>
                  </a:cubicBezTo>
                  <a:cubicBezTo>
                    <a:pt x="7" y="49"/>
                    <a:pt x="5" y="52"/>
                    <a:pt x="3" y="56"/>
                  </a:cubicBezTo>
                  <a:cubicBezTo>
                    <a:pt x="0" y="64"/>
                    <a:pt x="2" y="73"/>
                    <a:pt x="8" y="80"/>
                  </a:cubicBezTo>
                  <a:cubicBezTo>
                    <a:pt x="13" y="85"/>
                    <a:pt x="21" y="88"/>
                    <a:pt x="29" y="88"/>
                  </a:cubicBezTo>
                  <a:cubicBezTo>
                    <a:pt x="52" y="104"/>
                    <a:pt x="83" y="104"/>
                    <a:pt x="111" y="101"/>
                  </a:cubicBezTo>
                  <a:cubicBezTo>
                    <a:pt x="125" y="100"/>
                    <a:pt x="140" y="98"/>
                    <a:pt x="154" y="97"/>
                  </a:cubicBezTo>
                  <a:cubicBezTo>
                    <a:pt x="170" y="96"/>
                    <a:pt x="183" y="102"/>
                    <a:pt x="197" y="96"/>
                  </a:cubicBezTo>
                  <a:cubicBezTo>
                    <a:pt x="198" y="96"/>
                    <a:pt x="198" y="96"/>
                    <a:pt x="199" y="96"/>
                  </a:cubicBezTo>
                  <a:cubicBezTo>
                    <a:pt x="201" y="95"/>
                    <a:pt x="204" y="95"/>
                    <a:pt x="207" y="94"/>
                  </a:cubicBezTo>
                  <a:cubicBezTo>
                    <a:pt x="208" y="93"/>
                    <a:pt x="208" y="93"/>
                    <a:pt x="209" y="92"/>
                  </a:cubicBezTo>
                  <a:cubicBezTo>
                    <a:pt x="234" y="83"/>
                    <a:pt x="228" y="50"/>
                    <a:pt x="206" y="41"/>
                  </a:cubicBezTo>
                  <a:close/>
                </a:path>
              </a:pathLst>
            </a:custGeom>
            <a:solidFill>
              <a:srgbClr val="23964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91" name="Freeform 267">
              <a:extLst>
                <a:ext uri="{FF2B5EF4-FFF2-40B4-BE49-F238E27FC236}">
                  <a16:creationId xmlns:a16="http://schemas.microsoft.com/office/drawing/2014/main" id="{7643AACB-BB1F-43FF-8A57-F4FA819B18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9544" y="2385891"/>
              <a:ext cx="536575" cy="385763"/>
            </a:xfrm>
            <a:custGeom>
              <a:avLst/>
              <a:gdLst>
                <a:gd name="T0" fmla="*/ 280 w 290"/>
                <a:gd name="T1" fmla="*/ 133 h 208"/>
                <a:gd name="T2" fmla="*/ 270 w 290"/>
                <a:gd name="T3" fmla="*/ 124 h 208"/>
                <a:gd name="T4" fmla="*/ 273 w 290"/>
                <a:gd name="T5" fmla="*/ 84 h 208"/>
                <a:gd name="T6" fmla="*/ 253 w 290"/>
                <a:gd name="T7" fmla="*/ 58 h 208"/>
                <a:gd name="T8" fmla="*/ 222 w 290"/>
                <a:gd name="T9" fmla="*/ 47 h 208"/>
                <a:gd name="T10" fmla="*/ 189 w 290"/>
                <a:gd name="T11" fmla="*/ 15 h 208"/>
                <a:gd name="T12" fmla="*/ 178 w 290"/>
                <a:gd name="T13" fmla="*/ 16 h 208"/>
                <a:gd name="T14" fmla="*/ 152 w 290"/>
                <a:gd name="T15" fmla="*/ 0 h 208"/>
                <a:gd name="T16" fmla="*/ 129 w 290"/>
                <a:gd name="T17" fmla="*/ 8 h 208"/>
                <a:gd name="T18" fmla="*/ 118 w 290"/>
                <a:gd name="T19" fmla="*/ 33 h 208"/>
                <a:gd name="T20" fmla="*/ 104 w 290"/>
                <a:gd name="T21" fmla="*/ 33 h 208"/>
                <a:gd name="T22" fmla="*/ 74 w 290"/>
                <a:gd name="T23" fmla="*/ 65 h 208"/>
                <a:gd name="T24" fmla="*/ 56 w 290"/>
                <a:gd name="T25" fmla="*/ 73 h 208"/>
                <a:gd name="T26" fmla="*/ 42 w 290"/>
                <a:gd name="T27" fmla="*/ 85 h 208"/>
                <a:gd name="T28" fmla="*/ 38 w 290"/>
                <a:gd name="T29" fmla="*/ 116 h 208"/>
                <a:gd name="T30" fmla="*/ 30 w 290"/>
                <a:gd name="T31" fmla="*/ 116 h 208"/>
                <a:gd name="T32" fmla="*/ 3 w 290"/>
                <a:gd name="T33" fmla="*/ 154 h 208"/>
                <a:gd name="T34" fmla="*/ 20 w 290"/>
                <a:gd name="T35" fmla="*/ 176 h 208"/>
                <a:gd name="T36" fmla="*/ 79 w 290"/>
                <a:gd name="T37" fmla="*/ 208 h 208"/>
                <a:gd name="T38" fmla="*/ 82 w 290"/>
                <a:gd name="T39" fmla="*/ 208 h 208"/>
                <a:gd name="T40" fmla="*/ 277 w 290"/>
                <a:gd name="T41" fmla="*/ 194 h 208"/>
                <a:gd name="T42" fmla="*/ 277 w 290"/>
                <a:gd name="T43" fmla="*/ 182 h 208"/>
                <a:gd name="T44" fmla="*/ 93 w 290"/>
                <a:gd name="T45" fmla="*/ 123 h 208"/>
                <a:gd name="T46" fmla="*/ 106 w 290"/>
                <a:gd name="T47" fmla="*/ 126 h 208"/>
                <a:gd name="T48" fmla="*/ 93 w 290"/>
                <a:gd name="T49" fmla="*/ 123 h 208"/>
                <a:gd name="T50" fmla="*/ 100 w 290"/>
                <a:gd name="T51" fmla="*/ 167 h 208"/>
                <a:gd name="T52" fmla="*/ 113 w 290"/>
                <a:gd name="T53" fmla="*/ 91 h 208"/>
                <a:gd name="T54" fmla="*/ 113 w 290"/>
                <a:gd name="T55" fmla="*/ 91 h 208"/>
                <a:gd name="T56" fmla="*/ 161 w 290"/>
                <a:gd name="T57" fmla="*/ 59 h 208"/>
                <a:gd name="T58" fmla="*/ 153 w 290"/>
                <a:gd name="T59" fmla="*/ 78 h 208"/>
                <a:gd name="T60" fmla="*/ 153 w 290"/>
                <a:gd name="T61" fmla="*/ 78 h 208"/>
                <a:gd name="T62" fmla="*/ 159 w 290"/>
                <a:gd name="T63" fmla="*/ 158 h 208"/>
                <a:gd name="T64" fmla="*/ 160 w 290"/>
                <a:gd name="T65" fmla="*/ 133 h 208"/>
                <a:gd name="T66" fmla="*/ 160 w 290"/>
                <a:gd name="T67" fmla="*/ 133 h 208"/>
                <a:gd name="T68" fmla="*/ 197 w 290"/>
                <a:gd name="T69" fmla="*/ 88 h 208"/>
                <a:gd name="T70" fmla="*/ 206 w 290"/>
                <a:gd name="T71" fmla="*/ 77 h 208"/>
                <a:gd name="T72" fmla="*/ 225 w 290"/>
                <a:gd name="T73" fmla="*/ 164 h 208"/>
                <a:gd name="T74" fmla="*/ 225 w 290"/>
                <a:gd name="T75" fmla="*/ 164 h 208"/>
                <a:gd name="T76" fmla="*/ 243 w 290"/>
                <a:gd name="T77" fmla="*/ 111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0" h="208">
                  <a:moveTo>
                    <a:pt x="289" y="159"/>
                  </a:moveTo>
                  <a:cubicBezTo>
                    <a:pt x="290" y="149"/>
                    <a:pt x="287" y="140"/>
                    <a:pt x="280" y="133"/>
                  </a:cubicBezTo>
                  <a:cubicBezTo>
                    <a:pt x="277" y="130"/>
                    <a:pt x="273" y="127"/>
                    <a:pt x="269" y="125"/>
                  </a:cubicBezTo>
                  <a:cubicBezTo>
                    <a:pt x="270" y="125"/>
                    <a:pt x="270" y="125"/>
                    <a:pt x="270" y="124"/>
                  </a:cubicBezTo>
                  <a:cubicBezTo>
                    <a:pt x="276" y="119"/>
                    <a:pt x="280" y="112"/>
                    <a:pt x="280" y="105"/>
                  </a:cubicBezTo>
                  <a:cubicBezTo>
                    <a:pt x="281" y="97"/>
                    <a:pt x="278" y="89"/>
                    <a:pt x="273" y="84"/>
                  </a:cubicBezTo>
                  <a:cubicBezTo>
                    <a:pt x="270" y="80"/>
                    <a:pt x="266" y="77"/>
                    <a:pt x="261" y="76"/>
                  </a:cubicBezTo>
                  <a:cubicBezTo>
                    <a:pt x="260" y="69"/>
                    <a:pt x="257" y="63"/>
                    <a:pt x="253" y="58"/>
                  </a:cubicBezTo>
                  <a:cubicBezTo>
                    <a:pt x="247" y="52"/>
                    <a:pt x="237" y="47"/>
                    <a:pt x="228" y="47"/>
                  </a:cubicBezTo>
                  <a:cubicBezTo>
                    <a:pt x="226" y="47"/>
                    <a:pt x="224" y="47"/>
                    <a:pt x="222" y="47"/>
                  </a:cubicBezTo>
                  <a:cubicBezTo>
                    <a:pt x="221" y="40"/>
                    <a:pt x="218" y="32"/>
                    <a:pt x="213" y="27"/>
                  </a:cubicBezTo>
                  <a:cubicBezTo>
                    <a:pt x="207" y="20"/>
                    <a:pt x="198" y="15"/>
                    <a:pt x="189" y="15"/>
                  </a:cubicBezTo>
                  <a:cubicBezTo>
                    <a:pt x="186" y="15"/>
                    <a:pt x="183" y="15"/>
                    <a:pt x="179" y="16"/>
                  </a:cubicBezTo>
                  <a:cubicBezTo>
                    <a:pt x="179" y="16"/>
                    <a:pt x="178" y="16"/>
                    <a:pt x="178" y="16"/>
                  </a:cubicBezTo>
                  <a:cubicBezTo>
                    <a:pt x="177" y="14"/>
                    <a:pt x="175" y="12"/>
                    <a:pt x="174" y="11"/>
                  </a:cubicBezTo>
                  <a:cubicBezTo>
                    <a:pt x="169" y="5"/>
                    <a:pt x="160" y="0"/>
                    <a:pt x="152" y="0"/>
                  </a:cubicBezTo>
                  <a:cubicBezTo>
                    <a:pt x="144" y="1"/>
                    <a:pt x="144" y="1"/>
                    <a:pt x="144" y="1"/>
                  </a:cubicBezTo>
                  <a:cubicBezTo>
                    <a:pt x="138" y="2"/>
                    <a:pt x="133" y="4"/>
                    <a:pt x="129" y="8"/>
                  </a:cubicBezTo>
                  <a:cubicBezTo>
                    <a:pt x="122" y="13"/>
                    <a:pt x="119" y="21"/>
                    <a:pt x="118" y="28"/>
                  </a:cubicBezTo>
                  <a:cubicBezTo>
                    <a:pt x="118" y="30"/>
                    <a:pt x="118" y="32"/>
                    <a:pt x="118" y="33"/>
                  </a:cubicBezTo>
                  <a:cubicBezTo>
                    <a:pt x="116" y="33"/>
                    <a:pt x="115" y="33"/>
                    <a:pt x="113" y="33"/>
                  </a:cubicBezTo>
                  <a:cubicBezTo>
                    <a:pt x="110" y="33"/>
                    <a:pt x="107" y="33"/>
                    <a:pt x="104" y="33"/>
                  </a:cubicBezTo>
                  <a:cubicBezTo>
                    <a:pt x="97" y="35"/>
                    <a:pt x="91" y="37"/>
                    <a:pt x="86" y="42"/>
                  </a:cubicBezTo>
                  <a:cubicBezTo>
                    <a:pt x="79" y="48"/>
                    <a:pt x="74" y="56"/>
                    <a:pt x="74" y="65"/>
                  </a:cubicBezTo>
                  <a:cubicBezTo>
                    <a:pt x="74" y="67"/>
                    <a:pt x="74" y="69"/>
                    <a:pt x="74" y="70"/>
                  </a:cubicBezTo>
                  <a:cubicBezTo>
                    <a:pt x="68" y="70"/>
                    <a:pt x="62" y="71"/>
                    <a:pt x="56" y="73"/>
                  </a:cubicBezTo>
                  <a:cubicBezTo>
                    <a:pt x="51" y="76"/>
                    <a:pt x="46" y="80"/>
                    <a:pt x="43" y="85"/>
                  </a:cubicBezTo>
                  <a:cubicBezTo>
                    <a:pt x="42" y="85"/>
                    <a:pt x="42" y="85"/>
                    <a:pt x="42" y="85"/>
                  </a:cubicBezTo>
                  <a:cubicBezTo>
                    <a:pt x="39" y="90"/>
                    <a:pt x="37" y="96"/>
                    <a:pt x="36" y="102"/>
                  </a:cubicBezTo>
                  <a:cubicBezTo>
                    <a:pt x="36" y="107"/>
                    <a:pt x="37" y="112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5" y="116"/>
                    <a:pt x="33" y="116"/>
                    <a:pt x="30" y="116"/>
                  </a:cubicBezTo>
                  <a:cubicBezTo>
                    <a:pt x="24" y="118"/>
                    <a:pt x="18" y="120"/>
                    <a:pt x="13" y="124"/>
                  </a:cubicBezTo>
                  <a:cubicBezTo>
                    <a:pt x="5" y="131"/>
                    <a:pt x="0" y="143"/>
                    <a:pt x="3" y="154"/>
                  </a:cubicBezTo>
                  <a:cubicBezTo>
                    <a:pt x="4" y="163"/>
                    <a:pt x="10" y="170"/>
                    <a:pt x="17" y="175"/>
                  </a:cubicBezTo>
                  <a:cubicBezTo>
                    <a:pt x="18" y="176"/>
                    <a:pt x="19" y="175"/>
                    <a:pt x="20" y="176"/>
                  </a:cubicBezTo>
                  <a:cubicBezTo>
                    <a:pt x="14" y="186"/>
                    <a:pt x="13" y="200"/>
                    <a:pt x="17" y="208"/>
                  </a:cubicBezTo>
                  <a:cubicBezTo>
                    <a:pt x="79" y="208"/>
                    <a:pt x="79" y="208"/>
                    <a:pt x="79" y="208"/>
                  </a:cubicBezTo>
                  <a:cubicBezTo>
                    <a:pt x="79" y="208"/>
                    <a:pt x="80" y="206"/>
                    <a:pt x="80" y="206"/>
                  </a:cubicBezTo>
                  <a:cubicBezTo>
                    <a:pt x="81" y="206"/>
                    <a:pt x="81" y="208"/>
                    <a:pt x="82" y="208"/>
                  </a:cubicBezTo>
                  <a:cubicBezTo>
                    <a:pt x="285" y="208"/>
                    <a:pt x="285" y="208"/>
                    <a:pt x="285" y="208"/>
                  </a:cubicBezTo>
                  <a:cubicBezTo>
                    <a:pt x="284" y="204"/>
                    <a:pt x="281" y="198"/>
                    <a:pt x="277" y="194"/>
                  </a:cubicBezTo>
                  <a:cubicBezTo>
                    <a:pt x="275" y="191"/>
                    <a:pt x="272" y="189"/>
                    <a:pt x="268" y="187"/>
                  </a:cubicBezTo>
                  <a:cubicBezTo>
                    <a:pt x="271" y="186"/>
                    <a:pt x="274" y="184"/>
                    <a:pt x="277" y="182"/>
                  </a:cubicBezTo>
                  <a:cubicBezTo>
                    <a:pt x="284" y="176"/>
                    <a:pt x="288" y="167"/>
                    <a:pt x="289" y="159"/>
                  </a:cubicBezTo>
                  <a:close/>
                  <a:moveTo>
                    <a:pt x="93" y="123"/>
                  </a:moveTo>
                  <a:cubicBezTo>
                    <a:pt x="94" y="120"/>
                    <a:pt x="97" y="118"/>
                    <a:pt x="100" y="118"/>
                  </a:cubicBezTo>
                  <a:cubicBezTo>
                    <a:pt x="104" y="118"/>
                    <a:pt x="107" y="122"/>
                    <a:pt x="106" y="126"/>
                  </a:cubicBezTo>
                  <a:cubicBezTo>
                    <a:pt x="104" y="131"/>
                    <a:pt x="99" y="132"/>
                    <a:pt x="95" y="131"/>
                  </a:cubicBezTo>
                  <a:cubicBezTo>
                    <a:pt x="91" y="131"/>
                    <a:pt x="90" y="125"/>
                    <a:pt x="93" y="123"/>
                  </a:cubicBezTo>
                  <a:close/>
                  <a:moveTo>
                    <a:pt x="99" y="182"/>
                  </a:moveTo>
                  <a:cubicBezTo>
                    <a:pt x="89" y="182"/>
                    <a:pt x="90" y="167"/>
                    <a:pt x="100" y="167"/>
                  </a:cubicBezTo>
                  <a:cubicBezTo>
                    <a:pt x="110" y="167"/>
                    <a:pt x="109" y="182"/>
                    <a:pt x="99" y="182"/>
                  </a:cubicBezTo>
                  <a:close/>
                  <a:moveTo>
                    <a:pt x="113" y="91"/>
                  </a:moveTo>
                  <a:cubicBezTo>
                    <a:pt x="103" y="91"/>
                    <a:pt x="104" y="77"/>
                    <a:pt x="114" y="77"/>
                  </a:cubicBezTo>
                  <a:cubicBezTo>
                    <a:pt x="124" y="77"/>
                    <a:pt x="123" y="91"/>
                    <a:pt x="113" y="91"/>
                  </a:cubicBezTo>
                  <a:close/>
                  <a:moveTo>
                    <a:pt x="161" y="50"/>
                  </a:moveTo>
                  <a:cubicBezTo>
                    <a:pt x="167" y="50"/>
                    <a:pt x="166" y="59"/>
                    <a:pt x="161" y="59"/>
                  </a:cubicBezTo>
                  <a:cubicBezTo>
                    <a:pt x="155" y="59"/>
                    <a:pt x="156" y="50"/>
                    <a:pt x="161" y="50"/>
                  </a:cubicBezTo>
                  <a:close/>
                  <a:moveTo>
                    <a:pt x="153" y="78"/>
                  </a:moveTo>
                  <a:cubicBezTo>
                    <a:pt x="161" y="78"/>
                    <a:pt x="160" y="90"/>
                    <a:pt x="152" y="90"/>
                  </a:cubicBezTo>
                  <a:cubicBezTo>
                    <a:pt x="144" y="90"/>
                    <a:pt x="145" y="78"/>
                    <a:pt x="153" y="78"/>
                  </a:cubicBezTo>
                  <a:close/>
                  <a:moveTo>
                    <a:pt x="157" y="176"/>
                  </a:moveTo>
                  <a:cubicBezTo>
                    <a:pt x="145" y="176"/>
                    <a:pt x="147" y="158"/>
                    <a:pt x="159" y="158"/>
                  </a:cubicBezTo>
                  <a:cubicBezTo>
                    <a:pt x="171" y="158"/>
                    <a:pt x="170" y="176"/>
                    <a:pt x="157" y="176"/>
                  </a:cubicBezTo>
                  <a:close/>
                  <a:moveTo>
                    <a:pt x="160" y="133"/>
                  </a:moveTo>
                  <a:cubicBezTo>
                    <a:pt x="152" y="133"/>
                    <a:pt x="153" y="120"/>
                    <a:pt x="161" y="120"/>
                  </a:cubicBezTo>
                  <a:cubicBezTo>
                    <a:pt x="170" y="120"/>
                    <a:pt x="169" y="133"/>
                    <a:pt x="160" y="133"/>
                  </a:cubicBezTo>
                  <a:close/>
                  <a:moveTo>
                    <a:pt x="206" y="81"/>
                  </a:moveTo>
                  <a:cubicBezTo>
                    <a:pt x="205" y="84"/>
                    <a:pt x="202" y="88"/>
                    <a:pt x="197" y="88"/>
                  </a:cubicBezTo>
                  <a:cubicBezTo>
                    <a:pt x="184" y="88"/>
                    <a:pt x="186" y="70"/>
                    <a:pt x="198" y="70"/>
                  </a:cubicBezTo>
                  <a:cubicBezTo>
                    <a:pt x="203" y="70"/>
                    <a:pt x="206" y="73"/>
                    <a:pt x="206" y="77"/>
                  </a:cubicBezTo>
                  <a:cubicBezTo>
                    <a:pt x="209" y="77"/>
                    <a:pt x="208" y="80"/>
                    <a:pt x="206" y="81"/>
                  </a:cubicBezTo>
                  <a:close/>
                  <a:moveTo>
                    <a:pt x="225" y="164"/>
                  </a:moveTo>
                  <a:cubicBezTo>
                    <a:pt x="217" y="164"/>
                    <a:pt x="218" y="153"/>
                    <a:pt x="226" y="153"/>
                  </a:cubicBezTo>
                  <a:cubicBezTo>
                    <a:pt x="234" y="153"/>
                    <a:pt x="233" y="164"/>
                    <a:pt x="225" y="164"/>
                  </a:cubicBezTo>
                  <a:close/>
                  <a:moveTo>
                    <a:pt x="241" y="127"/>
                  </a:moveTo>
                  <a:cubicBezTo>
                    <a:pt x="230" y="127"/>
                    <a:pt x="232" y="111"/>
                    <a:pt x="243" y="111"/>
                  </a:cubicBezTo>
                  <a:cubicBezTo>
                    <a:pt x="254" y="111"/>
                    <a:pt x="252" y="127"/>
                    <a:pt x="241" y="127"/>
                  </a:cubicBezTo>
                  <a:close/>
                </a:path>
              </a:pathLst>
            </a:custGeom>
            <a:solidFill>
              <a:srgbClr val="23964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92" name="Freeform 268">
              <a:extLst>
                <a:ext uri="{FF2B5EF4-FFF2-40B4-BE49-F238E27FC236}">
                  <a16:creationId xmlns:a16="http://schemas.microsoft.com/office/drawing/2014/main" id="{2060BD18-DF68-4243-B121-298471F62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6882" y="2477966"/>
              <a:ext cx="22225" cy="17463"/>
            </a:xfrm>
            <a:custGeom>
              <a:avLst/>
              <a:gdLst>
                <a:gd name="T0" fmla="*/ 6 w 12"/>
                <a:gd name="T1" fmla="*/ 9 h 9"/>
                <a:gd name="T2" fmla="*/ 6 w 12"/>
                <a:gd name="T3" fmla="*/ 0 h 9"/>
                <a:gd name="T4" fmla="*/ 6 w 12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6" y="9"/>
                  </a:moveTo>
                  <a:cubicBezTo>
                    <a:pt x="11" y="9"/>
                    <a:pt x="12" y="0"/>
                    <a:pt x="6" y="0"/>
                  </a:cubicBezTo>
                  <a:cubicBezTo>
                    <a:pt x="1" y="0"/>
                    <a:pt x="0" y="9"/>
                    <a:pt x="6" y="9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93" name="Freeform 269">
              <a:extLst>
                <a:ext uri="{FF2B5EF4-FFF2-40B4-BE49-F238E27FC236}">
                  <a16:creationId xmlns:a16="http://schemas.microsoft.com/office/drawing/2014/main" id="{3727557A-98E6-4AF0-824D-7EBD6DDE9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0044" y="2528766"/>
              <a:ext cx="38100" cy="25400"/>
            </a:xfrm>
            <a:custGeom>
              <a:avLst/>
              <a:gdLst>
                <a:gd name="T0" fmla="*/ 11 w 21"/>
                <a:gd name="T1" fmla="*/ 0 h 14"/>
                <a:gd name="T2" fmla="*/ 10 w 21"/>
                <a:gd name="T3" fmla="*/ 14 h 14"/>
                <a:gd name="T4" fmla="*/ 11 w 21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4">
                  <a:moveTo>
                    <a:pt x="11" y="0"/>
                  </a:moveTo>
                  <a:cubicBezTo>
                    <a:pt x="1" y="0"/>
                    <a:pt x="0" y="14"/>
                    <a:pt x="10" y="14"/>
                  </a:cubicBezTo>
                  <a:cubicBezTo>
                    <a:pt x="20" y="14"/>
                    <a:pt x="21" y="0"/>
                    <a:pt x="11" y="0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94" name="Freeform 270">
              <a:extLst>
                <a:ext uri="{FF2B5EF4-FFF2-40B4-BE49-F238E27FC236}">
                  <a16:creationId xmlns:a16="http://schemas.microsoft.com/office/drawing/2014/main" id="{FA1246AE-DE6C-4CEF-9ACD-93089E573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6244" y="2530353"/>
              <a:ext cx="31750" cy="22225"/>
            </a:xfrm>
            <a:custGeom>
              <a:avLst/>
              <a:gdLst>
                <a:gd name="T0" fmla="*/ 9 w 17"/>
                <a:gd name="T1" fmla="*/ 0 h 12"/>
                <a:gd name="T2" fmla="*/ 8 w 17"/>
                <a:gd name="T3" fmla="*/ 12 h 12"/>
                <a:gd name="T4" fmla="*/ 9 w 17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2">
                  <a:moveTo>
                    <a:pt x="9" y="0"/>
                  </a:moveTo>
                  <a:cubicBezTo>
                    <a:pt x="1" y="0"/>
                    <a:pt x="0" y="12"/>
                    <a:pt x="8" y="12"/>
                  </a:cubicBezTo>
                  <a:cubicBezTo>
                    <a:pt x="16" y="12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95" name="Freeform 271">
              <a:extLst>
                <a:ext uri="{FF2B5EF4-FFF2-40B4-BE49-F238E27FC236}">
                  <a16:creationId xmlns:a16="http://schemas.microsoft.com/office/drawing/2014/main" id="{D3B09D1B-BC8B-4B3E-AB38-E1D9FE505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9269" y="2516066"/>
              <a:ext cx="47625" cy="33338"/>
            </a:xfrm>
            <a:custGeom>
              <a:avLst/>
              <a:gdLst>
                <a:gd name="T0" fmla="*/ 22 w 25"/>
                <a:gd name="T1" fmla="*/ 7 h 18"/>
                <a:gd name="T2" fmla="*/ 14 w 25"/>
                <a:gd name="T3" fmla="*/ 0 h 18"/>
                <a:gd name="T4" fmla="*/ 13 w 25"/>
                <a:gd name="T5" fmla="*/ 18 h 18"/>
                <a:gd name="T6" fmla="*/ 22 w 25"/>
                <a:gd name="T7" fmla="*/ 11 h 18"/>
                <a:gd name="T8" fmla="*/ 22 w 25"/>
                <a:gd name="T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8">
                  <a:moveTo>
                    <a:pt x="22" y="7"/>
                  </a:moveTo>
                  <a:cubicBezTo>
                    <a:pt x="22" y="3"/>
                    <a:pt x="19" y="0"/>
                    <a:pt x="14" y="0"/>
                  </a:cubicBezTo>
                  <a:cubicBezTo>
                    <a:pt x="2" y="0"/>
                    <a:pt x="0" y="18"/>
                    <a:pt x="13" y="18"/>
                  </a:cubicBezTo>
                  <a:cubicBezTo>
                    <a:pt x="18" y="18"/>
                    <a:pt x="21" y="14"/>
                    <a:pt x="22" y="11"/>
                  </a:cubicBezTo>
                  <a:cubicBezTo>
                    <a:pt x="24" y="10"/>
                    <a:pt x="25" y="7"/>
                    <a:pt x="22" y="7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96" name="Freeform 272">
              <a:extLst>
                <a:ext uri="{FF2B5EF4-FFF2-40B4-BE49-F238E27FC236}">
                  <a16:creationId xmlns:a16="http://schemas.microsoft.com/office/drawing/2014/main" id="{C5A62830-40FD-401B-8962-6387DFD19B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4994" y="2592266"/>
              <a:ext cx="44450" cy="28575"/>
            </a:xfrm>
            <a:custGeom>
              <a:avLst/>
              <a:gdLst>
                <a:gd name="T0" fmla="*/ 13 w 24"/>
                <a:gd name="T1" fmla="*/ 0 h 16"/>
                <a:gd name="T2" fmla="*/ 11 w 24"/>
                <a:gd name="T3" fmla="*/ 16 h 16"/>
                <a:gd name="T4" fmla="*/ 13 w 24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6">
                  <a:moveTo>
                    <a:pt x="13" y="0"/>
                  </a:moveTo>
                  <a:cubicBezTo>
                    <a:pt x="2" y="0"/>
                    <a:pt x="0" y="16"/>
                    <a:pt x="11" y="16"/>
                  </a:cubicBezTo>
                  <a:cubicBezTo>
                    <a:pt x="22" y="16"/>
                    <a:pt x="24" y="0"/>
                    <a:pt x="13" y="0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97" name="Freeform 273">
              <a:extLst>
                <a:ext uri="{FF2B5EF4-FFF2-40B4-BE49-F238E27FC236}">
                  <a16:creationId xmlns:a16="http://schemas.microsoft.com/office/drawing/2014/main" id="{0ADC730E-6CC1-41EA-8C47-DC989F047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1182" y="2670053"/>
              <a:ext cx="31750" cy="19050"/>
            </a:xfrm>
            <a:custGeom>
              <a:avLst/>
              <a:gdLst>
                <a:gd name="T0" fmla="*/ 9 w 17"/>
                <a:gd name="T1" fmla="*/ 0 h 11"/>
                <a:gd name="T2" fmla="*/ 8 w 17"/>
                <a:gd name="T3" fmla="*/ 11 h 11"/>
                <a:gd name="T4" fmla="*/ 9 w 17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1">
                  <a:moveTo>
                    <a:pt x="9" y="0"/>
                  </a:moveTo>
                  <a:cubicBezTo>
                    <a:pt x="1" y="0"/>
                    <a:pt x="0" y="11"/>
                    <a:pt x="8" y="11"/>
                  </a:cubicBezTo>
                  <a:cubicBezTo>
                    <a:pt x="16" y="11"/>
                    <a:pt x="17" y="0"/>
                    <a:pt x="9" y="0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98" name="Freeform 274">
              <a:extLst>
                <a:ext uri="{FF2B5EF4-FFF2-40B4-BE49-F238E27FC236}">
                  <a16:creationId xmlns:a16="http://schemas.microsoft.com/office/drawing/2014/main" id="{F17CDBB9-C53F-49B4-9B96-318297612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0532" y="2608141"/>
              <a:ext cx="33338" cy="23813"/>
            </a:xfrm>
            <a:custGeom>
              <a:avLst/>
              <a:gdLst>
                <a:gd name="T0" fmla="*/ 9 w 18"/>
                <a:gd name="T1" fmla="*/ 0 h 13"/>
                <a:gd name="T2" fmla="*/ 8 w 18"/>
                <a:gd name="T3" fmla="*/ 13 h 13"/>
                <a:gd name="T4" fmla="*/ 9 w 1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13">
                  <a:moveTo>
                    <a:pt x="9" y="0"/>
                  </a:moveTo>
                  <a:cubicBezTo>
                    <a:pt x="1" y="0"/>
                    <a:pt x="0" y="13"/>
                    <a:pt x="8" y="13"/>
                  </a:cubicBezTo>
                  <a:cubicBezTo>
                    <a:pt x="17" y="13"/>
                    <a:pt x="18" y="0"/>
                    <a:pt x="9" y="0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99" name="Freeform 275">
              <a:extLst>
                <a:ext uri="{FF2B5EF4-FFF2-40B4-BE49-F238E27FC236}">
                  <a16:creationId xmlns:a16="http://schemas.microsoft.com/office/drawing/2014/main" id="{8645C0A0-2C31-4ECB-93DB-F859F2081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6232" y="2604966"/>
              <a:ext cx="31750" cy="25400"/>
            </a:xfrm>
            <a:custGeom>
              <a:avLst/>
              <a:gdLst>
                <a:gd name="T0" fmla="*/ 5 w 17"/>
                <a:gd name="T1" fmla="*/ 13 h 14"/>
                <a:gd name="T2" fmla="*/ 16 w 17"/>
                <a:gd name="T3" fmla="*/ 8 h 14"/>
                <a:gd name="T4" fmla="*/ 10 w 17"/>
                <a:gd name="T5" fmla="*/ 0 h 14"/>
                <a:gd name="T6" fmla="*/ 3 w 17"/>
                <a:gd name="T7" fmla="*/ 5 h 14"/>
                <a:gd name="T8" fmla="*/ 5 w 17"/>
                <a:gd name="T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4">
                  <a:moveTo>
                    <a:pt x="5" y="13"/>
                  </a:moveTo>
                  <a:cubicBezTo>
                    <a:pt x="9" y="14"/>
                    <a:pt x="14" y="13"/>
                    <a:pt x="16" y="8"/>
                  </a:cubicBezTo>
                  <a:cubicBezTo>
                    <a:pt x="17" y="4"/>
                    <a:pt x="14" y="0"/>
                    <a:pt x="10" y="0"/>
                  </a:cubicBezTo>
                  <a:cubicBezTo>
                    <a:pt x="7" y="0"/>
                    <a:pt x="4" y="2"/>
                    <a:pt x="3" y="5"/>
                  </a:cubicBezTo>
                  <a:cubicBezTo>
                    <a:pt x="0" y="7"/>
                    <a:pt x="1" y="13"/>
                    <a:pt x="5" y="13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00" name="Freeform 276">
              <a:extLst>
                <a:ext uri="{FF2B5EF4-FFF2-40B4-BE49-F238E27FC236}">
                  <a16:creationId xmlns:a16="http://schemas.microsoft.com/office/drawing/2014/main" id="{68B79BDA-5291-4A53-8443-C44D048D2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4644" y="2695453"/>
              <a:ext cx="38100" cy="26988"/>
            </a:xfrm>
            <a:custGeom>
              <a:avLst/>
              <a:gdLst>
                <a:gd name="T0" fmla="*/ 11 w 21"/>
                <a:gd name="T1" fmla="*/ 0 h 15"/>
                <a:gd name="T2" fmla="*/ 10 w 21"/>
                <a:gd name="T3" fmla="*/ 15 h 15"/>
                <a:gd name="T4" fmla="*/ 11 w 21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5">
                  <a:moveTo>
                    <a:pt x="11" y="0"/>
                  </a:moveTo>
                  <a:cubicBezTo>
                    <a:pt x="1" y="0"/>
                    <a:pt x="0" y="15"/>
                    <a:pt x="10" y="15"/>
                  </a:cubicBezTo>
                  <a:cubicBezTo>
                    <a:pt x="20" y="15"/>
                    <a:pt x="21" y="0"/>
                    <a:pt x="11" y="0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01" name="Freeform 277">
              <a:extLst>
                <a:ext uri="{FF2B5EF4-FFF2-40B4-BE49-F238E27FC236}">
                  <a16:creationId xmlns:a16="http://schemas.microsoft.com/office/drawing/2014/main" id="{40BEC28B-A3FC-4480-98A1-94FDF2018D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7832" y="2677991"/>
              <a:ext cx="47625" cy="33338"/>
            </a:xfrm>
            <a:custGeom>
              <a:avLst/>
              <a:gdLst>
                <a:gd name="T0" fmla="*/ 14 w 26"/>
                <a:gd name="T1" fmla="*/ 0 h 18"/>
                <a:gd name="T2" fmla="*/ 12 w 26"/>
                <a:gd name="T3" fmla="*/ 18 h 18"/>
                <a:gd name="T4" fmla="*/ 14 w 26"/>
                <a:gd name="T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18">
                  <a:moveTo>
                    <a:pt x="14" y="0"/>
                  </a:moveTo>
                  <a:cubicBezTo>
                    <a:pt x="2" y="0"/>
                    <a:pt x="0" y="18"/>
                    <a:pt x="12" y="18"/>
                  </a:cubicBezTo>
                  <a:cubicBezTo>
                    <a:pt x="25" y="18"/>
                    <a:pt x="26" y="0"/>
                    <a:pt x="14" y="0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02" name="Freeform 278">
              <a:extLst>
                <a:ext uri="{FF2B5EF4-FFF2-40B4-BE49-F238E27FC236}">
                  <a16:creationId xmlns:a16="http://schemas.microsoft.com/office/drawing/2014/main" id="{2ABA1338-88B4-4825-AB68-ED14AE87C4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0907" y="2536703"/>
              <a:ext cx="454025" cy="333375"/>
            </a:xfrm>
            <a:custGeom>
              <a:avLst/>
              <a:gdLst>
                <a:gd name="T0" fmla="*/ 220 w 245"/>
                <a:gd name="T1" fmla="*/ 96 h 180"/>
                <a:gd name="T2" fmla="*/ 213 w 245"/>
                <a:gd name="T3" fmla="*/ 95 h 180"/>
                <a:gd name="T4" fmla="*/ 209 w 245"/>
                <a:gd name="T5" fmla="*/ 71 h 180"/>
                <a:gd name="T6" fmla="*/ 197 w 245"/>
                <a:gd name="T7" fmla="*/ 61 h 180"/>
                <a:gd name="T8" fmla="*/ 182 w 245"/>
                <a:gd name="T9" fmla="*/ 54 h 180"/>
                <a:gd name="T10" fmla="*/ 156 w 245"/>
                <a:gd name="T11" fmla="*/ 27 h 180"/>
                <a:gd name="T12" fmla="*/ 143 w 245"/>
                <a:gd name="T13" fmla="*/ 28 h 180"/>
                <a:gd name="T14" fmla="*/ 134 w 245"/>
                <a:gd name="T15" fmla="*/ 6 h 180"/>
                <a:gd name="T16" fmla="*/ 114 w 245"/>
                <a:gd name="T17" fmla="*/ 0 h 180"/>
                <a:gd name="T18" fmla="*/ 93 w 245"/>
                <a:gd name="T19" fmla="*/ 14 h 180"/>
                <a:gd name="T20" fmla="*/ 83 w 245"/>
                <a:gd name="T21" fmla="*/ 13 h 180"/>
                <a:gd name="T22" fmla="*/ 55 w 245"/>
                <a:gd name="T23" fmla="*/ 41 h 180"/>
                <a:gd name="T24" fmla="*/ 30 w 245"/>
                <a:gd name="T25" fmla="*/ 51 h 180"/>
                <a:gd name="T26" fmla="*/ 13 w 245"/>
                <a:gd name="T27" fmla="*/ 73 h 180"/>
                <a:gd name="T28" fmla="*/ 16 w 245"/>
                <a:gd name="T29" fmla="*/ 107 h 180"/>
                <a:gd name="T30" fmla="*/ 8 w 245"/>
                <a:gd name="T31" fmla="*/ 115 h 180"/>
                <a:gd name="T32" fmla="*/ 11 w 245"/>
                <a:gd name="T33" fmla="*/ 156 h 180"/>
                <a:gd name="T34" fmla="*/ 11 w 245"/>
                <a:gd name="T35" fmla="*/ 167 h 180"/>
                <a:gd name="T36" fmla="*/ 177 w 245"/>
                <a:gd name="T37" fmla="*/ 176 h 180"/>
                <a:gd name="T38" fmla="*/ 180 w 245"/>
                <a:gd name="T39" fmla="*/ 176 h 180"/>
                <a:gd name="T40" fmla="*/ 229 w 245"/>
                <a:gd name="T41" fmla="*/ 148 h 180"/>
                <a:gd name="T42" fmla="*/ 244 w 245"/>
                <a:gd name="T43" fmla="*/ 128 h 180"/>
                <a:gd name="T44" fmla="*/ 40 w 245"/>
                <a:gd name="T45" fmla="*/ 74 h 180"/>
                <a:gd name="T46" fmla="*/ 40 w 245"/>
                <a:gd name="T47" fmla="*/ 74 h 180"/>
                <a:gd name="T48" fmla="*/ 56 w 245"/>
                <a:gd name="T49" fmla="*/ 115 h 180"/>
                <a:gd name="T50" fmla="*/ 56 w 245"/>
                <a:gd name="T51" fmla="*/ 115 h 180"/>
                <a:gd name="T52" fmla="*/ 50 w 245"/>
                <a:gd name="T53" fmla="*/ 120 h 180"/>
                <a:gd name="T54" fmla="*/ 46 w 245"/>
                <a:gd name="T55" fmla="*/ 110 h 180"/>
                <a:gd name="T56" fmla="*/ 57 w 245"/>
                <a:gd name="T57" fmla="*/ 112 h 180"/>
                <a:gd name="T58" fmla="*/ 56 w 245"/>
                <a:gd name="T59" fmla="*/ 115 h 180"/>
                <a:gd name="T60" fmla="*/ 69 w 245"/>
                <a:gd name="T61" fmla="*/ 70 h 180"/>
                <a:gd name="T62" fmla="*/ 69 w 245"/>
                <a:gd name="T63" fmla="*/ 70 h 180"/>
                <a:gd name="T64" fmla="*/ 101 w 245"/>
                <a:gd name="T65" fmla="*/ 96 h 180"/>
                <a:gd name="T66" fmla="*/ 100 w 245"/>
                <a:gd name="T67" fmla="*/ 50 h 180"/>
                <a:gd name="T68" fmla="*/ 93 w 245"/>
                <a:gd name="T69" fmla="*/ 42 h 180"/>
                <a:gd name="T70" fmla="*/ 108 w 245"/>
                <a:gd name="T71" fmla="*/ 44 h 180"/>
                <a:gd name="T72" fmla="*/ 113 w 245"/>
                <a:gd name="T73" fmla="*/ 80 h 180"/>
                <a:gd name="T74" fmla="*/ 113 w 245"/>
                <a:gd name="T75" fmla="*/ 80 h 180"/>
                <a:gd name="T76" fmla="*/ 126 w 245"/>
                <a:gd name="T77" fmla="*/ 41 h 180"/>
                <a:gd name="T78" fmla="*/ 138 w 245"/>
                <a:gd name="T79" fmla="*/ 118 h 180"/>
                <a:gd name="T80" fmla="*/ 138 w 245"/>
                <a:gd name="T81" fmla="*/ 118 h 180"/>
                <a:gd name="T82" fmla="*/ 148 w 245"/>
                <a:gd name="T83" fmla="*/ 88 h 180"/>
                <a:gd name="T84" fmla="*/ 151 w 245"/>
                <a:gd name="T85" fmla="*/ 80 h 180"/>
                <a:gd name="T86" fmla="*/ 158 w 245"/>
                <a:gd name="T87" fmla="*/ 81 h 180"/>
                <a:gd name="T88" fmla="*/ 151 w 245"/>
                <a:gd name="T89" fmla="*/ 90 h 180"/>
                <a:gd name="T90" fmla="*/ 200 w 245"/>
                <a:gd name="T91" fmla="*/ 11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5" h="180">
                  <a:moveTo>
                    <a:pt x="234" y="103"/>
                  </a:moveTo>
                  <a:cubicBezTo>
                    <a:pt x="230" y="99"/>
                    <a:pt x="225" y="97"/>
                    <a:pt x="220" y="96"/>
                  </a:cubicBezTo>
                  <a:cubicBezTo>
                    <a:pt x="218" y="96"/>
                    <a:pt x="215" y="95"/>
                    <a:pt x="213" y="95"/>
                  </a:cubicBezTo>
                  <a:cubicBezTo>
                    <a:pt x="213" y="95"/>
                    <a:pt x="213" y="95"/>
                    <a:pt x="213" y="95"/>
                  </a:cubicBezTo>
                  <a:cubicBezTo>
                    <a:pt x="214" y="91"/>
                    <a:pt x="215" y="88"/>
                    <a:pt x="214" y="84"/>
                  </a:cubicBezTo>
                  <a:cubicBezTo>
                    <a:pt x="214" y="79"/>
                    <a:pt x="212" y="75"/>
                    <a:pt x="209" y="71"/>
                  </a:cubicBezTo>
                  <a:cubicBezTo>
                    <a:pt x="208" y="70"/>
                    <a:pt x="208" y="70"/>
                    <a:pt x="208" y="70"/>
                  </a:cubicBezTo>
                  <a:cubicBezTo>
                    <a:pt x="205" y="66"/>
                    <a:pt x="201" y="63"/>
                    <a:pt x="197" y="61"/>
                  </a:cubicBezTo>
                  <a:cubicBezTo>
                    <a:pt x="192" y="59"/>
                    <a:pt x="187" y="58"/>
                    <a:pt x="182" y="58"/>
                  </a:cubicBezTo>
                  <a:cubicBezTo>
                    <a:pt x="182" y="57"/>
                    <a:pt x="182" y="55"/>
                    <a:pt x="182" y="54"/>
                  </a:cubicBezTo>
                  <a:cubicBezTo>
                    <a:pt x="181" y="46"/>
                    <a:pt x="177" y="39"/>
                    <a:pt x="171" y="34"/>
                  </a:cubicBezTo>
                  <a:cubicBezTo>
                    <a:pt x="166" y="31"/>
                    <a:pt x="161" y="28"/>
                    <a:pt x="156" y="27"/>
                  </a:cubicBezTo>
                  <a:cubicBezTo>
                    <a:pt x="153" y="27"/>
                    <a:pt x="150" y="27"/>
                    <a:pt x="147" y="27"/>
                  </a:cubicBezTo>
                  <a:cubicBezTo>
                    <a:pt x="146" y="27"/>
                    <a:pt x="145" y="27"/>
                    <a:pt x="143" y="28"/>
                  </a:cubicBezTo>
                  <a:cubicBezTo>
                    <a:pt x="144" y="26"/>
                    <a:pt x="144" y="25"/>
                    <a:pt x="143" y="23"/>
                  </a:cubicBezTo>
                  <a:cubicBezTo>
                    <a:pt x="143" y="17"/>
                    <a:pt x="139" y="11"/>
                    <a:pt x="134" y="6"/>
                  </a:cubicBezTo>
                  <a:cubicBezTo>
                    <a:pt x="130" y="3"/>
                    <a:pt x="126" y="1"/>
                    <a:pt x="121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07" y="0"/>
                    <a:pt x="100" y="5"/>
                    <a:pt x="96" y="9"/>
                  </a:cubicBezTo>
                  <a:cubicBezTo>
                    <a:pt x="95" y="11"/>
                    <a:pt x="93" y="12"/>
                    <a:pt x="93" y="14"/>
                  </a:cubicBezTo>
                  <a:cubicBezTo>
                    <a:pt x="92" y="14"/>
                    <a:pt x="92" y="14"/>
                    <a:pt x="91" y="14"/>
                  </a:cubicBezTo>
                  <a:cubicBezTo>
                    <a:pt x="88" y="14"/>
                    <a:pt x="86" y="13"/>
                    <a:pt x="83" y="13"/>
                  </a:cubicBezTo>
                  <a:cubicBezTo>
                    <a:pt x="75" y="14"/>
                    <a:pt x="67" y="18"/>
                    <a:pt x="63" y="24"/>
                  </a:cubicBezTo>
                  <a:cubicBezTo>
                    <a:pt x="58" y="29"/>
                    <a:pt x="56" y="35"/>
                    <a:pt x="55" y="41"/>
                  </a:cubicBezTo>
                  <a:cubicBezTo>
                    <a:pt x="54" y="41"/>
                    <a:pt x="52" y="41"/>
                    <a:pt x="50" y="41"/>
                  </a:cubicBezTo>
                  <a:cubicBezTo>
                    <a:pt x="43" y="41"/>
                    <a:pt x="35" y="46"/>
                    <a:pt x="30" y="51"/>
                  </a:cubicBezTo>
                  <a:cubicBezTo>
                    <a:pt x="26" y="55"/>
                    <a:pt x="24" y="61"/>
                    <a:pt x="23" y="66"/>
                  </a:cubicBezTo>
                  <a:cubicBezTo>
                    <a:pt x="19" y="68"/>
                    <a:pt x="15" y="70"/>
                    <a:pt x="13" y="73"/>
                  </a:cubicBezTo>
                  <a:cubicBezTo>
                    <a:pt x="8" y="78"/>
                    <a:pt x="6" y="85"/>
                    <a:pt x="7" y="91"/>
                  </a:cubicBezTo>
                  <a:cubicBezTo>
                    <a:pt x="8" y="97"/>
                    <a:pt x="11" y="103"/>
                    <a:pt x="16" y="107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3" y="110"/>
                    <a:pt x="10" y="113"/>
                    <a:pt x="8" y="115"/>
                  </a:cubicBezTo>
                  <a:cubicBezTo>
                    <a:pt x="2" y="121"/>
                    <a:pt x="0" y="129"/>
                    <a:pt x="1" y="137"/>
                  </a:cubicBezTo>
                  <a:cubicBezTo>
                    <a:pt x="1" y="144"/>
                    <a:pt x="5" y="152"/>
                    <a:pt x="11" y="156"/>
                  </a:cubicBezTo>
                  <a:cubicBezTo>
                    <a:pt x="14" y="158"/>
                    <a:pt x="16" y="160"/>
                    <a:pt x="19" y="161"/>
                  </a:cubicBezTo>
                  <a:cubicBezTo>
                    <a:pt x="16" y="163"/>
                    <a:pt x="13" y="165"/>
                    <a:pt x="11" y="167"/>
                  </a:cubicBezTo>
                  <a:cubicBezTo>
                    <a:pt x="8" y="171"/>
                    <a:pt x="6" y="175"/>
                    <a:pt x="5" y="180"/>
                  </a:cubicBezTo>
                  <a:cubicBezTo>
                    <a:pt x="177" y="176"/>
                    <a:pt x="177" y="176"/>
                    <a:pt x="177" y="176"/>
                  </a:cubicBezTo>
                  <a:cubicBezTo>
                    <a:pt x="178" y="176"/>
                    <a:pt x="178" y="175"/>
                    <a:pt x="179" y="174"/>
                  </a:cubicBezTo>
                  <a:cubicBezTo>
                    <a:pt x="179" y="175"/>
                    <a:pt x="180" y="176"/>
                    <a:pt x="180" y="176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6" y="167"/>
                    <a:pt x="235" y="156"/>
                    <a:pt x="229" y="148"/>
                  </a:cubicBezTo>
                  <a:cubicBezTo>
                    <a:pt x="230" y="147"/>
                    <a:pt x="231" y="147"/>
                    <a:pt x="232" y="146"/>
                  </a:cubicBezTo>
                  <a:cubicBezTo>
                    <a:pt x="238" y="142"/>
                    <a:pt x="242" y="135"/>
                    <a:pt x="244" y="128"/>
                  </a:cubicBezTo>
                  <a:cubicBezTo>
                    <a:pt x="245" y="119"/>
                    <a:pt x="242" y="109"/>
                    <a:pt x="234" y="103"/>
                  </a:cubicBezTo>
                  <a:close/>
                  <a:moveTo>
                    <a:pt x="40" y="74"/>
                  </a:moveTo>
                  <a:cubicBezTo>
                    <a:pt x="50" y="74"/>
                    <a:pt x="49" y="88"/>
                    <a:pt x="39" y="88"/>
                  </a:cubicBezTo>
                  <a:cubicBezTo>
                    <a:pt x="29" y="88"/>
                    <a:pt x="30" y="74"/>
                    <a:pt x="40" y="74"/>
                  </a:cubicBezTo>
                  <a:close/>
                  <a:moveTo>
                    <a:pt x="57" y="115"/>
                  </a:moveTo>
                  <a:cubicBezTo>
                    <a:pt x="56" y="115"/>
                    <a:pt x="56" y="115"/>
                    <a:pt x="56" y="115"/>
                  </a:cubicBezTo>
                  <a:cubicBezTo>
                    <a:pt x="56" y="116"/>
                    <a:pt x="56" y="116"/>
                    <a:pt x="56" y="116"/>
                  </a:cubicBezTo>
                  <a:cubicBezTo>
                    <a:pt x="56" y="115"/>
                    <a:pt x="56" y="115"/>
                    <a:pt x="56" y="115"/>
                  </a:cubicBezTo>
                  <a:cubicBezTo>
                    <a:pt x="56" y="116"/>
                    <a:pt x="55" y="117"/>
                    <a:pt x="54" y="118"/>
                  </a:cubicBezTo>
                  <a:cubicBezTo>
                    <a:pt x="53" y="119"/>
                    <a:pt x="52" y="120"/>
                    <a:pt x="50" y="120"/>
                  </a:cubicBezTo>
                  <a:cubicBezTo>
                    <a:pt x="48" y="120"/>
                    <a:pt x="46" y="119"/>
                    <a:pt x="45" y="117"/>
                  </a:cubicBezTo>
                  <a:cubicBezTo>
                    <a:pt x="44" y="115"/>
                    <a:pt x="44" y="112"/>
                    <a:pt x="46" y="110"/>
                  </a:cubicBezTo>
                  <a:cubicBezTo>
                    <a:pt x="47" y="107"/>
                    <a:pt x="52" y="106"/>
                    <a:pt x="54" y="108"/>
                  </a:cubicBezTo>
                  <a:cubicBezTo>
                    <a:pt x="55" y="109"/>
                    <a:pt x="57" y="110"/>
                    <a:pt x="57" y="112"/>
                  </a:cubicBezTo>
                  <a:cubicBezTo>
                    <a:pt x="57" y="113"/>
                    <a:pt x="57" y="114"/>
                    <a:pt x="56" y="115"/>
                  </a:cubicBezTo>
                  <a:cubicBezTo>
                    <a:pt x="56" y="115"/>
                    <a:pt x="56" y="115"/>
                    <a:pt x="56" y="115"/>
                  </a:cubicBezTo>
                  <a:cubicBezTo>
                    <a:pt x="57" y="114"/>
                    <a:pt x="57" y="115"/>
                    <a:pt x="57" y="115"/>
                  </a:cubicBezTo>
                  <a:close/>
                  <a:moveTo>
                    <a:pt x="69" y="70"/>
                  </a:moveTo>
                  <a:cubicBezTo>
                    <a:pt x="62" y="70"/>
                    <a:pt x="63" y="60"/>
                    <a:pt x="69" y="60"/>
                  </a:cubicBezTo>
                  <a:cubicBezTo>
                    <a:pt x="76" y="60"/>
                    <a:pt x="75" y="70"/>
                    <a:pt x="69" y="70"/>
                  </a:cubicBezTo>
                  <a:close/>
                  <a:moveTo>
                    <a:pt x="100" y="110"/>
                  </a:moveTo>
                  <a:cubicBezTo>
                    <a:pt x="91" y="110"/>
                    <a:pt x="92" y="96"/>
                    <a:pt x="101" y="96"/>
                  </a:cubicBezTo>
                  <a:cubicBezTo>
                    <a:pt x="110" y="96"/>
                    <a:pt x="109" y="110"/>
                    <a:pt x="100" y="110"/>
                  </a:cubicBezTo>
                  <a:close/>
                  <a:moveTo>
                    <a:pt x="100" y="50"/>
                  </a:moveTo>
                  <a:cubicBezTo>
                    <a:pt x="97" y="50"/>
                    <a:pt x="94" y="48"/>
                    <a:pt x="93" y="45"/>
                  </a:cubicBezTo>
                  <a:cubicBezTo>
                    <a:pt x="93" y="44"/>
                    <a:pt x="93" y="43"/>
                    <a:pt x="93" y="42"/>
                  </a:cubicBezTo>
                  <a:cubicBezTo>
                    <a:pt x="94" y="38"/>
                    <a:pt x="97" y="36"/>
                    <a:pt x="101" y="36"/>
                  </a:cubicBezTo>
                  <a:cubicBezTo>
                    <a:pt x="105" y="36"/>
                    <a:pt x="108" y="40"/>
                    <a:pt x="108" y="44"/>
                  </a:cubicBezTo>
                  <a:cubicBezTo>
                    <a:pt x="108" y="47"/>
                    <a:pt x="104" y="50"/>
                    <a:pt x="100" y="50"/>
                  </a:cubicBezTo>
                  <a:close/>
                  <a:moveTo>
                    <a:pt x="113" y="80"/>
                  </a:moveTo>
                  <a:cubicBezTo>
                    <a:pt x="106" y="80"/>
                    <a:pt x="107" y="70"/>
                    <a:pt x="113" y="70"/>
                  </a:cubicBezTo>
                  <a:cubicBezTo>
                    <a:pt x="120" y="70"/>
                    <a:pt x="119" y="80"/>
                    <a:pt x="113" y="80"/>
                  </a:cubicBezTo>
                  <a:close/>
                  <a:moveTo>
                    <a:pt x="125" y="53"/>
                  </a:moveTo>
                  <a:cubicBezTo>
                    <a:pt x="116" y="53"/>
                    <a:pt x="117" y="41"/>
                    <a:pt x="126" y="41"/>
                  </a:cubicBezTo>
                  <a:cubicBezTo>
                    <a:pt x="135" y="41"/>
                    <a:pt x="134" y="53"/>
                    <a:pt x="125" y="53"/>
                  </a:cubicBezTo>
                  <a:close/>
                  <a:moveTo>
                    <a:pt x="138" y="118"/>
                  </a:moveTo>
                  <a:cubicBezTo>
                    <a:pt x="131" y="118"/>
                    <a:pt x="132" y="108"/>
                    <a:pt x="139" y="108"/>
                  </a:cubicBezTo>
                  <a:cubicBezTo>
                    <a:pt x="145" y="108"/>
                    <a:pt x="145" y="118"/>
                    <a:pt x="138" y="118"/>
                  </a:cubicBezTo>
                  <a:close/>
                  <a:moveTo>
                    <a:pt x="151" y="90"/>
                  </a:moveTo>
                  <a:cubicBezTo>
                    <a:pt x="149" y="90"/>
                    <a:pt x="148" y="89"/>
                    <a:pt x="148" y="88"/>
                  </a:cubicBezTo>
                  <a:cubicBezTo>
                    <a:pt x="147" y="86"/>
                    <a:pt x="147" y="84"/>
                    <a:pt x="148" y="83"/>
                  </a:cubicBezTo>
                  <a:cubicBezTo>
                    <a:pt x="149" y="82"/>
                    <a:pt x="150" y="81"/>
                    <a:pt x="151" y="80"/>
                  </a:cubicBezTo>
                  <a:cubicBezTo>
                    <a:pt x="151" y="80"/>
                    <a:pt x="153" y="79"/>
                    <a:pt x="152" y="80"/>
                  </a:cubicBezTo>
                  <a:cubicBezTo>
                    <a:pt x="154" y="79"/>
                    <a:pt x="157" y="80"/>
                    <a:pt x="158" y="81"/>
                  </a:cubicBezTo>
                  <a:cubicBezTo>
                    <a:pt x="160" y="83"/>
                    <a:pt x="160" y="85"/>
                    <a:pt x="160" y="87"/>
                  </a:cubicBezTo>
                  <a:cubicBezTo>
                    <a:pt x="160" y="92"/>
                    <a:pt x="153" y="93"/>
                    <a:pt x="151" y="90"/>
                  </a:cubicBezTo>
                  <a:close/>
                  <a:moveTo>
                    <a:pt x="198" y="133"/>
                  </a:moveTo>
                  <a:cubicBezTo>
                    <a:pt x="187" y="133"/>
                    <a:pt x="188" y="117"/>
                    <a:pt x="200" y="117"/>
                  </a:cubicBezTo>
                  <a:cubicBezTo>
                    <a:pt x="211" y="117"/>
                    <a:pt x="210" y="133"/>
                    <a:pt x="198" y="133"/>
                  </a:cubicBezTo>
                  <a:close/>
                </a:path>
              </a:pathLst>
            </a:custGeom>
            <a:solidFill>
              <a:srgbClr val="36836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03" name="Freeform 279">
              <a:extLst>
                <a:ext uri="{FF2B5EF4-FFF2-40B4-BE49-F238E27FC236}">
                  <a16:creationId xmlns:a16="http://schemas.microsoft.com/office/drawing/2014/main" id="{89D38CC8-6B63-41AC-A0A1-151A33BBF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2357" y="2603378"/>
              <a:ext cx="28575" cy="25400"/>
            </a:xfrm>
            <a:custGeom>
              <a:avLst/>
              <a:gdLst>
                <a:gd name="T0" fmla="*/ 8 w 15"/>
                <a:gd name="T1" fmla="*/ 0 h 14"/>
                <a:gd name="T2" fmla="*/ 0 w 15"/>
                <a:gd name="T3" fmla="*/ 6 h 14"/>
                <a:gd name="T4" fmla="*/ 0 w 15"/>
                <a:gd name="T5" fmla="*/ 9 h 14"/>
                <a:gd name="T6" fmla="*/ 7 w 15"/>
                <a:gd name="T7" fmla="*/ 14 h 14"/>
                <a:gd name="T8" fmla="*/ 15 w 15"/>
                <a:gd name="T9" fmla="*/ 8 h 14"/>
                <a:gd name="T10" fmla="*/ 8 w 15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4">
                  <a:moveTo>
                    <a:pt x="8" y="0"/>
                  </a:moveTo>
                  <a:cubicBezTo>
                    <a:pt x="4" y="0"/>
                    <a:pt x="1" y="2"/>
                    <a:pt x="0" y="6"/>
                  </a:cubicBezTo>
                  <a:cubicBezTo>
                    <a:pt x="0" y="7"/>
                    <a:pt x="0" y="8"/>
                    <a:pt x="0" y="9"/>
                  </a:cubicBezTo>
                  <a:cubicBezTo>
                    <a:pt x="1" y="12"/>
                    <a:pt x="4" y="14"/>
                    <a:pt x="7" y="14"/>
                  </a:cubicBezTo>
                  <a:cubicBezTo>
                    <a:pt x="11" y="14"/>
                    <a:pt x="15" y="11"/>
                    <a:pt x="15" y="8"/>
                  </a:cubicBezTo>
                  <a:cubicBezTo>
                    <a:pt x="15" y="4"/>
                    <a:pt x="12" y="0"/>
                    <a:pt x="8" y="0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04" name="Freeform 280">
              <a:extLst>
                <a:ext uri="{FF2B5EF4-FFF2-40B4-BE49-F238E27FC236}">
                  <a16:creationId xmlns:a16="http://schemas.microsoft.com/office/drawing/2014/main" id="{ADDAC7DB-B871-4873-BEA3-3B7A50859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5219" y="2611316"/>
              <a:ext cx="34925" cy="22225"/>
            </a:xfrm>
            <a:custGeom>
              <a:avLst/>
              <a:gdLst>
                <a:gd name="T0" fmla="*/ 10 w 19"/>
                <a:gd name="T1" fmla="*/ 0 h 12"/>
                <a:gd name="T2" fmla="*/ 9 w 19"/>
                <a:gd name="T3" fmla="*/ 12 h 12"/>
                <a:gd name="T4" fmla="*/ 10 w 19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2">
                  <a:moveTo>
                    <a:pt x="10" y="0"/>
                  </a:moveTo>
                  <a:cubicBezTo>
                    <a:pt x="1" y="0"/>
                    <a:pt x="0" y="12"/>
                    <a:pt x="9" y="12"/>
                  </a:cubicBezTo>
                  <a:cubicBezTo>
                    <a:pt x="18" y="12"/>
                    <a:pt x="19" y="0"/>
                    <a:pt x="10" y="0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05" name="Freeform 281">
              <a:extLst>
                <a:ext uri="{FF2B5EF4-FFF2-40B4-BE49-F238E27FC236}">
                  <a16:creationId xmlns:a16="http://schemas.microsoft.com/office/drawing/2014/main" id="{5F8FD444-432D-4A8A-B969-3DCE75814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2369" y="2682753"/>
              <a:ext cx="25400" cy="25400"/>
            </a:xfrm>
            <a:custGeom>
              <a:avLst/>
              <a:gdLst>
                <a:gd name="T0" fmla="*/ 5 w 13"/>
                <a:gd name="T1" fmla="*/ 1 h 14"/>
                <a:gd name="T2" fmla="*/ 4 w 13"/>
                <a:gd name="T3" fmla="*/ 1 h 14"/>
                <a:gd name="T4" fmla="*/ 1 w 13"/>
                <a:gd name="T5" fmla="*/ 4 h 14"/>
                <a:gd name="T6" fmla="*/ 1 w 13"/>
                <a:gd name="T7" fmla="*/ 9 h 14"/>
                <a:gd name="T8" fmla="*/ 4 w 13"/>
                <a:gd name="T9" fmla="*/ 11 h 14"/>
                <a:gd name="T10" fmla="*/ 13 w 13"/>
                <a:gd name="T11" fmla="*/ 8 h 14"/>
                <a:gd name="T12" fmla="*/ 11 w 13"/>
                <a:gd name="T13" fmla="*/ 2 h 14"/>
                <a:gd name="T14" fmla="*/ 5 w 13"/>
                <a:gd name="T15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4">
                  <a:moveTo>
                    <a:pt x="5" y="1"/>
                  </a:moveTo>
                  <a:cubicBezTo>
                    <a:pt x="6" y="0"/>
                    <a:pt x="4" y="1"/>
                    <a:pt x="4" y="1"/>
                  </a:cubicBezTo>
                  <a:cubicBezTo>
                    <a:pt x="3" y="2"/>
                    <a:pt x="2" y="3"/>
                    <a:pt x="1" y="4"/>
                  </a:cubicBezTo>
                  <a:cubicBezTo>
                    <a:pt x="0" y="5"/>
                    <a:pt x="0" y="7"/>
                    <a:pt x="1" y="9"/>
                  </a:cubicBezTo>
                  <a:cubicBezTo>
                    <a:pt x="1" y="10"/>
                    <a:pt x="2" y="11"/>
                    <a:pt x="4" y="11"/>
                  </a:cubicBezTo>
                  <a:cubicBezTo>
                    <a:pt x="6" y="14"/>
                    <a:pt x="13" y="13"/>
                    <a:pt x="13" y="8"/>
                  </a:cubicBezTo>
                  <a:cubicBezTo>
                    <a:pt x="13" y="6"/>
                    <a:pt x="13" y="4"/>
                    <a:pt x="11" y="2"/>
                  </a:cubicBezTo>
                  <a:cubicBezTo>
                    <a:pt x="10" y="1"/>
                    <a:pt x="7" y="0"/>
                    <a:pt x="5" y="1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06" name="Freeform 282">
              <a:extLst>
                <a:ext uri="{FF2B5EF4-FFF2-40B4-BE49-F238E27FC236}">
                  <a16:creationId xmlns:a16="http://schemas.microsoft.com/office/drawing/2014/main" id="{5A9D686C-526F-4BA6-9032-32FFE68A0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6169" y="2665291"/>
              <a:ext cx="26988" cy="19050"/>
            </a:xfrm>
            <a:custGeom>
              <a:avLst/>
              <a:gdLst>
                <a:gd name="T0" fmla="*/ 7 w 14"/>
                <a:gd name="T1" fmla="*/ 0 h 10"/>
                <a:gd name="T2" fmla="*/ 7 w 14"/>
                <a:gd name="T3" fmla="*/ 10 h 10"/>
                <a:gd name="T4" fmla="*/ 7 w 14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0">
                  <a:moveTo>
                    <a:pt x="7" y="0"/>
                  </a:moveTo>
                  <a:cubicBezTo>
                    <a:pt x="1" y="0"/>
                    <a:pt x="0" y="10"/>
                    <a:pt x="7" y="10"/>
                  </a:cubicBezTo>
                  <a:cubicBezTo>
                    <a:pt x="13" y="10"/>
                    <a:pt x="14" y="0"/>
                    <a:pt x="7" y="0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07" name="Freeform 283">
              <a:extLst>
                <a:ext uri="{FF2B5EF4-FFF2-40B4-BE49-F238E27FC236}">
                  <a16:creationId xmlns:a16="http://schemas.microsoft.com/office/drawing/2014/main" id="{A83B9664-376E-4BB8-89A4-D843150D9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5207" y="2647828"/>
              <a:ext cx="25400" cy="17463"/>
            </a:xfrm>
            <a:custGeom>
              <a:avLst/>
              <a:gdLst>
                <a:gd name="T0" fmla="*/ 7 w 14"/>
                <a:gd name="T1" fmla="*/ 0 h 10"/>
                <a:gd name="T2" fmla="*/ 7 w 14"/>
                <a:gd name="T3" fmla="*/ 10 h 10"/>
                <a:gd name="T4" fmla="*/ 7 w 14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0">
                  <a:moveTo>
                    <a:pt x="7" y="0"/>
                  </a:moveTo>
                  <a:cubicBezTo>
                    <a:pt x="1" y="0"/>
                    <a:pt x="0" y="10"/>
                    <a:pt x="7" y="10"/>
                  </a:cubicBezTo>
                  <a:cubicBezTo>
                    <a:pt x="13" y="10"/>
                    <a:pt x="14" y="0"/>
                    <a:pt x="7" y="0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08" name="Freeform 284">
              <a:extLst>
                <a:ext uri="{FF2B5EF4-FFF2-40B4-BE49-F238E27FC236}">
                  <a16:creationId xmlns:a16="http://schemas.microsoft.com/office/drawing/2014/main" id="{0CDE3501-04CD-492D-8758-E6AD18FD3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4882" y="2673228"/>
              <a:ext cx="38100" cy="25400"/>
            </a:xfrm>
            <a:custGeom>
              <a:avLst/>
              <a:gdLst>
                <a:gd name="T0" fmla="*/ 11 w 21"/>
                <a:gd name="T1" fmla="*/ 0 h 14"/>
                <a:gd name="T2" fmla="*/ 10 w 21"/>
                <a:gd name="T3" fmla="*/ 14 h 14"/>
                <a:gd name="T4" fmla="*/ 11 w 21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4">
                  <a:moveTo>
                    <a:pt x="11" y="0"/>
                  </a:moveTo>
                  <a:cubicBezTo>
                    <a:pt x="1" y="0"/>
                    <a:pt x="0" y="14"/>
                    <a:pt x="10" y="14"/>
                  </a:cubicBezTo>
                  <a:cubicBezTo>
                    <a:pt x="20" y="14"/>
                    <a:pt x="21" y="0"/>
                    <a:pt x="11" y="0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09" name="Freeform 285">
              <a:extLst>
                <a:ext uri="{FF2B5EF4-FFF2-40B4-BE49-F238E27FC236}">
                  <a16:creationId xmlns:a16="http://schemas.microsoft.com/office/drawing/2014/main" id="{47EEBB56-4C98-49D0-B4E6-AE84E2217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1869" y="2731966"/>
              <a:ext cx="23813" cy="26988"/>
            </a:xfrm>
            <a:custGeom>
              <a:avLst/>
              <a:gdLst>
                <a:gd name="T0" fmla="*/ 13 w 13"/>
                <a:gd name="T1" fmla="*/ 6 h 14"/>
                <a:gd name="T2" fmla="*/ 10 w 13"/>
                <a:gd name="T3" fmla="*/ 2 h 14"/>
                <a:gd name="T4" fmla="*/ 2 w 13"/>
                <a:gd name="T5" fmla="*/ 4 h 14"/>
                <a:gd name="T6" fmla="*/ 1 w 13"/>
                <a:gd name="T7" fmla="*/ 11 h 14"/>
                <a:gd name="T8" fmla="*/ 6 w 13"/>
                <a:gd name="T9" fmla="*/ 14 h 14"/>
                <a:gd name="T10" fmla="*/ 10 w 13"/>
                <a:gd name="T11" fmla="*/ 12 h 14"/>
                <a:gd name="T12" fmla="*/ 12 w 13"/>
                <a:gd name="T13" fmla="*/ 9 h 14"/>
                <a:gd name="T14" fmla="*/ 13 w 13"/>
                <a:gd name="T15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14">
                  <a:moveTo>
                    <a:pt x="13" y="6"/>
                  </a:moveTo>
                  <a:cubicBezTo>
                    <a:pt x="13" y="4"/>
                    <a:pt x="11" y="3"/>
                    <a:pt x="10" y="2"/>
                  </a:cubicBezTo>
                  <a:cubicBezTo>
                    <a:pt x="8" y="0"/>
                    <a:pt x="3" y="1"/>
                    <a:pt x="2" y="4"/>
                  </a:cubicBezTo>
                  <a:cubicBezTo>
                    <a:pt x="0" y="6"/>
                    <a:pt x="0" y="9"/>
                    <a:pt x="1" y="11"/>
                  </a:cubicBezTo>
                  <a:cubicBezTo>
                    <a:pt x="2" y="13"/>
                    <a:pt x="4" y="14"/>
                    <a:pt x="6" y="14"/>
                  </a:cubicBezTo>
                  <a:cubicBezTo>
                    <a:pt x="8" y="14"/>
                    <a:pt x="9" y="13"/>
                    <a:pt x="10" y="12"/>
                  </a:cubicBezTo>
                  <a:cubicBezTo>
                    <a:pt x="11" y="11"/>
                    <a:pt x="12" y="10"/>
                    <a:pt x="12" y="9"/>
                  </a:cubicBezTo>
                  <a:cubicBezTo>
                    <a:pt x="13" y="8"/>
                    <a:pt x="13" y="7"/>
                    <a:pt x="13" y="6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10" name="Freeform 286">
              <a:extLst>
                <a:ext uri="{FF2B5EF4-FFF2-40B4-BE49-F238E27FC236}">
                  <a16:creationId xmlns:a16="http://schemas.microsoft.com/office/drawing/2014/main" id="{A65978E0-DED5-493A-B3C9-8450D69C0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094" y="2747841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11" name="Rectangle 287">
              <a:extLst>
                <a:ext uri="{FF2B5EF4-FFF2-40B4-BE49-F238E27FC236}">
                  <a16:creationId xmlns:a16="http://schemas.microsoft.com/office/drawing/2014/main" id="{ED93F49C-1726-4D0B-BF94-835159438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4094" y="2749428"/>
              <a:ext cx="1588" cy="1588"/>
            </a:xfrm>
            <a:prstGeom prst="rect">
              <a:avLst/>
            </a:pr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12" name="Freeform 288">
              <a:extLst>
                <a:ext uri="{FF2B5EF4-FFF2-40B4-BE49-F238E27FC236}">
                  <a16:creationId xmlns:a16="http://schemas.microsoft.com/office/drawing/2014/main" id="{1CA5D4C4-A3CE-41CF-B428-512588D65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182" y="2714503"/>
              <a:ext cx="34925" cy="25400"/>
            </a:xfrm>
            <a:custGeom>
              <a:avLst/>
              <a:gdLst>
                <a:gd name="T0" fmla="*/ 10 w 19"/>
                <a:gd name="T1" fmla="*/ 0 h 14"/>
                <a:gd name="T2" fmla="*/ 9 w 19"/>
                <a:gd name="T3" fmla="*/ 14 h 14"/>
                <a:gd name="T4" fmla="*/ 10 w 19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14">
                  <a:moveTo>
                    <a:pt x="10" y="0"/>
                  </a:moveTo>
                  <a:cubicBezTo>
                    <a:pt x="1" y="0"/>
                    <a:pt x="0" y="14"/>
                    <a:pt x="9" y="14"/>
                  </a:cubicBezTo>
                  <a:cubicBezTo>
                    <a:pt x="18" y="14"/>
                    <a:pt x="19" y="0"/>
                    <a:pt x="10" y="0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13" name="Freeform 289">
              <a:extLst>
                <a:ext uri="{FF2B5EF4-FFF2-40B4-BE49-F238E27FC236}">
                  <a16:creationId xmlns:a16="http://schemas.microsoft.com/office/drawing/2014/main" id="{7ED37A6B-9B46-484A-A400-5A835FF85B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6982" y="2752603"/>
              <a:ext cx="44450" cy="30163"/>
            </a:xfrm>
            <a:custGeom>
              <a:avLst/>
              <a:gdLst>
                <a:gd name="T0" fmla="*/ 13 w 24"/>
                <a:gd name="T1" fmla="*/ 0 h 16"/>
                <a:gd name="T2" fmla="*/ 11 w 24"/>
                <a:gd name="T3" fmla="*/ 16 h 16"/>
                <a:gd name="T4" fmla="*/ 13 w 24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6">
                  <a:moveTo>
                    <a:pt x="13" y="0"/>
                  </a:moveTo>
                  <a:cubicBezTo>
                    <a:pt x="1" y="0"/>
                    <a:pt x="0" y="16"/>
                    <a:pt x="11" y="16"/>
                  </a:cubicBezTo>
                  <a:cubicBezTo>
                    <a:pt x="23" y="16"/>
                    <a:pt x="24" y="0"/>
                    <a:pt x="13" y="0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14" name="Freeform 290">
              <a:extLst>
                <a:ext uri="{FF2B5EF4-FFF2-40B4-BE49-F238E27FC236}">
                  <a16:creationId xmlns:a16="http://schemas.microsoft.com/office/drawing/2014/main" id="{A18F4AB2-BDBA-44BA-AC7F-57C1AE463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3794" y="2736728"/>
              <a:ext cx="25400" cy="17463"/>
            </a:xfrm>
            <a:custGeom>
              <a:avLst/>
              <a:gdLst>
                <a:gd name="T0" fmla="*/ 8 w 14"/>
                <a:gd name="T1" fmla="*/ 0 h 10"/>
                <a:gd name="T2" fmla="*/ 7 w 14"/>
                <a:gd name="T3" fmla="*/ 10 h 10"/>
                <a:gd name="T4" fmla="*/ 8 w 14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0">
                  <a:moveTo>
                    <a:pt x="8" y="0"/>
                  </a:moveTo>
                  <a:cubicBezTo>
                    <a:pt x="1" y="0"/>
                    <a:pt x="0" y="10"/>
                    <a:pt x="7" y="10"/>
                  </a:cubicBezTo>
                  <a:cubicBezTo>
                    <a:pt x="14" y="10"/>
                    <a:pt x="14" y="0"/>
                    <a:pt x="8" y="0"/>
                  </a:cubicBezTo>
                  <a:close/>
                </a:path>
              </a:pathLst>
            </a:custGeom>
            <a:solidFill>
              <a:srgbClr val="F1667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15" name="Freeform 308">
              <a:extLst>
                <a:ext uri="{FF2B5EF4-FFF2-40B4-BE49-F238E27FC236}">
                  <a16:creationId xmlns:a16="http://schemas.microsoft.com/office/drawing/2014/main" id="{E800D36C-BAF1-452C-8285-D893E0881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3894" y="1966791"/>
              <a:ext cx="454025" cy="584200"/>
            </a:xfrm>
            <a:custGeom>
              <a:avLst/>
              <a:gdLst>
                <a:gd name="T0" fmla="*/ 244 w 245"/>
                <a:gd name="T1" fmla="*/ 156 h 315"/>
                <a:gd name="T2" fmla="*/ 231 w 245"/>
                <a:gd name="T3" fmla="*/ 128 h 315"/>
                <a:gd name="T4" fmla="*/ 245 w 245"/>
                <a:gd name="T5" fmla="*/ 95 h 315"/>
                <a:gd name="T6" fmla="*/ 229 w 245"/>
                <a:gd name="T7" fmla="*/ 59 h 315"/>
                <a:gd name="T8" fmla="*/ 218 w 245"/>
                <a:gd name="T9" fmla="*/ 51 h 315"/>
                <a:gd name="T10" fmla="*/ 196 w 245"/>
                <a:gd name="T11" fmla="*/ 45 h 315"/>
                <a:gd name="T12" fmla="*/ 181 w 245"/>
                <a:gd name="T13" fmla="*/ 15 h 315"/>
                <a:gd name="T14" fmla="*/ 170 w 245"/>
                <a:gd name="T15" fmla="*/ 7 h 315"/>
                <a:gd name="T16" fmla="*/ 144 w 245"/>
                <a:gd name="T17" fmla="*/ 0 h 315"/>
                <a:gd name="T18" fmla="*/ 143 w 245"/>
                <a:gd name="T19" fmla="*/ 0 h 315"/>
                <a:gd name="T20" fmla="*/ 105 w 245"/>
                <a:gd name="T21" fmla="*/ 15 h 315"/>
                <a:gd name="T22" fmla="*/ 90 w 245"/>
                <a:gd name="T23" fmla="*/ 45 h 315"/>
                <a:gd name="T24" fmla="*/ 76 w 245"/>
                <a:gd name="T25" fmla="*/ 43 h 315"/>
                <a:gd name="T26" fmla="*/ 48 w 245"/>
                <a:gd name="T27" fmla="*/ 50 h 315"/>
                <a:gd name="T28" fmla="*/ 28 w 245"/>
                <a:gd name="T29" fmla="*/ 69 h 315"/>
                <a:gd name="T30" fmla="*/ 25 w 245"/>
                <a:gd name="T31" fmla="*/ 75 h 315"/>
                <a:gd name="T32" fmla="*/ 23 w 245"/>
                <a:gd name="T33" fmla="*/ 81 h 315"/>
                <a:gd name="T34" fmla="*/ 23 w 245"/>
                <a:gd name="T35" fmla="*/ 81 h 315"/>
                <a:gd name="T36" fmla="*/ 23 w 245"/>
                <a:gd name="T37" fmla="*/ 81 h 315"/>
                <a:gd name="T38" fmla="*/ 22 w 245"/>
                <a:gd name="T39" fmla="*/ 103 h 315"/>
                <a:gd name="T40" fmla="*/ 22 w 245"/>
                <a:gd name="T41" fmla="*/ 104 h 315"/>
                <a:gd name="T42" fmla="*/ 23 w 245"/>
                <a:gd name="T43" fmla="*/ 106 h 315"/>
                <a:gd name="T44" fmla="*/ 26 w 245"/>
                <a:gd name="T45" fmla="*/ 114 h 315"/>
                <a:gd name="T46" fmla="*/ 26 w 245"/>
                <a:gd name="T47" fmla="*/ 115 h 315"/>
                <a:gd name="T48" fmla="*/ 28 w 245"/>
                <a:gd name="T49" fmla="*/ 119 h 315"/>
                <a:gd name="T50" fmla="*/ 35 w 245"/>
                <a:gd name="T51" fmla="*/ 128 h 315"/>
                <a:gd name="T52" fmla="*/ 13 w 245"/>
                <a:gd name="T53" fmla="*/ 140 h 315"/>
                <a:gd name="T54" fmla="*/ 0 w 245"/>
                <a:gd name="T55" fmla="*/ 171 h 315"/>
                <a:gd name="T56" fmla="*/ 14 w 245"/>
                <a:gd name="T57" fmla="*/ 203 h 315"/>
                <a:gd name="T58" fmla="*/ 24 w 245"/>
                <a:gd name="T59" fmla="*/ 210 h 315"/>
                <a:gd name="T60" fmla="*/ 37 w 245"/>
                <a:gd name="T61" fmla="*/ 215 h 315"/>
                <a:gd name="T62" fmla="*/ 36 w 245"/>
                <a:gd name="T63" fmla="*/ 258 h 315"/>
                <a:gd name="T64" fmla="*/ 36 w 245"/>
                <a:gd name="T65" fmla="*/ 258 h 315"/>
                <a:gd name="T66" fmla="*/ 65 w 245"/>
                <a:gd name="T67" fmla="*/ 278 h 315"/>
                <a:gd name="T68" fmla="*/ 65 w 245"/>
                <a:gd name="T69" fmla="*/ 279 h 315"/>
                <a:gd name="T70" fmla="*/ 76 w 245"/>
                <a:gd name="T71" fmla="*/ 304 h 315"/>
                <a:gd name="T72" fmla="*/ 84 w 245"/>
                <a:gd name="T73" fmla="*/ 310 h 315"/>
                <a:gd name="T74" fmla="*/ 102 w 245"/>
                <a:gd name="T75" fmla="*/ 315 h 315"/>
                <a:gd name="T76" fmla="*/ 112 w 245"/>
                <a:gd name="T77" fmla="*/ 313 h 315"/>
                <a:gd name="T78" fmla="*/ 116 w 245"/>
                <a:gd name="T79" fmla="*/ 312 h 315"/>
                <a:gd name="T80" fmla="*/ 117 w 245"/>
                <a:gd name="T81" fmla="*/ 299 h 315"/>
                <a:gd name="T82" fmla="*/ 75 w 245"/>
                <a:gd name="T83" fmla="*/ 240 h 315"/>
                <a:gd name="T84" fmla="*/ 118 w 245"/>
                <a:gd name="T85" fmla="*/ 271 h 315"/>
                <a:gd name="T86" fmla="*/ 130 w 245"/>
                <a:gd name="T87" fmla="*/ 178 h 315"/>
                <a:gd name="T88" fmla="*/ 138 w 245"/>
                <a:gd name="T89" fmla="*/ 270 h 315"/>
                <a:gd name="T90" fmla="*/ 179 w 245"/>
                <a:gd name="T91" fmla="*/ 236 h 315"/>
                <a:gd name="T92" fmla="*/ 143 w 245"/>
                <a:gd name="T93" fmla="*/ 291 h 315"/>
                <a:gd name="T94" fmla="*/ 169 w 245"/>
                <a:gd name="T95" fmla="*/ 301 h 315"/>
                <a:gd name="T96" fmla="*/ 208 w 245"/>
                <a:gd name="T97" fmla="*/ 264 h 315"/>
                <a:gd name="T98" fmla="*/ 202 w 245"/>
                <a:gd name="T99" fmla="*/ 245 h 315"/>
                <a:gd name="T100" fmla="*/ 234 w 245"/>
                <a:gd name="T101" fmla="*/ 212 h 315"/>
                <a:gd name="T102" fmla="*/ 224 w 245"/>
                <a:gd name="T103" fmla="*/ 189 h 315"/>
                <a:gd name="T104" fmla="*/ 244 w 245"/>
                <a:gd name="T105" fmla="*/ 15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45" h="315">
                  <a:moveTo>
                    <a:pt x="244" y="156"/>
                  </a:moveTo>
                  <a:cubicBezTo>
                    <a:pt x="244" y="146"/>
                    <a:pt x="239" y="135"/>
                    <a:pt x="231" y="128"/>
                  </a:cubicBezTo>
                  <a:cubicBezTo>
                    <a:pt x="240" y="119"/>
                    <a:pt x="245" y="107"/>
                    <a:pt x="245" y="95"/>
                  </a:cubicBezTo>
                  <a:cubicBezTo>
                    <a:pt x="245" y="81"/>
                    <a:pt x="239" y="68"/>
                    <a:pt x="229" y="59"/>
                  </a:cubicBezTo>
                  <a:cubicBezTo>
                    <a:pt x="225" y="56"/>
                    <a:pt x="222" y="54"/>
                    <a:pt x="218" y="51"/>
                  </a:cubicBezTo>
                  <a:cubicBezTo>
                    <a:pt x="211" y="47"/>
                    <a:pt x="204" y="45"/>
                    <a:pt x="196" y="45"/>
                  </a:cubicBezTo>
                  <a:cubicBezTo>
                    <a:pt x="195" y="33"/>
                    <a:pt x="190" y="23"/>
                    <a:pt x="181" y="15"/>
                  </a:cubicBezTo>
                  <a:cubicBezTo>
                    <a:pt x="177" y="12"/>
                    <a:pt x="174" y="9"/>
                    <a:pt x="170" y="7"/>
                  </a:cubicBezTo>
                  <a:cubicBezTo>
                    <a:pt x="162" y="3"/>
                    <a:pt x="154" y="0"/>
                    <a:pt x="144" y="0"/>
                  </a:cubicBezTo>
                  <a:cubicBezTo>
                    <a:pt x="144" y="0"/>
                    <a:pt x="143" y="0"/>
                    <a:pt x="143" y="0"/>
                  </a:cubicBezTo>
                  <a:cubicBezTo>
                    <a:pt x="129" y="0"/>
                    <a:pt x="115" y="6"/>
                    <a:pt x="105" y="15"/>
                  </a:cubicBezTo>
                  <a:cubicBezTo>
                    <a:pt x="97" y="23"/>
                    <a:pt x="92" y="34"/>
                    <a:pt x="90" y="45"/>
                  </a:cubicBezTo>
                  <a:cubicBezTo>
                    <a:pt x="86" y="44"/>
                    <a:pt x="81" y="43"/>
                    <a:pt x="76" y="43"/>
                  </a:cubicBezTo>
                  <a:cubicBezTo>
                    <a:pt x="66" y="44"/>
                    <a:pt x="57" y="45"/>
                    <a:pt x="48" y="50"/>
                  </a:cubicBezTo>
                  <a:cubicBezTo>
                    <a:pt x="39" y="55"/>
                    <a:pt x="33" y="61"/>
                    <a:pt x="28" y="69"/>
                  </a:cubicBezTo>
                  <a:cubicBezTo>
                    <a:pt x="27" y="71"/>
                    <a:pt x="26" y="73"/>
                    <a:pt x="25" y="75"/>
                  </a:cubicBezTo>
                  <a:cubicBezTo>
                    <a:pt x="24" y="77"/>
                    <a:pt x="24" y="79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1" y="88"/>
                    <a:pt x="21" y="95"/>
                    <a:pt x="22" y="103"/>
                  </a:cubicBezTo>
                  <a:cubicBezTo>
                    <a:pt x="22" y="103"/>
                    <a:pt x="22" y="104"/>
                    <a:pt x="22" y="104"/>
                  </a:cubicBezTo>
                  <a:cubicBezTo>
                    <a:pt x="23" y="105"/>
                    <a:pt x="23" y="105"/>
                    <a:pt x="23" y="106"/>
                  </a:cubicBezTo>
                  <a:cubicBezTo>
                    <a:pt x="24" y="109"/>
                    <a:pt x="25" y="112"/>
                    <a:pt x="26" y="114"/>
                  </a:cubicBezTo>
                  <a:cubicBezTo>
                    <a:pt x="26" y="115"/>
                    <a:pt x="26" y="115"/>
                    <a:pt x="26" y="115"/>
                  </a:cubicBezTo>
                  <a:cubicBezTo>
                    <a:pt x="27" y="116"/>
                    <a:pt x="28" y="118"/>
                    <a:pt x="28" y="119"/>
                  </a:cubicBezTo>
                  <a:cubicBezTo>
                    <a:pt x="30" y="122"/>
                    <a:pt x="32" y="125"/>
                    <a:pt x="35" y="128"/>
                  </a:cubicBezTo>
                  <a:cubicBezTo>
                    <a:pt x="27" y="130"/>
                    <a:pt x="19" y="134"/>
                    <a:pt x="13" y="140"/>
                  </a:cubicBezTo>
                  <a:cubicBezTo>
                    <a:pt x="5" y="148"/>
                    <a:pt x="0" y="159"/>
                    <a:pt x="0" y="171"/>
                  </a:cubicBezTo>
                  <a:cubicBezTo>
                    <a:pt x="0" y="183"/>
                    <a:pt x="5" y="194"/>
                    <a:pt x="14" y="203"/>
                  </a:cubicBezTo>
                  <a:cubicBezTo>
                    <a:pt x="17" y="205"/>
                    <a:pt x="20" y="208"/>
                    <a:pt x="24" y="210"/>
                  </a:cubicBezTo>
                  <a:cubicBezTo>
                    <a:pt x="28" y="212"/>
                    <a:pt x="32" y="214"/>
                    <a:pt x="37" y="215"/>
                  </a:cubicBezTo>
                  <a:cubicBezTo>
                    <a:pt x="29" y="227"/>
                    <a:pt x="29" y="243"/>
                    <a:pt x="36" y="258"/>
                  </a:cubicBezTo>
                  <a:cubicBezTo>
                    <a:pt x="36" y="258"/>
                    <a:pt x="36" y="258"/>
                    <a:pt x="36" y="258"/>
                  </a:cubicBezTo>
                  <a:cubicBezTo>
                    <a:pt x="42" y="269"/>
                    <a:pt x="53" y="276"/>
                    <a:pt x="65" y="278"/>
                  </a:cubicBezTo>
                  <a:cubicBezTo>
                    <a:pt x="65" y="279"/>
                    <a:pt x="65" y="279"/>
                    <a:pt x="65" y="279"/>
                  </a:cubicBezTo>
                  <a:cubicBezTo>
                    <a:pt x="65" y="288"/>
                    <a:pt x="69" y="298"/>
                    <a:pt x="76" y="304"/>
                  </a:cubicBezTo>
                  <a:cubicBezTo>
                    <a:pt x="79" y="306"/>
                    <a:pt x="81" y="308"/>
                    <a:pt x="84" y="310"/>
                  </a:cubicBezTo>
                  <a:cubicBezTo>
                    <a:pt x="90" y="313"/>
                    <a:pt x="96" y="315"/>
                    <a:pt x="102" y="315"/>
                  </a:cubicBezTo>
                  <a:cubicBezTo>
                    <a:pt x="112" y="313"/>
                    <a:pt x="112" y="313"/>
                    <a:pt x="112" y="313"/>
                  </a:cubicBezTo>
                  <a:cubicBezTo>
                    <a:pt x="113" y="313"/>
                    <a:pt x="115" y="313"/>
                    <a:pt x="116" y="312"/>
                  </a:cubicBezTo>
                  <a:cubicBezTo>
                    <a:pt x="117" y="299"/>
                    <a:pt x="117" y="299"/>
                    <a:pt x="117" y="299"/>
                  </a:cubicBezTo>
                  <a:cubicBezTo>
                    <a:pt x="75" y="240"/>
                    <a:pt x="75" y="240"/>
                    <a:pt x="75" y="240"/>
                  </a:cubicBezTo>
                  <a:cubicBezTo>
                    <a:pt x="118" y="271"/>
                    <a:pt x="118" y="271"/>
                    <a:pt x="118" y="271"/>
                  </a:cubicBezTo>
                  <a:cubicBezTo>
                    <a:pt x="130" y="178"/>
                    <a:pt x="130" y="178"/>
                    <a:pt x="130" y="178"/>
                  </a:cubicBezTo>
                  <a:cubicBezTo>
                    <a:pt x="138" y="270"/>
                    <a:pt x="138" y="270"/>
                    <a:pt x="138" y="270"/>
                  </a:cubicBezTo>
                  <a:cubicBezTo>
                    <a:pt x="179" y="236"/>
                    <a:pt x="179" y="236"/>
                    <a:pt x="179" y="236"/>
                  </a:cubicBezTo>
                  <a:cubicBezTo>
                    <a:pt x="143" y="291"/>
                    <a:pt x="143" y="291"/>
                    <a:pt x="143" y="291"/>
                  </a:cubicBezTo>
                  <a:cubicBezTo>
                    <a:pt x="150" y="297"/>
                    <a:pt x="159" y="301"/>
                    <a:pt x="169" y="301"/>
                  </a:cubicBezTo>
                  <a:cubicBezTo>
                    <a:pt x="190" y="299"/>
                    <a:pt x="207" y="285"/>
                    <a:pt x="208" y="264"/>
                  </a:cubicBezTo>
                  <a:cubicBezTo>
                    <a:pt x="208" y="257"/>
                    <a:pt x="206" y="251"/>
                    <a:pt x="202" y="245"/>
                  </a:cubicBezTo>
                  <a:cubicBezTo>
                    <a:pt x="219" y="243"/>
                    <a:pt x="234" y="230"/>
                    <a:pt x="234" y="212"/>
                  </a:cubicBezTo>
                  <a:cubicBezTo>
                    <a:pt x="234" y="204"/>
                    <a:pt x="230" y="195"/>
                    <a:pt x="224" y="189"/>
                  </a:cubicBezTo>
                  <a:cubicBezTo>
                    <a:pt x="236" y="183"/>
                    <a:pt x="244" y="171"/>
                    <a:pt x="244" y="156"/>
                  </a:cubicBezTo>
                  <a:close/>
                </a:path>
              </a:pathLst>
            </a:custGeom>
            <a:solidFill>
              <a:srgbClr val="A2E65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16" name="Freeform 309">
              <a:extLst>
                <a:ext uri="{FF2B5EF4-FFF2-40B4-BE49-F238E27FC236}">
                  <a16:creationId xmlns:a16="http://schemas.microsoft.com/office/drawing/2014/main" id="{5753464F-73AB-4974-9123-ADDF3636D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594" y="2296991"/>
              <a:ext cx="192088" cy="555625"/>
            </a:xfrm>
            <a:custGeom>
              <a:avLst/>
              <a:gdLst>
                <a:gd name="T0" fmla="*/ 73 w 121"/>
                <a:gd name="T1" fmla="*/ 107 h 350"/>
                <a:gd name="T2" fmla="*/ 64 w 121"/>
                <a:gd name="T3" fmla="*/ 0 h 350"/>
                <a:gd name="T4" fmla="*/ 50 w 121"/>
                <a:gd name="T5" fmla="*/ 108 h 350"/>
                <a:gd name="T6" fmla="*/ 0 w 121"/>
                <a:gd name="T7" fmla="*/ 72 h 350"/>
                <a:gd name="T8" fmla="*/ 49 w 121"/>
                <a:gd name="T9" fmla="*/ 141 h 350"/>
                <a:gd name="T10" fmla="*/ 48 w 121"/>
                <a:gd name="T11" fmla="*/ 156 h 350"/>
                <a:gd name="T12" fmla="*/ 43 w 121"/>
                <a:gd name="T13" fmla="*/ 350 h 350"/>
                <a:gd name="T14" fmla="*/ 71 w 121"/>
                <a:gd name="T15" fmla="*/ 350 h 350"/>
                <a:gd name="T16" fmla="*/ 75 w 121"/>
                <a:gd name="T17" fmla="*/ 140 h 350"/>
                <a:gd name="T18" fmla="*/ 79 w 121"/>
                <a:gd name="T19" fmla="*/ 132 h 350"/>
                <a:gd name="T20" fmla="*/ 121 w 121"/>
                <a:gd name="T21" fmla="*/ 68 h 350"/>
                <a:gd name="T22" fmla="*/ 73 w 121"/>
                <a:gd name="T23" fmla="*/ 107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1" h="350">
                  <a:moveTo>
                    <a:pt x="73" y="107"/>
                  </a:moveTo>
                  <a:lnTo>
                    <a:pt x="64" y="0"/>
                  </a:lnTo>
                  <a:lnTo>
                    <a:pt x="50" y="108"/>
                  </a:lnTo>
                  <a:lnTo>
                    <a:pt x="0" y="72"/>
                  </a:lnTo>
                  <a:lnTo>
                    <a:pt x="49" y="141"/>
                  </a:lnTo>
                  <a:lnTo>
                    <a:pt x="48" y="156"/>
                  </a:lnTo>
                  <a:lnTo>
                    <a:pt x="43" y="350"/>
                  </a:lnTo>
                  <a:lnTo>
                    <a:pt x="71" y="350"/>
                  </a:lnTo>
                  <a:lnTo>
                    <a:pt x="75" y="140"/>
                  </a:lnTo>
                  <a:lnTo>
                    <a:pt x="79" y="132"/>
                  </a:lnTo>
                  <a:lnTo>
                    <a:pt x="121" y="68"/>
                  </a:lnTo>
                  <a:lnTo>
                    <a:pt x="73" y="107"/>
                  </a:lnTo>
                  <a:close/>
                </a:path>
              </a:pathLst>
            </a:custGeom>
            <a:solidFill>
              <a:srgbClr val="FFEAD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17" name="Freeform 311">
              <a:extLst>
                <a:ext uri="{FF2B5EF4-FFF2-40B4-BE49-F238E27FC236}">
                  <a16:creationId xmlns:a16="http://schemas.microsoft.com/office/drawing/2014/main" id="{7581D41F-A2A0-40DA-B8C8-C837D2D0A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0769" y="2171578"/>
              <a:ext cx="201613" cy="584200"/>
            </a:xfrm>
            <a:custGeom>
              <a:avLst/>
              <a:gdLst>
                <a:gd name="T0" fmla="*/ 77 w 127"/>
                <a:gd name="T1" fmla="*/ 112 h 368"/>
                <a:gd name="T2" fmla="*/ 67 w 127"/>
                <a:gd name="T3" fmla="*/ 0 h 368"/>
                <a:gd name="T4" fmla="*/ 53 w 127"/>
                <a:gd name="T5" fmla="*/ 114 h 368"/>
                <a:gd name="T6" fmla="*/ 0 w 127"/>
                <a:gd name="T7" fmla="*/ 75 h 368"/>
                <a:gd name="T8" fmla="*/ 51 w 127"/>
                <a:gd name="T9" fmla="*/ 149 h 368"/>
                <a:gd name="T10" fmla="*/ 50 w 127"/>
                <a:gd name="T11" fmla="*/ 163 h 368"/>
                <a:gd name="T12" fmla="*/ 46 w 127"/>
                <a:gd name="T13" fmla="*/ 368 h 368"/>
                <a:gd name="T14" fmla="*/ 75 w 127"/>
                <a:gd name="T15" fmla="*/ 368 h 368"/>
                <a:gd name="T16" fmla="*/ 78 w 127"/>
                <a:gd name="T17" fmla="*/ 147 h 368"/>
                <a:gd name="T18" fmla="*/ 84 w 127"/>
                <a:gd name="T19" fmla="*/ 138 h 368"/>
                <a:gd name="T20" fmla="*/ 127 w 127"/>
                <a:gd name="T21" fmla="*/ 71 h 368"/>
                <a:gd name="T22" fmla="*/ 77 w 127"/>
                <a:gd name="T23" fmla="*/ 11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7" h="368">
                  <a:moveTo>
                    <a:pt x="77" y="112"/>
                  </a:moveTo>
                  <a:lnTo>
                    <a:pt x="67" y="0"/>
                  </a:lnTo>
                  <a:lnTo>
                    <a:pt x="53" y="114"/>
                  </a:lnTo>
                  <a:lnTo>
                    <a:pt x="0" y="75"/>
                  </a:lnTo>
                  <a:lnTo>
                    <a:pt x="51" y="149"/>
                  </a:lnTo>
                  <a:lnTo>
                    <a:pt x="50" y="163"/>
                  </a:lnTo>
                  <a:lnTo>
                    <a:pt x="46" y="368"/>
                  </a:lnTo>
                  <a:lnTo>
                    <a:pt x="75" y="368"/>
                  </a:lnTo>
                  <a:lnTo>
                    <a:pt x="78" y="147"/>
                  </a:lnTo>
                  <a:lnTo>
                    <a:pt x="84" y="138"/>
                  </a:lnTo>
                  <a:lnTo>
                    <a:pt x="127" y="71"/>
                  </a:lnTo>
                  <a:lnTo>
                    <a:pt x="77" y="112"/>
                  </a:lnTo>
                  <a:close/>
                </a:path>
              </a:pathLst>
            </a:custGeom>
            <a:solidFill>
              <a:srgbClr val="FFEAD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18" name="Freeform 317">
              <a:extLst>
                <a:ext uri="{FF2B5EF4-FFF2-40B4-BE49-F238E27FC236}">
                  <a16:creationId xmlns:a16="http://schemas.microsoft.com/office/drawing/2014/main" id="{198CFB44-B003-4568-8A3E-21B74D521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6344" y="2174753"/>
              <a:ext cx="52388" cy="36513"/>
            </a:xfrm>
            <a:custGeom>
              <a:avLst/>
              <a:gdLst>
                <a:gd name="T0" fmla="*/ 15 w 28"/>
                <a:gd name="T1" fmla="*/ 0 h 20"/>
                <a:gd name="T2" fmla="*/ 13 w 28"/>
                <a:gd name="T3" fmla="*/ 20 h 20"/>
                <a:gd name="T4" fmla="*/ 15 w 28"/>
                <a:gd name="T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0">
                  <a:moveTo>
                    <a:pt x="15" y="0"/>
                  </a:moveTo>
                  <a:cubicBezTo>
                    <a:pt x="1" y="0"/>
                    <a:pt x="0" y="20"/>
                    <a:pt x="13" y="20"/>
                  </a:cubicBezTo>
                  <a:cubicBezTo>
                    <a:pt x="26" y="20"/>
                    <a:pt x="28" y="0"/>
                    <a:pt x="15" y="0"/>
                  </a:cubicBezTo>
                  <a:close/>
                </a:path>
              </a:pathLst>
            </a:custGeom>
            <a:solidFill>
              <a:srgbClr val="FFBF4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19" name="Freeform 320">
              <a:extLst>
                <a:ext uri="{FF2B5EF4-FFF2-40B4-BE49-F238E27FC236}">
                  <a16:creationId xmlns:a16="http://schemas.microsoft.com/office/drawing/2014/main" id="{47541C9C-0F39-43DD-ACFD-F1009D321A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5732" y="2293816"/>
              <a:ext cx="180975" cy="514350"/>
            </a:xfrm>
            <a:custGeom>
              <a:avLst/>
              <a:gdLst>
                <a:gd name="T0" fmla="*/ 68 w 114"/>
                <a:gd name="T1" fmla="*/ 99 h 324"/>
                <a:gd name="T2" fmla="*/ 60 w 114"/>
                <a:gd name="T3" fmla="*/ 0 h 324"/>
                <a:gd name="T4" fmla="*/ 47 w 114"/>
                <a:gd name="T5" fmla="*/ 101 h 324"/>
                <a:gd name="T6" fmla="*/ 0 w 114"/>
                <a:gd name="T7" fmla="*/ 66 h 324"/>
                <a:gd name="T8" fmla="*/ 46 w 114"/>
                <a:gd name="T9" fmla="*/ 130 h 324"/>
                <a:gd name="T10" fmla="*/ 46 w 114"/>
                <a:gd name="T11" fmla="*/ 144 h 324"/>
                <a:gd name="T12" fmla="*/ 40 w 114"/>
                <a:gd name="T13" fmla="*/ 324 h 324"/>
                <a:gd name="T14" fmla="*/ 67 w 114"/>
                <a:gd name="T15" fmla="*/ 324 h 324"/>
                <a:gd name="T16" fmla="*/ 71 w 114"/>
                <a:gd name="T17" fmla="*/ 129 h 324"/>
                <a:gd name="T18" fmla="*/ 74 w 114"/>
                <a:gd name="T19" fmla="*/ 122 h 324"/>
                <a:gd name="T20" fmla="*/ 114 w 114"/>
                <a:gd name="T21" fmla="*/ 63 h 324"/>
                <a:gd name="T22" fmla="*/ 68 w 114"/>
                <a:gd name="T23" fmla="*/ 99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" h="324">
                  <a:moveTo>
                    <a:pt x="68" y="99"/>
                  </a:moveTo>
                  <a:lnTo>
                    <a:pt x="60" y="0"/>
                  </a:lnTo>
                  <a:lnTo>
                    <a:pt x="47" y="101"/>
                  </a:lnTo>
                  <a:lnTo>
                    <a:pt x="0" y="66"/>
                  </a:lnTo>
                  <a:lnTo>
                    <a:pt x="46" y="130"/>
                  </a:lnTo>
                  <a:lnTo>
                    <a:pt x="46" y="144"/>
                  </a:lnTo>
                  <a:lnTo>
                    <a:pt x="40" y="324"/>
                  </a:lnTo>
                  <a:lnTo>
                    <a:pt x="67" y="324"/>
                  </a:lnTo>
                  <a:lnTo>
                    <a:pt x="71" y="129"/>
                  </a:lnTo>
                  <a:lnTo>
                    <a:pt x="74" y="122"/>
                  </a:lnTo>
                  <a:lnTo>
                    <a:pt x="114" y="63"/>
                  </a:lnTo>
                  <a:lnTo>
                    <a:pt x="68" y="99"/>
                  </a:lnTo>
                  <a:close/>
                </a:path>
              </a:pathLst>
            </a:custGeom>
            <a:solidFill>
              <a:srgbClr val="FFEAD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0" name="Freeform 321">
              <a:extLst>
                <a:ext uri="{FF2B5EF4-FFF2-40B4-BE49-F238E27FC236}">
                  <a16:creationId xmlns:a16="http://schemas.microsoft.com/office/drawing/2014/main" id="{B7BA5AB3-1EAC-4BAA-B21C-6681CDA32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7704" y="1847729"/>
              <a:ext cx="3005440" cy="2894152"/>
            </a:xfrm>
            <a:custGeom>
              <a:avLst/>
              <a:gdLst>
                <a:gd name="T0" fmla="*/ 1504 w 1540"/>
                <a:gd name="T1" fmla="*/ 797 h 1469"/>
                <a:gd name="T2" fmla="*/ 704 w 1540"/>
                <a:gd name="T3" fmla="*/ 1434 h 1469"/>
                <a:gd name="T4" fmla="*/ 36 w 1540"/>
                <a:gd name="T5" fmla="*/ 672 h 1469"/>
                <a:gd name="T6" fmla="*/ 836 w 1540"/>
                <a:gd name="T7" fmla="*/ 35 h 1469"/>
                <a:gd name="T8" fmla="*/ 1504 w 1540"/>
                <a:gd name="T9" fmla="*/ 797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0" h="1469">
                  <a:moveTo>
                    <a:pt x="1504" y="797"/>
                  </a:moveTo>
                  <a:cubicBezTo>
                    <a:pt x="1468" y="1183"/>
                    <a:pt x="1110" y="1469"/>
                    <a:pt x="704" y="1434"/>
                  </a:cubicBezTo>
                  <a:cubicBezTo>
                    <a:pt x="299" y="1399"/>
                    <a:pt x="0" y="1058"/>
                    <a:pt x="36" y="672"/>
                  </a:cubicBezTo>
                  <a:cubicBezTo>
                    <a:pt x="73" y="285"/>
                    <a:pt x="431" y="0"/>
                    <a:pt x="836" y="35"/>
                  </a:cubicBezTo>
                  <a:cubicBezTo>
                    <a:pt x="1241" y="69"/>
                    <a:pt x="1540" y="411"/>
                    <a:pt x="1504" y="79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1" name="Freeform 322">
              <a:extLst>
                <a:ext uri="{FF2B5EF4-FFF2-40B4-BE49-F238E27FC236}">
                  <a16:creationId xmlns:a16="http://schemas.microsoft.com/office/drawing/2014/main" id="{318E1855-C347-4597-84B9-75B62F3EA1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7082" y="1933453"/>
              <a:ext cx="1046163" cy="2622550"/>
            </a:xfrm>
            <a:custGeom>
              <a:avLst/>
              <a:gdLst>
                <a:gd name="T0" fmla="*/ 442 w 564"/>
                <a:gd name="T1" fmla="*/ 913 h 1415"/>
                <a:gd name="T2" fmla="*/ 362 w 564"/>
                <a:gd name="T3" fmla="*/ 866 h 1415"/>
                <a:gd name="T4" fmla="*/ 299 w 564"/>
                <a:gd name="T5" fmla="*/ 783 h 1415"/>
                <a:gd name="T6" fmla="*/ 229 w 564"/>
                <a:gd name="T7" fmla="*/ 730 h 1415"/>
                <a:gd name="T8" fmla="*/ 156 w 564"/>
                <a:gd name="T9" fmla="*/ 672 h 1415"/>
                <a:gd name="T10" fmla="*/ 90 w 564"/>
                <a:gd name="T11" fmla="*/ 676 h 1415"/>
                <a:gd name="T12" fmla="*/ 57 w 564"/>
                <a:gd name="T13" fmla="*/ 617 h 1415"/>
                <a:gd name="T14" fmla="*/ 82 w 564"/>
                <a:gd name="T15" fmla="*/ 512 h 1415"/>
                <a:gd name="T16" fmla="*/ 37 w 564"/>
                <a:gd name="T17" fmla="*/ 484 h 1415"/>
                <a:gd name="T18" fmla="*/ 90 w 564"/>
                <a:gd name="T19" fmla="*/ 415 h 1415"/>
                <a:gd name="T20" fmla="*/ 125 w 564"/>
                <a:gd name="T21" fmla="*/ 471 h 1415"/>
                <a:gd name="T22" fmla="*/ 161 w 564"/>
                <a:gd name="T23" fmla="*/ 421 h 1415"/>
                <a:gd name="T24" fmla="*/ 266 w 564"/>
                <a:gd name="T25" fmla="*/ 355 h 1415"/>
                <a:gd name="T26" fmla="*/ 356 w 564"/>
                <a:gd name="T27" fmla="*/ 334 h 1415"/>
                <a:gd name="T28" fmla="*/ 406 w 564"/>
                <a:gd name="T29" fmla="*/ 302 h 1415"/>
                <a:gd name="T30" fmla="*/ 385 w 564"/>
                <a:gd name="T31" fmla="*/ 275 h 1415"/>
                <a:gd name="T32" fmla="*/ 415 w 564"/>
                <a:gd name="T33" fmla="*/ 270 h 1415"/>
                <a:gd name="T34" fmla="*/ 465 w 564"/>
                <a:gd name="T35" fmla="*/ 302 h 1415"/>
                <a:gd name="T36" fmla="*/ 477 w 564"/>
                <a:gd name="T37" fmla="*/ 231 h 1415"/>
                <a:gd name="T38" fmla="*/ 461 w 564"/>
                <a:gd name="T39" fmla="*/ 188 h 1415"/>
                <a:gd name="T40" fmla="*/ 351 w 564"/>
                <a:gd name="T41" fmla="*/ 221 h 1415"/>
                <a:gd name="T42" fmla="*/ 345 w 564"/>
                <a:gd name="T43" fmla="*/ 203 h 1415"/>
                <a:gd name="T44" fmla="*/ 423 w 564"/>
                <a:gd name="T45" fmla="*/ 133 h 1415"/>
                <a:gd name="T46" fmla="*/ 513 w 564"/>
                <a:gd name="T47" fmla="*/ 118 h 1415"/>
                <a:gd name="T48" fmla="*/ 514 w 564"/>
                <a:gd name="T49" fmla="*/ 135 h 1415"/>
                <a:gd name="T50" fmla="*/ 515 w 564"/>
                <a:gd name="T51" fmla="*/ 80 h 1415"/>
                <a:gd name="T52" fmla="*/ 504 w 564"/>
                <a:gd name="T53" fmla="*/ 53 h 1415"/>
                <a:gd name="T54" fmla="*/ 503 w 564"/>
                <a:gd name="T55" fmla="*/ 12 h 1415"/>
                <a:gd name="T56" fmla="*/ 174 w 564"/>
                <a:gd name="T57" fmla="*/ 180 h 1415"/>
                <a:gd name="T58" fmla="*/ 89 w 564"/>
                <a:gd name="T59" fmla="*/ 278 h 1415"/>
                <a:gd name="T60" fmla="*/ 25 w 564"/>
                <a:gd name="T61" fmla="*/ 411 h 1415"/>
                <a:gd name="T62" fmla="*/ 23 w 564"/>
                <a:gd name="T63" fmla="*/ 415 h 1415"/>
                <a:gd name="T64" fmla="*/ 4 w 564"/>
                <a:gd name="T65" fmla="*/ 457 h 1415"/>
                <a:gd name="T66" fmla="*/ 20 w 564"/>
                <a:gd name="T67" fmla="*/ 574 h 1415"/>
                <a:gd name="T68" fmla="*/ 47 w 564"/>
                <a:gd name="T69" fmla="*/ 670 h 1415"/>
                <a:gd name="T70" fmla="*/ 76 w 564"/>
                <a:gd name="T71" fmla="*/ 703 h 1415"/>
                <a:gd name="T72" fmla="*/ 34 w 564"/>
                <a:gd name="T73" fmla="*/ 831 h 1415"/>
                <a:gd name="T74" fmla="*/ 87 w 564"/>
                <a:gd name="T75" fmla="*/ 944 h 1415"/>
                <a:gd name="T76" fmla="*/ 106 w 564"/>
                <a:gd name="T77" fmla="*/ 1006 h 1415"/>
                <a:gd name="T78" fmla="*/ 145 w 564"/>
                <a:gd name="T79" fmla="*/ 1153 h 1415"/>
                <a:gd name="T80" fmla="*/ 232 w 564"/>
                <a:gd name="T81" fmla="*/ 1254 h 1415"/>
                <a:gd name="T82" fmla="*/ 286 w 564"/>
                <a:gd name="T83" fmla="*/ 1316 h 1415"/>
                <a:gd name="T84" fmla="*/ 325 w 564"/>
                <a:gd name="T85" fmla="*/ 1374 h 1415"/>
                <a:gd name="T86" fmla="*/ 370 w 564"/>
                <a:gd name="T87" fmla="*/ 1402 h 1415"/>
                <a:gd name="T88" fmla="*/ 294 w 564"/>
                <a:gd name="T89" fmla="*/ 1254 h 1415"/>
                <a:gd name="T90" fmla="*/ 290 w 564"/>
                <a:gd name="T91" fmla="*/ 1218 h 1415"/>
                <a:gd name="T92" fmla="*/ 343 w 564"/>
                <a:gd name="T93" fmla="*/ 1179 h 1415"/>
                <a:gd name="T94" fmla="*/ 351 w 564"/>
                <a:gd name="T95" fmla="*/ 1150 h 1415"/>
                <a:gd name="T96" fmla="*/ 398 w 564"/>
                <a:gd name="T97" fmla="*/ 1129 h 1415"/>
                <a:gd name="T98" fmla="*/ 467 w 564"/>
                <a:gd name="T99" fmla="*/ 1062 h 1415"/>
                <a:gd name="T100" fmla="*/ 74 w 564"/>
                <a:gd name="T101" fmla="*/ 348 h 1415"/>
                <a:gd name="T102" fmla="*/ 66 w 564"/>
                <a:gd name="T103" fmla="*/ 362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4" h="1415">
                  <a:moveTo>
                    <a:pt x="514" y="975"/>
                  </a:moveTo>
                  <a:cubicBezTo>
                    <a:pt x="513" y="956"/>
                    <a:pt x="501" y="938"/>
                    <a:pt x="482" y="930"/>
                  </a:cubicBezTo>
                  <a:cubicBezTo>
                    <a:pt x="470" y="924"/>
                    <a:pt x="452" y="923"/>
                    <a:pt x="442" y="913"/>
                  </a:cubicBezTo>
                  <a:cubicBezTo>
                    <a:pt x="436" y="906"/>
                    <a:pt x="431" y="900"/>
                    <a:pt x="423" y="895"/>
                  </a:cubicBezTo>
                  <a:cubicBezTo>
                    <a:pt x="414" y="889"/>
                    <a:pt x="403" y="890"/>
                    <a:pt x="393" y="885"/>
                  </a:cubicBezTo>
                  <a:cubicBezTo>
                    <a:pt x="381" y="880"/>
                    <a:pt x="373" y="871"/>
                    <a:pt x="362" y="866"/>
                  </a:cubicBezTo>
                  <a:cubicBezTo>
                    <a:pt x="354" y="861"/>
                    <a:pt x="344" y="860"/>
                    <a:pt x="335" y="858"/>
                  </a:cubicBezTo>
                  <a:cubicBezTo>
                    <a:pt x="319" y="852"/>
                    <a:pt x="322" y="839"/>
                    <a:pt x="323" y="826"/>
                  </a:cubicBezTo>
                  <a:cubicBezTo>
                    <a:pt x="324" y="806"/>
                    <a:pt x="316" y="795"/>
                    <a:pt x="299" y="783"/>
                  </a:cubicBezTo>
                  <a:cubicBezTo>
                    <a:pt x="291" y="777"/>
                    <a:pt x="284" y="770"/>
                    <a:pt x="276" y="765"/>
                  </a:cubicBezTo>
                  <a:cubicBezTo>
                    <a:pt x="267" y="760"/>
                    <a:pt x="255" y="762"/>
                    <a:pt x="248" y="753"/>
                  </a:cubicBezTo>
                  <a:cubicBezTo>
                    <a:pt x="242" y="745"/>
                    <a:pt x="236" y="738"/>
                    <a:pt x="229" y="730"/>
                  </a:cubicBezTo>
                  <a:cubicBezTo>
                    <a:pt x="219" y="720"/>
                    <a:pt x="215" y="706"/>
                    <a:pt x="209" y="695"/>
                  </a:cubicBezTo>
                  <a:cubicBezTo>
                    <a:pt x="201" y="681"/>
                    <a:pt x="192" y="674"/>
                    <a:pt x="176" y="677"/>
                  </a:cubicBezTo>
                  <a:cubicBezTo>
                    <a:pt x="168" y="679"/>
                    <a:pt x="160" y="681"/>
                    <a:pt x="156" y="672"/>
                  </a:cubicBezTo>
                  <a:cubicBezTo>
                    <a:pt x="155" y="669"/>
                    <a:pt x="154" y="666"/>
                    <a:pt x="152" y="663"/>
                  </a:cubicBezTo>
                  <a:cubicBezTo>
                    <a:pt x="148" y="658"/>
                    <a:pt x="143" y="652"/>
                    <a:pt x="136" y="651"/>
                  </a:cubicBezTo>
                  <a:cubicBezTo>
                    <a:pt x="119" y="648"/>
                    <a:pt x="101" y="660"/>
                    <a:pt x="90" y="676"/>
                  </a:cubicBezTo>
                  <a:cubicBezTo>
                    <a:pt x="89" y="676"/>
                    <a:pt x="89" y="675"/>
                    <a:pt x="89" y="675"/>
                  </a:cubicBezTo>
                  <a:cubicBezTo>
                    <a:pt x="81" y="671"/>
                    <a:pt x="67" y="672"/>
                    <a:pt x="62" y="664"/>
                  </a:cubicBezTo>
                  <a:cubicBezTo>
                    <a:pt x="58" y="656"/>
                    <a:pt x="52" y="625"/>
                    <a:pt x="57" y="617"/>
                  </a:cubicBezTo>
                  <a:cubicBezTo>
                    <a:pt x="67" y="603"/>
                    <a:pt x="99" y="575"/>
                    <a:pt x="80" y="556"/>
                  </a:cubicBezTo>
                  <a:cubicBezTo>
                    <a:pt x="76" y="552"/>
                    <a:pt x="47" y="539"/>
                    <a:pt x="59" y="531"/>
                  </a:cubicBezTo>
                  <a:cubicBezTo>
                    <a:pt x="68" y="525"/>
                    <a:pt x="77" y="522"/>
                    <a:pt x="82" y="512"/>
                  </a:cubicBezTo>
                  <a:cubicBezTo>
                    <a:pt x="84" y="509"/>
                    <a:pt x="82" y="505"/>
                    <a:pt x="80" y="503"/>
                  </a:cubicBezTo>
                  <a:cubicBezTo>
                    <a:pt x="66" y="492"/>
                    <a:pt x="53" y="497"/>
                    <a:pt x="38" y="502"/>
                  </a:cubicBezTo>
                  <a:cubicBezTo>
                    <a:pt x="37" y="496"/>
                    <a:pt x="36" y="490"/>
                    <a:pt x="37" y="484"/>
                  </a:cubicBezTo>
                  <a:cubicBezTo>
                    <a:pt x="37" y="473"/>
                    <a:pt x="48" y="465"/>
                    <a:pt x="55" y="458"/>
                  </a:cubicBezTo>
                  <a:cubicBezTo>
                    <a:pt x="62" y="452"/>
                    <a:pt x="66" y="446"/>
                    <a:pt x="70" y="438"/>
                  </a:cubicBezTo>
                  <a:cubicBezTo>
                    <a:pt x="76" y="429"/>
                    <a:pt x="83" y="423"/>
                    <a:pt x="90" y="415"/>
                  </a:cubicBezTo>
                  <a:cubicBezTo>
                    <a:pt x="99" y="404"/>
                    <a:pt x="113" y="392"/>
                    <a:pt x="127" y="407"/>
                  </a:cubicBezTo>
                  <a:cubicBezTo>
                    <a:pt x="133" y="414"/>
                    <a:pt x="143" y="406"/>
                    <a:pt x="146" y="418"/>
                  </a:cubicBezTo>
                  <a:cubicBezTo>
                    <a:pt x="138" y="435"/>
                    <a:pt x="138" y="456"/>
                    <a:pt x="125" y="471"/>
                  </a:cubicBezTo>
                  <a:cubicBezTo>
                    <a:pt x="119" y="478"/>
                    <a:pt x="130" y="486"/>
                    <a:pt x="136" y="480"/>
                  </a:cubicBezTo>
                  <a:cubicBezTo>
                    <a:pt x="144" y="471"/>
                    <a:pt x="157" y="462"/>
                    <a:pt x="159" y="449"/>
                  </a:cubicBezTo>
                  <a:cubicBezTo>
                    <a:pt x="161" y="440"/>
                    <a:pt x="162" y="430"/>
                    <a:pt x="161" y="421"/>
                  </a:cubicBezTo>
                  <a:cubicBezTo>
                    <a:pt x="167" y="413"/>
                    <a:pt x="179" y="412"/>
                    <a:pt x="188" y="410"/>
                  </a:cubicBezTo>
                  <a:cubicBezTo>
                    <a:pt x="198" y="407"/>
                    <a:pt x="206" y="401"/>
                    <a:pt x="214" y="395"/>
                  </a:cubicBezTo>
                  <a:cubicBezTo>
                    <a:pt x="232" y="382"/>
                    <a:pt x="247" y="367"/>
                    <a:pt x="266" y="355"/>
                  </a:cubicBezTo>
                  <a:cubicBezTo>
                    <a:pt x="281" y="346"/>
                    <a:pt x="288" y="344"/>
                    <a:pt x="305" y="347"/>
                  </a:cubicBezTo>
                  <a:cubicBezTo>
                    <a:pt x="313" y="349"/>
                    <a:pt x="321" y="349"/>
                    <a:pt x="328" y="346"/>
                  </a:cubicBezTo>
                  <a:cubicBezTo>
                    <a:pt x="338" y="343"/>
                    <a:pt x="345" y="336"/>
                    <a:pt x="356" y="334"/>
                  </a:cubicBezTo>
                  <a:cubicBezTo>
                    <a:pt x="368" y="332"/>
                    <a:pt x="372" y="340"/>
                    <a:pt x="382" y="343"/>
                  </a:cubicBezTo>
                  <a:cubicBezTo>
                    <a:pt x="392" y="347"/>
                    <a:pt x="401" y="333"/>
                    <a:pt x="405" y="327"/>
                  </a:cubicBezTo>
                  <a:cubicBezTo>
                    <a:pt x="410" y="320"/>
                    <a:pt x="415" y="308"/>
                    <a:pt x="406" y="302"/>
                  </a:cubicBezTo>
                  <a:cubicBezTo>
                    <a:pt x="400" y="298"/>
                    <a:pt x="394" y="297"/>
                    <a:pt x="387" y="294"/>
                  </a:cubicBezTo>
                  <a:cubicBezTo>
                    <a:pt x="385" y="293"/>
                    <a:pt x="365" y="292"/>
                    <a:pt x="378" y="282"/>
                  </a:cubicBezTo>
                  <a:cubicBezTo>
                    <a:pt x="381" y="280"/>
                    <a:pt x="383" y="278"/>
                    <a:pt x="385" y="275"/>
                  </a:cubicBezTo>
                  <a:cubicBezTo>
                    <a:pt x="388" y="272"/>
                    <a:pt x="387" y="269"/>
                    <a:pt x="386" y="266"/>
                  </a:cubicBezTo>
                  <a:cubicBezTo>
                    <a:pt x="380" y="257"/>
                    <a:pt x="372" y="257"/>
                    <a:pt x="388" y="259"/>
                  </a:cubicBezTo>
                  <a:cubicBezTo>
                    <a:pt x="398" y="260"/>
                    <a:pt x="406" y="269"/>
                    <a:pt x="415" y="270"/>
                  </a:cubicBezTo>
                  <a:cubicBezTo>
                    <a:pt x="425" y="270"/>
                    <a:pt x="434" y="269"/>
                    <a:pt x="438" y="280"/>
                  </a:cubicBezTo>
                  <a:cubicBezTo>
                    <a:pt x="440" y="286"/>
                    <a:pt x="442" y="291"/>
                    <a:pt x="445" y="295"/>
                  </a:cubicBezTo>
                  <a:cubicBezTo>
                    <a:pt x="449" y="302"/>
                    <a:pt x="458" y="305"/>
                    <a:pt x="465" y="302"/>
                  </a:cubicBezTo>
                  <a:cubicBezTo>
                    <a:pt x="475" y="299"/>
                    <a:pt x="476" y="290"/>
                    <a:pt x="476" y="281"/>
                  </a:cubicBezTo>
                  <a:cubicBezTo>
                    <a:pt x="476" y="272"/>
                    <a:pt x="476" y="260"/>
                    <a:pt x="472" y="251"/>
                  </a:cubicBezTo>
                  <a:cubicBezTo>
                    <a:pt x="468" y="242"/>
                    <a:pt x="467" y="239"/>
                    <a:pt x="477" y="231"/>
                  </a:cubicBezTo>
                  <a:cubicBezTo>
                    <a:pt x="482" y="227"/>
                    <a:pt x="488" y="222"/>
                    <a:pt x="491" y="217"/>
                  </a:cubicBezTo>
                  <a:cubicBezTo>
                    <a:pt x="496" y="208"/>
                    <a:pt x="499" y="193"/>
                    <a:pt x="487" y="188"/>
                  </a:cubicBezTo>
                  <a:cubicBezTo>
                    <a:pt x="478" y="183"/>
                    <a:pt x="469" y="185"/>
                    <a:pt x="461" y="188"/>
                  </a:cubicBezTo>
                  <a:cubicBezTo>
                    <a:pt x="462" y="175"/>
                    <a:pt x="475" y="158"/>
                    <a:pt x="458" y="150"/>
                  </a:cubicBezTo>
                  <a:cubicBezTo>
                    <a:pt x="436" y="141"/>
                    <a:pt x="414" y="172"/>
                    <a:pt x="401" y="183"/>
                  </a:cubicBezTo>
                  <a:cubicBezTo>
                    <a:pt x="385" y="196"/>
                    <a:pt x="369" y="210"/>
                    <a:pt x="351" y="221"/>
                  </a:cubicBezTo>
                  <a:cubicBezTo>
                    <a:pt x="347" y="223"/>
                    <a:pt x="343" y="225"/>
                    <a:pt x="339" y="227"/>
                  </a:cubicBezTo>
                  <a:cubicBezTo>
                    <a:pt x="335" y="229"/>
                    <a:pt x="330" y="232"/>
                    <a:pt x="332" y="227"/>
                  </a:cubicBezTo>
                  <a:cubicBezTo>
                    <a:pt x="335" y="218"/>
                    <a:pt x="343" y="211"/>
                    <a:pt x="345" y="203"/>
                  </a:cubicBezTo>
                  <a:cubicBezTo>
                    <a:pt x="350" y="186"/>
                    <a:pt x="378" y="178"/>
                    <a:pt x="365" y="158"/>
                  </a:cubicBezTo>
                  <a:cubicBezTo>
                    <a:pt x="355" y="141"/>
                    <a:pt x="379" y="144"/>
                    <a:pt x="388" y="144"/>
                  </a:cubicBezTo>
                  <a:cubicBezTo>
                    <a:pt x="402" y="144"/>
                    <a:pt x="411" y="137"/>
                    <a:pt x="423" y="133"/>
                  </a:cubicBezTo>
                  <a:cubicBezTo>
                    <a:pt x="435" y="129"/>
                    <a:pt x="443" y="129"/>
                    <a:pt x="453" y="136"/>
                  </a:cubicBezTo>
                  <a:cubicBezTo>
                    <a:pt x="460" y="142"/>
                    <a:pt x="470" y="138"/>
                    <a:pt x="478" y="135"/>
                  </a:cubicBezTo>
                  <a:cubicBezTo>
                    <a:pt x="491" y="130"/>
                    <a:pt x="501" y="124"/>
                    <a:pt x="513" y="118"/>
                  </a:cubicBezTo>
                  <a:cubicBezTo>
                    <a:pt x="516" y="117"/>
                    <a:pt x="520" y="116"/>
                    <a:pt x="523" y="114"/>
                  </a:cubicBezTo>
                  <a:cubicBezTo>
                    <a:pt x="529" y="111"/>
                    <a:pt x="530" y="112"/>
                    <a:pt x="526" y="117"/>
                  </a:cubicBezTo>
                  <a:cubicBezTo>
                    <a:pt x="526" y="125"/>
                    <a:pt x="518" y="130"/>
                    <a:pt x="514" y="135"/>
                  </a:cubicBezTo>
                  <a:cubicBezTo>
                    <a:pt x="510" y="140"/>
                    <a:pt x="513" y="147"/>
                    <a:pt x="519" y="148"/>
                  </a:cubicBezTo>
                  <a:cubicBezTo>
                    <a:pt x="542" y="152"/>
                    <a:pt x="560" y="124"/>
                    <a:pt x="561" y="105"/>
                  </a:cubicBezTo>
                  <a:cubicBezTo>
                    <a:pt x="564" y="81"/>
                    <a:pt x="532" y="81"/>
                    <a:pt x="515" y="80"/>
                  </a:cubicBezTo>
                  <a:cubicBezTo>
                    <a:pt x="508" y="80"/>
                    <a:pt x="500" y="79"/>
                    <a:pt x="492" y="79"/>
                  </a:cubicBezTo>
                  <a:cubicBezTo>
                    <a:pt x="498" y="79"/>
                    <a:pt x="504" y="78"/>
                    <a:pt x="508" y="73"/>
                  </a:cubicBezTo>
                  <a:cubicBezTo>
                    <a:pt x="513" y="67"/>
                    <a:pt x="511" y="57"/>
                    <a:pt x="504" y="53"/>
                  </a:cubicBezTo>
                  <a:cubicBezTo>
                    <a:pt x="498" y="50"/>
                    <a:pt x="480" y="49"/>
                    <a:pt x="493" y="37"/>
                  </a:cubicBezTo>
                  <a:cubicBezTo>
                    <a:pt x="498" y="32"/>
                    <a:pt x="503" y="29"/>
                    <a:pt x="507" y="23"/>
                  </a:cubicBezTo>
                  <a:cubicBezTo>
                    <a:pt x="509" y="19"/>
                    <a:pt x="506" y="14"/>
                    <a:pt x="503" y="12"/>
                  </a:cubicBezTo>
                  <a:cubicBezTo>
                    <a:pt x="473" y="0"/>
                    <a:pt x="440" y="15"/>
                    <a:pt x="414" y="29"/>
                  </a:cubicBezTo>
                  <a:cubicBezTo>
                    <a:pt x="373" y="52"/>
                    <a:pt x="331" y="72"/>
                    <a:pt x="292" y="98"/>
                  </a:cubicBezTo>
                  <a:cubicBezTo>
                    <a:pt x="252" y="124"/>
                    <a:pt x="213" y="152"/>
                    <a:pt x="174" y="180"/>
                  </a:cubicBezTo>
                  <a:cubicBezTo>
                    <a:pt x="150" y="198"/>
                    <a:pt x="129" y="223"/>
                    <a:pt x="111" y="248"/>
                  </a:cubicBezTo>
                  <a:cubicBezTo>
                    <a:pt x="111" y="249"/>
                    <a:pt x="111" y="250"/>
                    <a:pt x="111" y="251"/>
                  </a:cubicBezTo>
                  <a:cubicBezTo>
                    <a:pt x="101" y="257"/>
                    <a:pt x="91" y="266"/>
                    <a:pt x="89" y="278"/>
                  </a:cubicBezTo>
                  <a:cubicBezTo>
                    <a:pt x="85" y="302"/>
                    <a:pt x="70" y="323"/>
                    <a:pt x="60" y="345"/>
                  </a:cubicBezTo>
                  <a:cubicBezTo>
                    <a:pt x="54" y="356"/>
                    <a:pt x="51" y="369"/>
                    <a:pt x="44" y="381"/>
                  </a:cubicBezTo>
                  <a:cubicBezTo>
                    <a:pt x="38" y="391"/>
                    <a:pt x="31" y="400"/>
                    <a:pt x="25" y="411"/>
                  </a:cubicBezTo>
                  <a:cubicBezTo>
                    <a:pt x="24" y="412"/>
                    <a:pt x="24" y="413"/>
                    <a:pt x="23" y="414"/>
                  </a:cubicBezTo>
                  <a:cubicBezTo>
                    <a:pt x="23" y="414"/>
                    <a:pt x="23" y="414"/>
                    <a:pt x="23" y="414"/>
                  </a:cubicBezTo>
                  <a:cubicBezTo>
                    <a:pt x="23" y="415"/>
                    <a:pt x="23" y="415"/>
                    <a:pt x="23" y="415"/>
                  </a:cubicBezTo>
                  <a:cubicBezTo>
                    <a:pt x="17" y="423"/>
                    <a:pt x="10" y="431"/>
                    <a:pt x="9" y="441"/>
                  </a:cubicBezTo>
                  <a:cubicBezTo>
                    <a:pt x="8" y="444"/>
                    <a:pt x="7" y="448"/>
                    <a:pt x="7" y="451"/>
                  </a:cubicBezTo>
                  <a:cubicBezTo>
                    <a:pt x="6" y="453"/>
                    <a:pt x="5" y="455"/>
                    <a:pt x="4" y="457"/>
                  </a:cubicBezTo>
                  <a:cubicBezTo>
                    <a:pt x="2" y="466"/>
                    <a:pt x="2" y="475"/>
                    <a:pt x="1" y="483"/>
                  </a:cubicBezTo>
                  <a:cubicBezTo>
                    <a:pt x="0" y="496"/>
                    <a:pt x="4" y="510"/>
                    <a:pt x="8" y="522"/>
                  </a:cubicBezTo>
                  <a:cubicBezTo>
                    <a:pt x="13" y="539"/>
                    <a:pt x="15" y="557"/>
                    <a:pt x="20" y="574"/>
                  </a:cubicBezTo>
                  <a:cubicBezTo>
                    <a:pt x="24" y="591"/>
                    <a:pt x="24" y="617"/>
                    <a:pt x="35" y="632"/>
                  </a:cubicBezTo>
                  <a:cubicBezTo>
                    <a:pt x="36" y="632"/>
                    <a:pt x="36" y="633"/>
                    <a:pt x="36" y="633"/>
                  </a:cubicBezTo>
                  <a:cubicBezTo>
                    <a:pt x="40" y="645"/>
                    <a:pt x="43" y="658"/>
                    <a:pt x="47" y="670"/>
                  </a:cubicBezTo>
                  <a:cubicBezTo>
                    <a:pt x="49" y="679"/>
                    <a:pt x="58" y="686"/>
                    <a:pt x="67" y="686"/>
                  </a:cubicBezTo>
                  <a:cubicBezTo>
                    <a:pt x="72" y="687"/>
                    <a:pt x="76" y="687"/>
                    <a:pt x="81" y="689"/>
                  </a:cubicBezTo>
                  <a:cubicBezTo>
                    <a:pt x="79" y="694"/>
                    <a:pt x="77" y="699"/>
                    <a:pt x="76" y="703"/>
                  </a:cubicBezTo>
                  <a:cubicBezTo>
                    <a:pt x="73" y="720"/>
                    <a:pt x="67" y="731"/>
                    <a:pt x="55" y="744"/>
                  </a:cubicBezTo>
                  <a:cubicBezTo>
                    <a:pt x="44" y="756"/>
                    <a:pt x="50" y="774"/>
                    <a:pt x="46" y="789"/>
                  </a:cubicBezTo>
                  <a:cubicBezTo>
                    <a:pt x="41" y="804"/>
                    <a:pt x="34" y="815"/>
                    <a:pt x="34" y="831"/>
                  </a:cubicBezTo>
                  <a:cubicBezTo>
                    <a:pt x="34" y="844"/>
                    <a:pt x="44" y="862"/>
                    <a:pt x="51" y="873"/>
                  </a:cubicBezTo>
                  <a:cubicBezTo>
                    <a:pt x="60" y="886"/>
                    <a:pt x="71" y="897"/>
                    <a:pt x="80" y="911"/>
                  </a:cubicBezTo>
                  <a:cubicBezTo>
                    <a:pt x="87" y="923"/>
                    <a:pt x="88" y="930"/>
                    <a:pt x="87" y="944"/>
                  </a:cubicBezTo>
                  <a:cubicBezTo>
                    <a:pt x="87" y="950"/>
                    <a:pt x="87" y="955"/>
                    <a:pt x="89" y="961"/>
                  </a:cubicBezTo>
                  <a:cubicBezTo>
                    <a:pt x="91" y="968"/>
                    <a:pt x="96" y="975"/>
                    <a:pt x="98" y="983"/>
                  </a:cubicBezTo>
                  <a:cubicBezTo>
                    <a:pt x="101" y="991"/>
                    <a:pt x="102" y="999"/>
                    <a:pt x="106" y="1006"/>
                  </a:cubicBezTo>
                  <a:cubicBezTo>
                    <a:pt x="108" y="1012"/>
                    <a:pt x="112" y="1016"/>
                    <a:pt x="116" y="1021"/>
                  </a:cubicBezTo>
                  <a:cubicBezTo>
                    <a:pt x="123" y="1031"/>
                    <a:pt x="124" y="1044"/>
                    <a:pt x="126" y="1055"/>
                  </a:cubicBezTo>
                  <a:cubicBezTo>
                    <a:pt x="132" y="1088"/>
                    <a:pt x="135" y="1122"/>
                    <a:pt x="145" y="1153"/>
                  </a:cubicBezTo>
                  <a:cubicBezTo>
                    <a:pt x="150" y="1168"/>
                    <a:pt x="158" y="1182"/>
                    <a:pt x="164" y="1196"/>
                  </a:cubicBezTo>
                  <a:cubicBezTo>
                    <a:pt x="170" y="1210"/>
                    <a:pt x="176" y="1222"/>
                    <a:pt x="190" y="1231"/>
                  </a:cubicBezTo>
                  <a:cubicBezTo>
                    <a:pt x="203" y="1240"/>
                    <a:pt x="220" y="1245"/>
                    <a:pt x="232" y="1254"/>
                  </a:cubicBezTo>
                  <a:cubicBezTo>
                    <a:pt x="245" y="1264"/>
                    <a:pt x="256" y="1277"/>
                    <a:pt x="268" y="1288"/>
                  </a:cubicBezTo>
                  <a:cubicBezTo>
                    <a:pt x="271" y="1292"/>
                    <a:pt x="275" y="1296"/>
                    <a:pt x="278" y="1300"/>
                  </a:cubicBezTo>
                  <a:cubicBezTo>
                    <a:pt x="281" y="1305"/>
                    <a:pt x="284" y="1310"/>
                    <a:pt x="286" y="1316"/>
                  </a:cubicBezTo>
                  <a:cubicBezTo>
                    <a:pt x="288" y="1318"/>
                    <a:pt x="289" y="1320"/>
                    <a:pt x="291" y="1323"/>
                  </a:cubicBezTo>
                  <a:cubicBezTo>
                    <a:pt x="292" y="1327"/>
                    <a:pt x="294" y="1331"/>
                    <a:pt x="295" y="1334"/>
                  </a:cubicBezTo>
                  <a:cubicBezTo>
                    <a:pt x="299" y="1349"/>
                    <a:pt x="316" y="1361"/>
                    <a:pt x="325" y="1374"/>
                  </a:cubicBezTo>
                  <a:cubicBezTo>
                    <a:pt x="327" y="1376"/>
                    <a:pt x="329" y="1378"/>
                    <a:pt x="332" y="1377"/>
                  </a:cubicBezTo>
                  <a:cubicBezTo>
                    <a:pt x="341" y="1388"/>
                    <a:pt x="351" y="1398"/>
                    <a:pt x="360" y="1409"/>
                  </a:cubicBezTo>
                  <a:cubicBezTo>
                    <a:pt x="365" y="1415"/>
                    <a:pt x="373" y="1409"/>
                    <a:pt x="370" y="1402"/>
                  </a:cubicBezTo>
                  <a:cubicBezTo>
                    <a:pt x="352" y="1373"/>
                    <a:pt x="334" y="1344"/>
                    <a:pt x="315" y="1316"/>
                  </a:cubicBezTo>
                  <a:cubicBezTo>
                    <a:pt x="306" y="1303"/>
                    <a:pt x="296" y="1290"/>
                    <a:pt x="293" y="1274"/>
                  </a:cubicBezTo>
                  <a:cubicBezTo>
                    <a:pt x="292" y="1268"/>
                    <a:pt x="294" y="1260"/>
                    <a:pt x="294" y="1254"/>
                  </a:cubicBezTo>
                  <a:cubicBezTo>
                    <a:pt x="294" y="1248"/>
                    <a:pt x="289" y="1242"/>
                    <a:pt x="287" y="1237"/>
                  </a:cubicBezTo>
                  <a:cubicBezTo>
                    <a:pt x="283" y="1230"/>
                    <a:pt x="278" y="1226"/>
                    <a:pt x="277" y="1217"/>
                  </a:cubicBezTo>
                  <a:cubicBezTo>
                    <a:pt x="276" y="1205"/>
                    <a:pt x="286" y="1215"/>
                    <a:pt x="290" y="1218"/>
                  </a:cubicBezTo>
                  <a:cubicBezTo>
                    <a:pt x="300" y="1224"/>
                    <a:pt x="309" y="1223"/>
                    <a:pt x="318" y="1218"/>
                  </a:cubicBezTo>
                  <a:cubicBezTo>
                    <a:pt x="327" y="1213"/>
                    <a:pt x="332" y="1202"/>
                    <a:pt x="336" y="1194"/>
                  </a:cubicBezTo>
                  <a:cubicBezTo>
                    <a:pt x="339" y="1189"/>
                    <a:pt x="341" y="1184"/>
                    <a:pt x="343" y="1179"/>
                  </a:cubicBezTo>
                  <a:cubicBezTo>
                    <a:pt x="346" y="1172"/>
                    <a:pt x="344" y="1164"/>
                    <a:pt x="348" y="1157"/>
                  </a:cubicBezTo>
                  <a:cubicBezTo>
                    <a:pt x="349" y="1155"/>
                    <a:pt x="349" y="1153"/>
                    <a:pt x="349" y="1151"/>
                  </a:cubicBezTo>
                  <a:cubicBezTo>
                    <a:pt x="349" y="1151"/>
                    <a:pt x="350" y="1151"/>
                    <a:pt x="351" y="1150"/>
                  </a:cubicBezTo>
                  <a:cubicBezTo>
                    <a:pt x="357" y="1149"/>
                    <a:pt x="360" y="1145"/>
                    <a:pt x="367" y="1144"/>
                  </a:cubicBezTo>
                  <a:cubicBezTo>
                    <a:pt x="369" y="1143"/>
                    <a:pt x="374" y="1145"/>
                    <a:pt x="376" y="1144"/>
                  </a:cubicBezTo>
                  <a:cubicBezTo>
                    <a:pt x="385" y="1140"/>
                    <a:pt x="391" y="1135"/>
                    <a:pt x="398" y="1129"/>
                  </a:cubicBezTo>
                  <a:cubicBezTo>
                    <a:pt x="407" y="1120"/>
                    <a:pt x="427" y="1130"/>
                    <a:pt x="438" y="1128"/>
                  </a:cubicBezTo>
                  <a:cubicBezTo>
                    <a:pt x="454" y="1124"/>
                    <a:pt x="467" y="1108"/>
                    <a:pt x="471" y="1093"/>
                  </a:cubicBezTo>
                  <a:cubicBezTo>
                    <a:pt x="474" y="1083"/>
                    <a:pt x="469" y="1071"/>
                    <a:pt x="467" y="1062"/>
                  </a:cubicBezTo>
                  <a:cubicBezTo>
                    <a:pt x="464" y="1048"/>
                    <a:pt x="478" y="1025"/>
                    <a:pt x="488" y="1015"/>
                  </a:cubicBezTo>
                  <a:cubicBezTo>
                    <a:pt x="501" y="1004"/>
                    <a:pt x="515" y="993"/>
                    <a:pt x="514" y="975"/>
                  </a:cubicBezTo>
                  <a:close/>
                  <a:moveTo>
                    <a:pt x="74" y="348"/>
                  </a:moveTo>
                  <a:cubicBezTo>
                    <a:pt x="72" y="353"/>
                    <a:pt x="70" y="357"/>
                    <a:pt x="67" y="362"/>
                  </a:cubicBezTo>
                  <a:cubicBezTo>
                    <a:pt x="67" y="363"/>
                    <a:pt x="66" y="363"/>
                    <a:pt x="66" y="364"/>
                  </a:cubicBezTo>
                  <a:cubicBezTo>
                    <a:pt x="66" y="364"/>
                    <a:pt x="66" y="363"/>
                    <a:pt x="66" y="362"/>
                  </a:cubicBezTo>
                  <a:cubicBezTo>
                    <a:pt x="68" y="358"/>
                    <a:pt x="71" y="353"/>
                    <a:pt x="74" y="3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2" name="Freeform 323">
              <a:extLst>
                <a:ext uri="{FF2B5EF4-FFF2-40B4-BE49-F238E27FC236}">
                  <a16:creationId xmlns:a16="http://schemas.microsoft.com/office/drawing/2014/main" id="{FAC3C785-AB7C-428A-8342-A65202A6A0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8482" y="2033466"/>
              <a:ext cx="352425" cy="312738"/>
            </a:xfrm>
            <a:custGeom>
              <a:avLst/>
              <a:gdLst>
                <a:gd name="T0" fmla="*/ 188 w 190"/>
                <a:gd name="T1" fmla="*/ 66 h 169"/>
                <a:gd name="T2" fmla="*/ 187 w 190"/>
                <a:gd name="T3" fmla="*/ 48 h 169"/>
                <a:gd name="T4" fmla="*/ 178 w 190"/>
                <a:gd name="T5" fmla="*/ 32 h 169"/>
                <a:gd name="T6" fmla="*/ 176 w 190"/>
                <a:gd name="T7" fmla="*/ 25 h 169"/>
                <a:gd name="T8" fmla="*/ 153 w 190"/>
                <a:gd name="T9" fmla="*/ 20 h 169"/>
                <a:gd name="T10" fmla="*/ 141 w 190"/>
                <a:gd name="T11" fmla="*/ 23 h 169"/>
                <a:gd name="T12" fmla="*/ 137 w 190"/>
                <a:gd name="T13" fmla="*/ 15 h 169"/>
                <a:gd name="T14" fmla="*/ 98 w 190"/>
                <a:gd name="T15" fmla="*/ 7 h 169"/>
                <a:gd name="T16" fmla="*/ 52 w 190"/>
                <a:gd name="T17" fmla="*/ 8 h 169"/>
                <a:gd name="T18" fmla="*/ 50 w 190"/>
                <a:gd name="T19" fmla="*/ 27 h 169"/>
                <a:gd name="T20" fmla="*/ 57 w 190"/>
                <a:gd name="T21" fmla="*/ 31 h 169"/>
                <a:gd name="T22" fmla="*/ 65 w 190"/>
                <a:gd name="T23" fmla="*/ 32 h 169"/>
                <a:gd name="T24" fmla="*/ 62 w 190"/>
                <a:gd name="T25" fmla="*/ 36 h 169"/>
                <a:gd name="T26" fmla="*/ 47 w 190"/>
                <a:gd name="T27" fmla="*/ 63 h 169"/>
                <a:gd name="T28" fmla="*/ 34 w 190"/>
                <a:gd name="T29" fmla="*/ 87 h 169"/>
                <a:gd name="T30" fmla="*/ 14 w 190"/>
                <a:gd name="T31" fmla="*/ 119 h 169"/>
                <a:gd name="T32" fmla="*/ 8 w 190"/>
                <a:gd name="T33" fmla="*/ 158 h 169"/>
                <a:gd name="T34" fmla="*/ 40 w 190"/>
                <a:gd name="T35" fmla="*/ 144 h 169"/>
                <a:gd name="T36" fmla="*/ 114 w 190"/>
                <a:gd name="T37" fmla="*/ 121 h 169"/>
                <a:gd name="T38" fmla="*/ 130 w 190"/>
                <a:gd name="T39" fmla="*/ 115 h 169"/>
                <a:gd name="T40" fmla="*/ 156 w 190"/>
                <a:gd name="T41" fmla="*/ 105 h 169"/>
                <a:gd name="T42" fmla="*/ 182 w 190"/>
                <a:gd name="T43" fmla="*/ 83 h 169"/>
                <a:gd name="T44" fmla="*/ 172 w 190"/>
                <a:gd name="T45" fmla="*/ 76 h 169"/>
                <a:gd name="T46" fmla="*/ 188 w 190"/>
                <a:gd name="T47" fmla="*/ 6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0" h="169">
                  <a:moveTo>
                    <a:pt x="188" y="66"/>
                  </a:moveTo>
                  <a:cubicBezTo>
                    <a:pt x="190" y="59"/>
                    <a:pt x="190" y="54"/>
                    <a:pt x="187" y="48"/>
                  </a:cubicBezTo>
                  <a:cubicBezTo>
                    <a:pt x="184" y="40"/>
                    <a:pt x="175" y="40"/>
                    <a:pt x="178" y="32"/>
                  </a:cubicBezTo>
                  <a:cubicBezTo>
                    <a:pt x="179" y="29"/>
                    <a:pt x="178" y="27"/>
                    <a:pt x="176" y="25"/>
                  </a:cubicBezTo>
                  <a:cubicBezTo>
                    <a:pt x="170" y="19"/>
                    <a:pt x="161" y="20"/>
                    <a:pt x="153" y="20"/>
                  </a:cubicBezTo>
                  <a:cubicBezTo>
                    <a:pt x="149" y="20"/>
                    <a:pt x="145" y="22"/>
                    <a:pt x="141" y="23"/>
                  </a:cubicBezTo>
                  <a:cubicBezTo>
                    <a:pt x="139" y="24"/>
                    <a:pt x="139" y="17"/>
                    <a:pt x="137" y="15"/>
                  </a:cubicBezTo>
                  <a:cubicBezTo>
                    <a:pt x="126" y="7"/>
                    <a:pt x="112" y="8"/>
                    <a:pt x="98" y="7"/>
                  </a:cubicBezTo>
                  <a:cubicBezTo>
                    <a:pt x="83" y="7"/>
                    <a:pt x="67" y="0"/>
                    <a:pt x="52" y="8"/>
                  </a:cubicBezTo>
                  <a:cubicBezTo>
                    <a:pt x="45" y="12"/>
                    <a:pt x="46" y="21"/>
                    <a:pt x="50" y="27"/>
                  </a:cubicBezTo>
                  <a:cubicBezTo>
                    <a:pt x="51" y="29"/>
                    <a:pt x="54" y="30"/>
                    <a:pt x="57" y="31"/>
                  </a:cubicBezTo>
                  <a:cubicBezTo>
                    <a:pt x="60" y="32"/>
                    <a:pt x="62" y="32"/>
                    <a:pt x="65" y="32"/>
                  </a:cubicBezTo>
                  <a:cubicBezTo>
                    <a:pt x="73" y="33"/>
                    <a:pt x="65" y="34"/>
                    <a:pt x="62" y="36"/>
                  </a:cubicBezTo>
                  <a:cubicBezTo>
                    <a:pt x="51" y="45"/>
                    <a:pt x="48" y="48"/>
                    <a:pt x="47" y="63"/>
                  </a:cubicBezTo>
                  <a:cubicBezTo>
                    <a:pt x="46" y="73"/>
                    <a:pt x="38" y="78"/>
                    <a:pt x="34" y="87"/>
                  </a:cubicBezTo>
                  <a:cubicBezTo>
                    <a:pt x="25" y="95"/>
                    <a:pt x="22" y="109"/>
                    <a:pt x="14" y="119"/>
                  </a:cubicBezTo>
                  <a:cubicBezTo>
                    <a:pt x="10" y="125"/>
                    <a:pt x="0" y="152"/>
                    <a:pt x="8" y="158"/>
                  </a:cubicBezTo>
                  <a:cubicBezTo>
                    <a:pt x="20" y="169"/>
                    <a:pt x="32" y="151"/>
                    <a:pt x="40" y="144"/>
                  </a:cubicBezTo>
                  <a:cubicBezTo>
                    <a:pt x="62" y="124"/>
                    <a:pt x="85" y="113"/>
                    <a:pt x="114" y="121"/>
                  </a:cubicBezTo>
                  <a:cubicBezTo>
                    <a:pt x="120" y="122"/>
                    <a:pt x="126" y="118"/>
                    <a:pt x="130" y="115"/>
                  </a:cubicBezTo>
                  <a:cubicBezTo>
                    <a:pt x="138" y="109"/>
                    <a:pt x="148" y="110"/>
                    <a:pt x="156" y="105"/>
                  </a:cubicBezTo>
                  <a:cubicBezTo>
                    <a:pt x="166" y="99"/>
                    <a:pt x="185" y="99"/>
                    <a:pt x="182" y="83"/>
                  </a:cubicBezTo>
                  <a:cubicBezTo>
                    <a:pt x="181" y="78"/>
                    <a:pt x="176" y="77"/>
                    <a:pt x="172" y="76"/>
                  </a:cubicBezTo>
                  <a:cubicBezTo>
                    <a:pt x="176" y="77"/>
                    <a:pt x="187" y="69"/>
                    <a:pt x="188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3" name="Freeform 324">
              <a:extLst>
                <a:ext uri="{FF2B5EF4-FFF2-40B4-BE49-F238E27FC236}">
                  <a16:creationId xmlns:a16="http://schemas.microsoft.com/office/drawing/2014/main" id="{2E5FD068-E401-4020-9C4B-D9C9E82801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8994" y="2263653"/>
              <a:ext cx="100013" cy="52388"/>
            </a:xfrm>
            <a:custGeom>
              <a:avLst/>
              <a:gdLst>
                <a:gd name="T0" fmla="*/ 51 w 54"/>
                <a:gd name="T1" fmla="*/ 14 h 28"/>
                <a:gd name="T2" fmla="*/ 49 w 54"/>
                <a:gd name="T3" fmla="*/ 12 h 28"/>
                <a:gd name="T4" fmla="*/ 45 w 54"/>
                <a:gd name="T5" fmla="*/ 0 h 28"/>
                <a:gd name="T6" fmla="*/ 29 w 54"/>
                <a:gd name="T7" fmla="*/ 4 h 28"/>
                <a:gd name="T8" fmla="*/ 29 w 54"/>
                <a:gd name="T9" fmla="*/ 4 h 28"/>
                <a:gd name="T10" fmla="*/ 20 w 54"/>
                <a:gd name="T11" fmla="*/ 4 h 28"/>
                <a:gd name="T12" fmla="*/ 2 w 54"/>
                <a:gd name="T13" fmla="*/ 8 h 28"/>
                <a:gd name="T14" fmla="*/ 2 w 54"/>
                <a:gd name="T15" fmla="*/ 17 h 28"/>
                <a:gd name="T16" fmla="*/ 2 w 54"/>
                <a:gd name="T17" fmla="*/ 17 h 28"/>
                <a:gd name="T18" fmla="*/ 26 w 54"/>
                <a:gd name="T19" fmla="*/ 23 h 28"/>
                <a:gd name="T20" fmla="*/ 51 w 54"/>
                <a:gd name="T21" fmla="*/ 21 h 28"/>
                <a:gd name="T22" fmla="*/ 51 w 54"/>
                <a:gd name="T23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28">
                  <a:moveTo>
                    <a:pt x="51" y="14"/>
                  </a:moveTo>
                  <a:cubicBezTo>
                    <a:pt x="51" y="13"/>
                    <a:pt x="50" y="13"/>
                    <a:pt x="49" y="12"/>
                  </a:cubicBezTo>
                  <a:cubicBezTo>
                    <a:pt x="54" y="9"/>
                    <a:pt x="52" y="0"/>
                    <a:pt x="45" y="0"/>
                  </a:cubicBezTo>
                  <a:cubicBezTo>
                    <a:pt x="40" y="0"/>
                    <a:pt x="34" y="1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6" y="4"/>
                    <a:pt x="23" y="4"/>
                    <a:pt x="20" y="4"/>
                  </a:cubicBezTo>
                  <a:cubicBezTo>
                    <a:pt x="15" y="3"/>
                    <a:pt x="6" y="3"/>
                    <a:pt x="2" y="8"/>
                  </a:cubicBezTo>
                  <a:cubicBezTo>
                    <a:pt x="0" y="11"/>
                    <a:pt x="0" y="15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7" y="24"/>
                    <a:pt x="19" y="22"/>
                    <a:pt x="26" y="23"/>
                  </a:cubicBezTo>
                  <a:cubicBezTo>
                    <a:pt x="34" y="25"/>
                    <a:pt x="45" y="28"/>
                    <a:pt x="51" y="21"/>
                  </a:cubicBezTo>
                  <a:cubicBezTo>
                    <a:pt x="53" y="19"/>
                    <a:pt x="53" y="16"/>
                    <a:pt x="51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4" name="Freeform 325">
              <a:extLst>
                <a:ext uri="{FF2B5EF4-FFF2-40B4-BE49-F238E27FC236}">
                  <a16:creationId xmlns:a16="http://schemas.microsoft.com/office/drawing/2014/main" id="{B3BD6397-FBB0-437A-9B4A-3F6D09F26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094" y="2098553"/>
              <a:ext cx="76200" cy="47625"/>
            </a:xfrm>
            <a:custGeom>
              <a:avLst/>
              <a:gdLst>
                <a:gd name="T0" fmla="*/ 35 w 41"/>
                <a:gd name="T1" fmla="*/ 14 h 26"/>
                <a:gd name="T2" fmla="*/ 31 w 41"/>
                <a:gd name="T3" fmla="*/ 12 h 26"/>
                <a:gd name="T4" fmla="*/ 29 w 41"/>
                <a:gd name="T5" fmla="*/ 11 h 26"/>
                <a:gd name="T6" fmla="*/ 31 w 41"/>
                <a:gd name="T7" fmla="*/ 9 h 26"/>
                <a:gd name="T8" fmla="*/ 22 w 41"/>
                <a:gd name="T9" fmla="*/ 3 h 26"/>
                <a:gd name="T10" fmla="*/ 19 w 41"/>
                <a:gd name="T11" fmla="*/ 3 h 26"/>
                <a:gd name="T12" fmla="*/ 18 w 41"/>
                <a:gd name="T13" fmla="*/ 3 h 26"/>
                <a:gd name="T14" fmla="*/ 12 w 41"/>
                <a:gd name="T15" fmla="*/ 3 h 26"/>
                <a:gd name="T16" fmla="*/ 8 w 41"/>
                <a:gd name="T17" fmla="*/ 3 h 26"/>
                <a:gd name="T18" fmla="*/ 5 w 41"/>
                <a:gd name="T19" fmla="*/ 14 h 26"/>
                <a:gd name="T20" fmla="*/ 28 w 41"/>
                <a:gd name="T21" fmla="*/ 24 h 26"/>
                <a:gd name="T22" fmla="*/ 31 w 41"/>
                <a:gd name="T23" fmla="*/ 25 h 26"/>
                <a:gd name="T24" fmla="*/ 35 w 41"/>
                <a:gd name="T25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26">
                  <a:moveTo>
                    <a:pt x="35" y="14"/>
                  </a:moveTo>
                  <a:cubicBezTo>
                    <a:pt x="33" y="13"/>
                    <a:pt x="32" y="13"/>
                    <a:pt x="31" y="12"/>
                  </a:cubicBezTo>
                  <a:cubicBezTo>
                    <a:pt x="30" y="12"/>
                    <a:pt x="30" y="12"/>
                    <a:pt x="29" y="11"/>
                  </a:cubicBezTo>
                  <a:cubicBezTo>
                    <a:pt x="30" y="11"/>
                    <a:pt x="30" y="10"/>
                    <a:pt x="31" y="9"/>
                  </a:cubicBezTo>
                  <a:cubicBezTo>
                    <a:pt x="33" y="4"/>
                    <a:pt x="27" y="0"/>
                    <a:pt x="22" y="3"/>
                  </a:cubicBezTo>
                  <a:cubicBezTo>
                    <a:pt x="21" y="3"/>
                    <a:pt x="20" y="3"/>
                    <a:pt x="19" y="3"/>
                  </a:cubicBezTo>
                  <a:cubicBezTo>
                    <a:pt x="19" y="3"/>
                    <a:pt x="19" y="3"/>
                    <a:pt x="18" y="3"/>
                  </a:cubicBezTo>
                  <a:cubicBezTo>
                    <a:pt x="16" y="1"/>
                    <a:pt x="14" y="2"/>
                    <a:pt x="12" y="3"/>
                  </a:cubicBezTo>
                  <a:cubicBezTo>
                    <a:pt x="11" y="3"/>
                    <a:pt x="10" y="3"/>
                    <a:pt x="8" y="3"/>
                  </a:cubicBezTo>
                  <a:cubicBezTo>
                    <a:pt x="3" y="4"/>
                    <a:pt x="0" y="11"/>
                    <a:pt x="5" y="14"/>
                  </a:cubicBezTo>
                  <a:cubicBezTo>
                    <a:pt x="12" y="19"/>
                    <a:pt x="20" y="21"/>
                    <a:pt x="28" y="24"/>
                  </a:cubicBezTo>
                  <a:cubicBezTo>
                    <a:pt x="29" y="24"/>
                    <a:pt x="30" y="25"/>
                    <a:pt x="31" y="25"/>
                  </a:cubicBezTo>
                  <a:cubicBezTo>
                    <a:pt x="38" y="26"/>
                    <a:pt x="41" y="16"/>
                    <a:pt x="35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5" name="Freeform 337">
              <a:extLst>
                <a:ext uri="{FF2B5EF4-FFF2-40B4-BE49-F238E27FC236}">
                  <a16:creationId xmlns:a16="http://schemas.microsoft.com/office/drawing/2014/main" id="{731925F1-2F0A-4967-BC34-6F6FA6450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6319" y="2454153"/>
              <a:ext cx="52388" cy="71438"/>
            </a:xfrm>
            <a:custGeom>
              <a:avLst/>
              <a:gdLst>
                <a:gd name="T0" fmla="*/ 27 w 28"/>
                <a:gd name="T1" fmla="*/ 23 h 38"/>
                <a:gd name="T2" fmla="*/ 25 w 28"/>
                <a:gd name="T3" fmla="*/ 19 h 38"/>
                <a:gd name="T4" fmla="*/ 26 w 28"/>
                <a:gd name="T5" fmla="*/ 5 h 38"/>
                <a:gd name="T6" fmla="*/ 16 w 28"/>
                <a:gd name="T7" fmla="*/ 1 h 38"/>
                <a:gd name="T8" fmla="*/ 9 w 28"/>
                <a:gd name="T9" fmla="*/ 1 h 38"/>
                <a:gd name="T10" fmla="*/ 3 w 28"/>
                <a:gd name="T11" fmla="*/ 10 h 38"/>
                <a:gd name="T12" fmla="*/ 4 w 28"/>
                <a:gd name="T13" fmla="*/ 13 h 38"/>
                <a:gd name="T14" fmla="*/ 0 w 28"/>
                <a:gd name="T15" fmla="*/ 18 h 38"/>
                <a:gd name="T16" fmla="*/ 4 w 28"/>
                <a:gd name="T17" fmla="*/ 24 h 38"/>
                <a:gd name="T18" fmla="*/ 1 w 28"/>
                <a:gd name="T19" fmla="*/ 30 h 38"/>
                <a:gd name="T20" fmla="*/ 9 w 28"/>
                <a:gd name="T21" fmla="*/ 37 h 38"/>
                <a:gd name="T22" fmla="*/ 25 w 28"/>
                <a:gd name="T23" fmla="*/ 29 h 38"/>
                <a:gd name="T24" fmla="*/ 27 w 28"/>
                <a:gd name="T25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38">
                  <a:moveTo>
                    <a:pt x="27" y="23"/>
                  </a:moveTo>
                  <a:cubicBezTo>
                    <a:pt x="27" y="22"/>
                    <a:pt x="26" y="20"/>
                    <a:pt x="25" y="19"/>
                  </a:cubicBezTo>
                  <a:cubicBezTo>
                    <a:pt x="28" y="15"/>
                    <a:pt x="28" y="10"/>
                    <a:pt x="26" y="5"/>
                  </a:cubicBezTo>
                  <a:cubicBezTo>
                    <a:pt x="24" y="2"/>
                    <a:pt x="20" y="1"/>
                    <a:pt x="16" y="1"/>
                  </a:cubicBezTo>
                  <a:cubicBezTo>
                    <a:pt x="13" y="0"/>
                    <a:pt x="11" y="0"/>
                    <a:pt x="9" y="1"/>
                  </a:cubicBezTo>
                  <a:cubicBezTo>
                    <a:pt x="5" y="3"/>
                    <a:pt x="3" y="6"/>
                    <a:pt x="3" y="10"/>
                  </a:cubicBezTo>
                  <a:cubicBezTo>
                    <a:pt x="3" y="11"/>
                    <a:pt x="3" y="12"/>
                    <a:pt x="4" y="13"/>
                  </a:cubicBezTo>
                  <a:cubicBezTo>
                    <a:pt x="1" y="14"/>
                    <a:pt x="0" y="16"/>
                    <a:pt x="0" y="18"/>
                  </a:cubicBezTo>
                  <a:cubicBezTo>
                    <a:pt x="1" y="21"/>
                    <a:pt x="2" y="23"/>
                    <a:pt x="4" y="24"/>
                  </a:cubicBezTo>
                  <a:cubicBezTo>
                    <a:pt x="3" y="26"/>
                    <a:pt x="2" y="28"/>
                    <a:pt x="1" y="30"/>
                  </a:cubicBezTo>
                  <a:cubicBezTo>
                    <a:pt x="1" y="35"/>
                    <a:pt x="5" y="38"/>
                    <a:pt x="9" y="37"/>
                  </a:cubicBezTo>
                  <a:cubicBezTo>
                    <a:pt x="14" y="34"/>
                    <a:pt x="20" y="33"/>
                    <a:pt x="25" y="29"/>
                  </a:cubicBezTo>
                  <a:cubicBezTo>
                    <a:pt x="27" y="28"/>
                    <a:pt x="28" y="25"/>
                    <a:pt x="27" y="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6" name="Freeform 338">
              <a:extLst>
                <a:ext uri="{FF2B5EF4-FFF2-40B4-BE49-F238E27FC236}">
                  <a16:creationId xmlns:a16="http://schemas.microsoft.com/office/drawing/2014/main" id="{C36FD925-97EB-4B14-8F46-6F920A1443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5369" y="2390653"/>
              <a:ext cx="136525" cy="165100"/>
            </a:xfrm>
            <a:custGeom>
              <a:avLst/>
              <a:gdLst>
                <a:gd name="T0" fmla="*/ 67 w 74"/>
                <a:gd name="T1" fmla="*/ 56 h 89"/>
                <a:gd name="T2" fmla="*/ 57 w 74"/>
                <a:gd name="T3" fmla="*/ 54 h 89"/>
                <a:gd name="T4" fmla="*/ 37 w 74"/>
                <a:gd name="T5" fmla="*/ 33 h 89"/>
                <a:gd name="T6" fmla="*/ 26 w 74"/>
                <a:gd name="T7" fmla="*/ 18 h 89"/>
                <a:gd name="T8" fmla="*/ 24 w 74"/>
                <a:gd name="T9" fmla="*/ 12 h 89"/>
                <a:gd name="T10" fmla="*/ 24 w 74"/>
                <a:gd name="T11" fmla="*/ 12 h 89"/>
                <a:gd name="T12" fmla="*/ 21 w 74"/>
                <a:gd name="T13" fmla="*/ 5 h 89"/>
                <a:gd name="T14" fmla="*/ 12 w 74"/>
                <a:gd name="T15" fmla="*/ 1 h 89"/>
                <a:gd name="T16" fmla="*/ 8 w 74"/>
                <a:gd name="T17" fmla="*/ 13 h 89"/>
                <a:gd name="T18" fmla="*/ 10 w 74"/>
                <a:gd name="T19" fmla="*/ 15 h 89"/>
                <a:gd name="T20" fmla="*/ 13 w 74"/>
                <a:gd name="T21" fmla="*/ 27 h 89"/>
                <a:gd name="T22" fmla="*/ 22 w 74"/>
                <a:gd name="T23" fmla="*/ 40 h 89"/>
                <a:gd name="T24" fmla="*/ 29 w 74"/>
                <a:gd name="T25" fmla="*/ 52 h 89"/>
                <a:gd name="T26" fmla="*/ 36 w 74"/>
                <a:gd name="T27" fmla="*/ 66 h 89"/>
                <a:gd name="T28" fmla="*/ 36 w 74"/>
                <a:gd name="T29" fmla="*/ 67 h 89"/>
                <a:gd name="T30" fmla="*/ 33 w 74"/>
                <a:gd name="T31" fmla="*/ 71 h 89"/>
                <a:gd name="T32" fmla="*/ 30 w 74"/>
                <a:gd name="T33" fmla="*/ 81 h 89"/>
                <a:gd name="T34" fmla="*/ 41 w 74"/>
                <a:gd name="T35" fmla="*/ 87 h 89"/>
                <a:gd name="T36" fmla="*/ 66 w 74"/>
                <a:gd name="T37" fmla="*/ 70 h 89"/>
                <a:gd name="T38" fmla="*/ 71 w 74"/>
                <a:gd name="T39" fmla="*/ 66 h 89"/>
                <a:gd name="T40" fmla="*/ 67 w 74"/>
                <a:gd name="T41" fmla="*/ 5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4" h="89">
                  <a:moveTo>
                    <a:pt x="67" y="56"/>
                  </a:moveTo>
                  <a:cubicBezTo>
                    <a:pt x="64" y="55"/>
                    <a:pt x="60" y="55"/>
                    <a:pt x="57" y="54"/>
                  </a:cubicBezTo>
                  <a:cubicBezTo>
                    <a:pt x="59" y="47"/>
                    <a:pt x="46" y="39"/>
                    <a:pt x="37" y="33"/>
                  </a:cubicBezTo>
                  <a:cubicBezTo>
                    <a:pt x="35" y="31"/>
                    <a:pt x="28" y="22"/>
                    <a:pt x="26" y="18"/>
                  </a:cubicBezTo>
                  <a:cubicBezTo>
                    <a:pt x="25" y="16"/>
                    <a:pt x="24" y="14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8"/>
                    <a:pt x="23" y="6"/>
                    <a:pt x="21" y="5"/>
                  </a:cubicBezTo>
                  <a:cubicBezTo>
                    <a:pt x="19" y="3"/>
                    <a:pt x="16" y="1"/>
                    <a:pt x="12" y="1"/>
                  </a:cubicBezTo>
                  <a:cubicBezTo>
                    <a:pt x="4" y="0"/>
                    <a:pt x="0" y="10"/>
                    <a:pt x="8" y="13"/>
                  </a:cubicBezTo>
                  <a:cubicBezTo>
                    <a:pt x="9" y="13"/>
                    <a:pt x="10" y="14"/>
                    <a:pt x="10" y="15"/>
                  </a:cubicBezTo>
                  <a:cubicBezTo>
                    <a:pt x="10" y="19"/>
                    <a:pt x="10" y="23"/>
                    <a:pt x="13" y="27"/>
                  </a:cubicBezTo>
                  <a:cubicBezTo>
                    <a:pt x="16" y="31"/>
                    <a:pt x="19" y="36"/>
                    <a:pt x="22" y="40"/>
                  </a:cubicBezTo>
                  <a:cubicBezTo>
                    <a:pt x="26" y="44"/>
                    <a:pt x="31" y="47"/>
                    <a:pt x="29" y="52"/>
                  </a:cubicBezTo>
                  <a:cubicBezTo>
                    <a:pt x="28" y="57"/>
                    <a:pt x="31" y="64"/>
                    <a:pt x="36" y="66"/>
                  </a:cubicBezTo>
                  <a:cubicBezTo>
                    <a:pt x="36" y="66"/>
                    <a:pt x="36" y="67"/>
                    <a:pt x="36" y="67"/>
                  </a:cubicBezTo>
                  <a:cubicBezTo>
                    <a:pt x="35" y="68"/>
                    <a:pt x="34" y="70"/>
                    <a:pt x="33" y="71"/>
                  </a:cubicBezTo>
                  <a:cubicBezTo>
                    <a:pt x="31" y="75"/>
                    <a:pt x="30" y="77"/>
                    <a:pt x="30" y="81"/>
                  </a:cubicBezTo>
                  <a:cubicBezTo>
                    <a:pt x="30" y="86"/>
                    <a:pt x="36" y="89"/>
                    <a:pt x="41" y="87"/>
                  </a:cubicBezTo>
                  <a:cubicBezTo>
                    <a:pt x="50" y="83"/>
                    <a:pt x="61" y="79"/>
                    <a:pt x="66" y="70"/>
                  </a:cubicBezTo>
                  <a:cubicBezTo>
                    <a:pt x="67" y="69"/>
                    <a:pt x="69" y="67"/>
                    <a:pt x="71" y="66"/>
                  </a:cubicBezTo>
                  <a:cubicBezTo>
                    <a:pt x="74" y="62"/>
                    <a:pt x="72" y="56"/>
                    <a:pt x="67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7" name="Freeform 339">
              <a:extLst>
                <a:ext uri="{FF2B5EF4-FFF2-40B4-BE49-F238E27FC236}">
                  <a16:creationId xmlns:a16="http://schemas.microsoft.com/office/drawing/2014/main" id="{ACFD52DE-5709-4020-B377-3ACDF65B818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407" y="2717678"/>
              <a:ext cx="39688" cy="52388"/>
            </a:xfrm>
            <a:custGeom>
              <a:avLst/>
              <a:gdLst>
                <a:gd name="T0" fmla="*/ 21 w 21"/>
                <a:gd name="T1" fmla="*/ 22 h 28"/>
                <a:gd name="T2" fmla="*/ 20 w 21"/>
                <a:gd name="T3" fmla="*/ 11 h 28"/>
                <a:gd name="T4" fmla="*/ 10 w 21"/>
                <a:gd name="T5" fmla="*/ 1 h 28"/>
                <a:gd name="T6" fmla="*/ 5 w 21"/>
                <a:gd name="T7" fmla="*/ 13 h 28"/>
                <a:gd name="T8" fmla="*/ 7 w 21"/>
                <a:gd name="T9" fmla="*/ 14 h 28"/>
                <a:gd name="T10" fmla="*/ 7 w 21"/>
                <a:gd name="T11" fmla="*/ 15 h 28"/>
                <a:gd name="T12" fmla="*/ 7 w 21"/>
                <a:gd name="T13" fmla="*/ 15 h 28"/>
                <a:gd name="T14" fmla="*/ 7 w 21"/>
                <a:gd name="T15" fmla="*/ 15 h 28"/>
                <a:gd name="T16" fmla="*/ 7 w 21"/>
                <a:gd name="T17" fmla="*/ 21 h 28"/>
                <a:gd name="T18" fmla="*/ 15 w 21"/>
                <a:gd name="T19" fmla="*/ 28 h 28"/>
                <a:gd name="T20" fmla="*/ 21 w 21"/>
                <a:gd name="T21" fmla="*/ 2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8">
                  <a:moveTo>
                    <a:pt x="21" y="22"/>
                  </a:moveTo>
                  <a:cubicBezTo>
                    <a:pt x="21" y="18"/>
                    <a:pt x="21" y="15"/>
                    <a:pt x="20" y="11"/>
                  </a:cubicBezTo>
                  <a:cubicBezTo>
                    <a:pt x="19" y="6"/>
                    <a:pt x="15" y="3"/>
                    <a:pt x="10" y="1"/>
                  </a:cubicBezTo>
                  <a:cubicBezTo>
                    <a:pt x="3" y="0"/>
                    <a:pt x="0" y="9"/>
                    <a:pt x="5" y="13"/>
                  </a:cubicBezTo>
                  <a:cubicBezTo>
                    <a:pt x="6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5"/>
                    <a:pt x="7" y="15"/>
                  </a:cubicBezTo>
                  <a:cubicBezTo>
                    <a:pt x="8" y="17"/>
                    <a:pt x="8" y="19"/>
                    <a:pt x="7" y="21"/>
                  </a:cubicBezTo>
                  <a:cubicBezTo>
                    <a:pt x="7" y="25"/>
                    <a:pt x="10" y="28"/>
                    <a:pt x="15" y="28"/>
                  </a:cubicBezTo>
                  <a:cubicBezTo>
                    <a:pt x="18" y="28"/>
                    <a:pt x="21" y="25"/>
                    <a:pt x="21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8" name="Freeform 342">
              <a:extLst>
                <a:ext uri="{FF2B5EF4-FFF2-40B4-BE49-F238E27FC236}">
                  <a16:creationId xmlns:a16="http://schemas.microsoft.com/office/drawing/2014/main" id="{2BFB63E8-9202-40A6-AC53-BA149D4E9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7482" y="2763716"/>
              <a:ext cx="49213" cy="39688"/>
            </a:xfrm>
            <a:custGeom>
              <a:avLst/>
              <a:gdLst>
                <a:gd name="T0" fmla="*/ 25 w 26"/>
                <a:gd name="T1" fmla="*/ 6 h 21"/>
                <a:gd name="T2" fmla="*/ 22 w 26"/>
                <a:gd name="T3" fmla="*/ 1 h 21"/>
                <a:gd name="T4" fmla="*/ 19 w 26"/>
                <a:gd name="T5" fmla="*/ 0 h 21"/>
                <a:gd name="T6" fmla="*/ 12 w 26"/>
                <a:gd name="T7" fmla="*/ 3 h 21"/>
                <a:gd name="T8" fmla="*/ 10 w 26"/>
                <a:gd name="T9" fmla="*/ 2 h 21"/>
                <a:gd name="T10" fmla="*/ 10 w 26"/>
                <a:gd name="T11" fmla="*/ 3 h 21"/>
                <a:gd name="T12" fmla="*/ 4 w 26"/>
                <a:gd name="T13" fmla="*/ 3 h 21"/>
                <a:gd name="T14" fmla="*/ 2 w 26"/>
                <a:gd name="T15" fmla="*/ 12 h 21"/>
                <a:gd name="T16" fmla="*/ 9 w 26"/>
                <a:gd name="T17" fmla="*/ 18 h 21"/>
                <a:gd name="T18" fmla="*/ 18 w 26"/>
                <a:gd name="T19" fmla="*/ 21 h 21"/>
                <a:gd name="T20" fmla="*/ 26 w 26"/>
                <a:gd name="T21" fmla="*/ 12 h 21"/>
                <a:gd name="T22" fmla="*/ 25 w 26"/>
                <a:gd name="T23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21">
                  <a:moveTo>
                    <a:pt x="25" y="6"/>
                  </a:moveTo>
                  <a:cubicBezTo>
                    <a:pt x="25" y="4"/>
                    <a:pt x="24" y="2"/>
                    <a:pt x="22" y="1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6" y="0"/>
                    <a:pt x="13" y="1"/>
                    <a:pt x="12" y="3"/>
                  </a:cubicBezTo>
                  <a:cubicBezTo>
                    <a:pt x="11" y="3"/>
                    <a:pt x="11" y="3"/>
                    <a:pt x="10" y="2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8" y="2"/>
                    <a:pt x="6" y="2"/>
                    <a:pt x="4" y="3"/>
                  </a:cubicBezTo>
                  <a:cubicBezTo>
                    <a:pt x="1" y="5"/>
                    <a:pt x="0" y="9"/>
                    <a:pt x="2" y="12"/>
                  </a:cubicBezTo>
                  <a:cubicBezTo>
                    <a:pt x="4" y="14"/>
                    <a:pt x="6" y="16"/>
                    <a:pt x="9" y="18"/>
                  </a:cubicBezTo>
                  <a:cubicBezTo>
                    <a:pt x="11" y="20"/>
                    <a:pt x="15" y="21"/>
                    <a:pt x="18" y="21"/>
                  </a:cubicBezTo>
                  <a:cubicBezTo>
                    <a:pt x="23" y="20"/>
                    <a:pt x="26" y="16"/>
                    <a:pt x="26" y="12"/>
                  </a:cubicBezTo>
                  <a:cubicBezTo>
                    <a:pt x="26" y="9"/>
                    <a:pt x="26" y="8"/>
                    <a:pt x="25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9" name="Freeform 343">
              <a:extLst>
                <a:ext uri="{FF2B5EF4-FFF2-40B4-BE49-F238E27FC236}">
                  <a16:creationId xmlns:a16="http://schemas.microsoft.com/office/drawing/2014/main" id="{466BEEA9-3F30-4C96-9CD8-DDA9E14A92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06144" y="1928691"/>
              <a:ext cx="1173163" cy="2352675"/>
            </a:xfrm>
            <a:custGeom>
              <a:avLst/>
              <a:gdLst>
                <a:gd name="T0" fmla="*/ 584 w 632"/>
                <a:gd name="T1" fmla="*/ 704 h 1270"/>
                <a:gd name="T2" fmla="*/ 513 w 632"/>
                <a:gd name="T3" fmla="*/ 585 h 1270"/>
                <a:gd name="T4" fmla="*/ 587 w 632"/>
                <a:gd name="T5" fmla="*/ 689 h 1270"/>
                <a:gd name="T6" fmla="*/ 624 w 632"/>
                <a:gd name="T7" fmla="*/ 605 h 1270"/>
                <a:gd name="T8" fmla="*/ 624 w 632"/>
                <a:gd name="T9" fmla="*/ 461 h 1270"/>
                <a:gd name="T10" fmla="*/ 347 w 632"/>
                <a:gd name="T11" fmla="*/ 97 h 1270"/>
                <a:gd name="T12" fmla="*/ 94 w 632"/>
                <a:gd name="T13" fmla="*/ 8 h 1270"/>
                <a:gd name="T14" fmla="*/ 108 w 632"/>
                <a:gd name="T15" fmla="*/ 38 h 1270"/>
                <a:gd name="T16" fmla="*/ 202 w 632"/>
                <a:gd name="T17" fmla="*/ 116 h 1270"/>
                <a:gd name="T18" fmla="*/ 256 w 632"/>
                <a:gd name="T19" fmla="*/ 174 h 1270"/>
                <a:gd name="T20" fmla="*/ 239 w 632"/>
                <a:gd name="T21" fmla="*/ 169 h 1270"/>
                <a:gd name="T22" fmla="*/ 153 w 632"/>
                <a:gd name="T23" fmla="*/ 168 h 1270"/>
                <a:gd name="T24" fmla="*/ 158 w 632"/>
                <a:gd name="T25" fmla="*/ 260 h 1270"/>
                <a:gd name="T26" fmla="*/ 207 w 632"/>
                <a:gd name="T27" fmla="*/ 272 h 1270"/>
                <a:gd name="T28" fmla="*/ 203 w 632"/>
                <a:gd name="T29" fmla="*/ 215 h 1270"/>
                <a:gd name="T30" fmla="*/ 252 w 632"/>
                <a:gd name="T31" fmla="*/ 224 h 1270"/>
                <a:gd name="T32" fmla="*/ 251 w 632"/>
                <a:gd name="T33" fmla="*/ 255 h 1270"/>
                <a:gd name="T34" fmla="*/ 195 w 632"/>
                <a:gd name="T35" fmla="*/ 279 h 1270"/>
                <a:gd name="T36" fmla="*/ 186 w 632"/>
                <a:gd name="T37" fmla="*/ 295 h 1270"/>
                <a:gd name="T38" fmla="*/ 123 w 632"/>
                <a:gd name="T39" fmla="*/ 345 h 1270"/>
                <a:gd name="T40" fmla="*/ 96 w 632"/>
                <a:gd name="T41" fmla="*/ 405 h 1270"/>
                <a:gd name="T42" fmla="*/ 93 w 632"/>
                <a:gd name="T43" fmla="*/ 460 h 1270"/>
                <a:gd name="T44" fmla="*/ 124 w 632"/>
                <a:gd name="T45" fmla="*/ 491 h 1270"/>
                <a:gd name="T46" fmla="*/ 76 w 632"/>
                <a:gd name="T47" fmla="*/ 572 h 1270"/>
                <a:gd name="T48" fmla="*/ 10 w 632"/>
                <a:gd name="T49" fmla="*/ 707 h 1270"/>
                <a:gd name="T50" fmla="*/ 2 w 632"/>
                <a:gd name="T51" fmla="*/ 744 h 1270"/>
                <a:gd name="T52" fmla="*/ 43 w 632"/>
                <a:gd name="T53" fmla="*/ 821 h 1270"/>
                <a:gd name="T54" fmla="*/ 133 w 632"/>
                <a:gd name="T55" fmla="*/ 870 h 1270"/>
                <a:gd name="T56" fmla="*/ 224 w 632"/>
                <a:gd name="T57" fmla="*/ 847 h 1270"/>
                <a:gd name="T58" fmla="*/ 305 w 632"/>
                <a:gd name="T59" fmla="*/ 891 h 1270"/>
                <a:gd name="T60" fmla="*/ 319 w 632"/>
                <a:gd name="T61" fmla="*/ 1048 h 1270"/>
                <a:gd name="T62" fmla="*/ 286 w 632"/>
                <a:gd name="T63" fmla="*/ 1171 h 1270"/>
                <a:gd name="T64" fmla="*/ 275 w 632"/>
                <a:gd name="T65" fmla="*/ 1263 h 1270"/>
                <a:gd name="T66" fmla="*/ 383 w 632"/>
                <a:gd name="T67" fmla="*/ 1218 h 1270"/>
                <a:gd name="T68" fmla="*/ 500 w 632"/>
                <a:gd name="T69" fmla="*/ 1073 h 1270"/>
                <a:gd name="T70" fmla="*/ 564 w 632"/>
                <a:gd name="T71" fmla="*/ 904 h 1270"/>
                <a:gd name="T72" fmla="*/ 631 w 632"/>
                <a:gd name="T73" fmla="*/ 709 h 1270"/>
                <a:gd name="T74" fmla="*/ 211 w 632"/>
                <a:gd name="T75" fmla="*/ 404 h 1270"/>
                <a:gd name="T76" fmla="*/ 300 w 632"/>
                <a:gd name="T77" fmla="*/ 429 h 1270"/>
                <a:gd name="T78" fmla="*/ 320 w 632"/>
                <a:gd name="T79" fmla="*/ 454 h 1270"/>
                <a:gd name="T80" fmla="*/ 315 w 632"/>
                <a:gd name="T81" fmla="*/ 424 h 1270"/>
                <a:gd name="T82" fmla="*/ 258 w 632"/>
                <a:gd name="T83" fmla="*/ 374 h 1270"/>
                <a:gd name="T84" fmla="*/ 330 w 632"/>
                <a:gd name="T85" fmla="*/ 432 h 1270"/>
                <a:gd name="T86" fmla="*/ 376 w 632"/>
                <a:gd name="T87" fmla="*/ 433 h 1270"/>
                <a:gd name="T88" fmla="*/ 396 w 632"/>
                <a:gd name="T89" fmla="*/ 448 h 1270"/>
                <a:gd name="T90" fmla="*/ 375 w 632"/>
                <a:gd name="T91" fmla="*/ 515 h 1270"/>
                <a:gd name="T92" fmla="*/ 288 w 632"/>
                <a:gd name="T93" fmla="*/ 487 h 1270"/>
                <a:gd name="T94" fmla="*/ 173 w 632"/>
                <a:gd name="T95" fmla="*/ 485 h 1270"/>
                <a:gd name="T96" fmla="*/ 166 w 632"/>
                <a:gd name="T97" fmla="*/ 478 h 1270"/>
                <a:gd name="T98" fmla="*/ 408 w 632"/>
                <a:gd name="T99" fmla="*/ 350 h 1270"/>
                <a:gd name="T100" fmla="*/ 397 w 632"/>
                <a:gd name="T101" fmla="*/ 400 h 1270"/>
                <a:gd name="T102" fmla="*/ 581 w 632"/>
                <a:gd name="T103" fmla="*/ 553 h 1270"/>
                <a:gd name="T104" fmla="*/ 598 w 632"/>
                <a:gd name="T105" fmla="*/ 520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32" h="1270">
                  <a:moveTo>
                    <a:pt x="631" y="709"/>
                  </a:moveTo>
                  <a:cubicBezTo>
                    <a:pt x="632" y="700"/>
                    <a:pt x="627" y="695"/>
                    <a:pt x="618" y="694"/>
                  </a:cubicBezTo>
                  <a:cubicBezTo>
                    <a:pt x="613" y="693"/>
                    <a:pt x="610" y="696"/>
                    <a:pt x="609" y="700"/>
                  </a:cubicBezTo>
                  <a:cubicBezTo>
                    <a:pt x="601" y="705"/>
                    <a:pt x="589" y="715"/>
                    <a:pt x="584" y="704"/>
                  </a:cubicBezTo>
                  <a:cubicBezTo>
                    <a:pt x="581" y="696"/>
                    <a:pt x="578" y="689"/>
                    <a:pt x="572" y="682"/>
                  </a:cubicBezTo>
                  <a:cubicBezTo>
                    <a:pt x="564" y="673"/>
                    <a:pt x="555" y="668"/>
                    <a:pt x="549" y="657"/>
                  </a:cubicBezTo>
                  <a:cubicBezTo>
                    <a:pt x="546" y="651"/>
                    <a:pt x="542" y="645"/>
                    <a:pt x="537" y="639"/>
                  </a:cubicBezTo>
                  <a:cubicBezTo>
                    <a:pt x="536" y="619"/>
                    <a:pt x="527" y="598"/>
                    <a:pt x="513" y="585"/>
                  </a:cubicBezTo>
                  <a:cubicBezTo>
                    <a:pt x="513" y="584"/>
                    <a:pt x="513" y="582"/>
                    <a:pt x="512" y="581"/>
                  </a:cubicBezTo>
                  <a:cubicBezTo>
                    <a:pt x="519" y="590"/>
                    <a:pt x="526" y="598"/>
                    <a:pt x="532" y="607"/>
                  </a:cubicBezTo>
                  <a:cubicBezTo>
                    <a:pt x="540" y="618"/>
                    <a:pt x="546" y="629"/>
                    <a:pt x="556" y="638"/>
                  </a:cubicBezTo>
                  <a:cubicBezTo>
                    <a:pt x="571" y="653"/>
                    <a:pt x="588" y="667"/>
                    <a:pt x="587" y="689"/>
                  </a:cubicBezTo>
                  <a:cubicBezTo>
                    <a:pt x="586" y="692"/>
                    <a:pt x="588" y="696"/>
                    <a:pt x="592" y="697"/>
                  </a:cubicBezTo>
                  <a:cubicBezTo>
                    <a:pt x="593" y="697"/>
                    <a:pt x="594" y="697"/>
                    <a:pt x="594" y="697"/>
                  </a:cubicBezTo>
                  <a:cubicBezTo>
                    <a:pt x="598" y="697"/>
                    <a:pt x="602" y="695"/>
                    <a:pt x="603" y="691"/>
                  </a:cubicBezTo>
                  <a:cubicBezTo>
                    <a:pt x="606" y="661"/>
                    <a:pt x="620" y="634"/>
                    <a:pt x="624" y="605"/>
                  </a:cubicBezTo>
                  <a:cubicBezTo>
                    <a:pt x="626" y="593"/>
                    <a:pt x="625" y="579"/>
                    <a:pt x="625" y="567"/>
                  </a:cubicBezTo>
                  <a:cubicBezTo>
                    <a:pt x="625" y="552"/>
                    <a:pt x="610" y="543"/>
                    <a:pt x="609" y="528"/>
                  </a:cubicBezTo>
                  <a:cubicBezTo>
                    <a:pt x="609" y="524"/>
                    <a:pt x="607" y="522"/>
                    <a:pt x="604" y="520"/>
                  </a:cubicBezTo>
                  <a:cubicBezTo>
                    <a:pt x="626" y="520"/>
                    <a:pt x="624" y="473"/>
                    <a:pt x="624" y="461"/>
                  </a:cubicBezTo>
                  <a:cubicBezTo>
                    <a:pt x="624" y="445"/>
                    <a:pt x="626" y="429"/>
                    <a:pt x="621" y="414"/>
                  </a:cubicBezTo>
                  <a:cubicBezTo>
                    <a:pt x="615" y="398"/>
                    <a:pt x="603" y="384"/>
                    <a:pt x="596" y="368"/>
                  </a:cubicBezTo>
                  <a:cubicBezTo>
                    <a:pt x="579" y="329"/>
                    <a:pt x="561" y="293"/>
                    <a:pt x="535" y="258"/>
                  </a:cubicBezTo>
                  <a:cubicBezTo>
                    <a:pt x="485" y="192"/>
                    <a:pt x="417" y="142"/>
                    <a:pt x="347" y="97"/>
                  </a:cubicBezTo>
                  <a:cubicBezTo>
                    <a:pt x="313" y="76"/>
                    <a:pt x="276" y="57"/>
                    <a:pt x="239" y="44"/>
                  </a:cubicBezTo>
                  <a:cubicBezTo>
                    <a:pt x="196" y="29"/>
                    <a:pt x="156" y="15"/>
                    <a:pt x="111" y="11"/>
                  </a:cubicBezTo>
                  <a:cubicBezTo>
                    <a:pt x="106" y="11"/>
                    <a:pt x="103" y="12"/>
                    <a:pt x="100" y="14"/>
                  </a:cubicBezTo>
                  <a:cubicBezTo>
                    <a:pt x="98" y="12"/>
                    <a:pt x="96" y="10"/>
                    <a:pt x="94" y="8"/>
                  </a:cubicBezTo>
                  <a:cubicBezTo>
                    <a:pt x="88" y="0"/>
                    <a:pt x="74" y="9"/>
                    <a:pt x="81" y="18"/>
                  </a:cubicBezTo>
                  <a:cubicBezTo>
                    <a:pt x="85" y="23"/>
                    <a:pt x="90" y="26"/>
                    <a:pt x="95" y="29"/>
                  </a:cubicBezTo>
                  <a:cubicBezTo>
                    <a:pt x="97" y="34"/>
                    <a:pt x="100" y="37"/>
                    <a:pt x="106" y="37"/>
                  </a:cubicBezTo>
                  <a:cubicBezTo>
                    <a:pt x="107" y="37"/>
                    <a:pt x="107" y="38"/>
                    <a:pt x="108" y="38"/>
                  </a:cubicBezTo>
                  <a:cubicBezTo>
                    <a:pt x="117" y="44"/>
                    <a:pt x="131" y="54"/>
                    <a:pt x="131" y="60"/>
                  </a:cubicBezTo>
                  <a:cubicBezTo>
                    <a:pt x="131" y="79"/>
                    <a:pt x="159" y="84"/>
                    <a:pt x="173" y="91"/>
                  </a:cubicBezTo>
                  <a:cubicBezTo>
                    <a:pt x="178" y="93"/>
                    <a:pt x="201" y="96"/>
                    <a:pt x="199" y="101"/>
                  </a:cubicBezTo>
                  <a:cubicBezTo>
                    <a:pt x="197" y="106"/>
                    <a:pt x="198" y="113"/>
                    <a:pt x="202" y="116"/>
                  </a:cubicBezTo>
                  <a:cubicBezTo>
                    <a:pt x="209" y="122"/>
                    <a:pt x="216" y="123"/>
                    <a:pt x="225" y="124"/>
                  </a:cubicBezTo>
                  <a:cubicBezTo>
                    <a:pt x="232" y="124"/>
                    <a:pt x="238" y="126"/>
                    <a:pt x="244" y="128"/>
                  </a:cubicBezTo>
                  <a:cubicBezTo>
                    <a:pt x="243" y="136"/>
                    <a:pt x="243" y="147"/>
                    <a:pt x="244" y="154"/>
                  </a:cubicBezTo>
                  <a:cubicBezTo>
                    <a:pt x="244" y="164"/>
                    <a:pt x="248" y="168"/>
                    <a:pt x="256" y="174"/>
                  </a:cubicBezTo>
                  <a:cubicBezTo>
                    <a:pt x="254" y="172"/>
                    <a:pt x="264" y="185"/>
                    <a:pt x="257" y="178"/>
                  </a:cubicBezTo>
                  <a:cubicBezTo>
                    <a:pt x="255" y="176"/>
                    <a:pt x="253" y="174"/>
                    <a:pt x="250" y="174"/>
                  </a:cubicBezTo>
                  <a:cubicBezTo>
                    <a:pt x="246" y="173"/>
                    <a:pt x="239" y="173"/>
                    <a:pt x="233" y="172"/>
                  </a:cubicBezTo>
                  <a:cubicBezTo>
                    <a:pt x="235" y="172"/>
                    <a:pt x="237" y="171"/>
                    <a:pt x="239" y="169"/>
                  </a:cubicBezTo>
                  <a:cubicBezTo>
                    <a:pt x="244" y="163"/>
                    <a:pt x="242" y="152"/>
                    <a:pt x="236" y="147"/>
                  </a:cubicBezTo>
                  <a:cubicBezTo>
                    <a:pt x="233" y="145"/>
                    <a:pt x="230" y="146"/>
                    <a:pt x="227" y="147"/>
                  </a:cubicBezTo>
                  <a:cubicBezTo>
                    <a:pt x="214" y="155"/>
                    <a:pt x="196" y="135"/>
                    <a:pt x="183" y="141"/>
                  </a:cubicBezTo>
                  <a:cubicBezTo>
                    <a:pt x="171" y="147"/>
                    <a:pt x="156" y="154"/>
                    <a:pt x="153" y="168"/>
                  </a:cubicBezTo>
                  <a:cubicBezTo>
                    <a:pt x="151" y="175"/>
                    <a:pt x="151" y="182"/>
                    <a:pt x="152" y="189"/>
                  </a:cubicBezTo>
                  <a:cubicBezTo>
                    <a:pt x="153" y="197"/>
                    <a:pt x="153" y="205"/>
                    <a:pt x="147" y="211"/>
                  </a:cubicBezTo>
                  <a:cubicBezTo>
                    <a:pt x="145" y="213"/>
                    <a:pt x="142" y="216"/>
                    <a:pt x="142" y="218"/>
                  </a:cubicBezTo>
                  <a:cubicBezTo>
                    <a:pt x="140" y="230"/>
                    <a:pt x="148" y="253"/>
                    <a:pt x="158" y="260"/>
                  </a:cubicBezTo>
                  <a:cubicBezTo>
                    <a:pt x="163" y="263"/>
                    <a:pt x="169" y="262"/>
                    <a:pt x="171" y="257"/>
                  </a:cubicBezTo>
                  <a:cubicBezTo>
                    <a:pt x="173" y="254"/>
                    <a:pt x="176" y="244"/>
                    <a:pt x="182" y="245"/>
                  </a:cubicBezTo>
                  <a:cubicBezTo>
                    <a:pt x="188" y="246"/>
                    <a:pt x="198" y="257"/>
                    <a:pt x="197" y="264"/>
                  </a:cubicBezTo>
                  <a:cubicBezTo>
                    <a:pt x="197" y="269"/>
                    <a:pt x="202" y="274"/>
                    <a:pt x="207" y="272"/>
                  </a:cubicBezTo>
                  <a:cubicBezTo>
                    <a:pt x="209" y="271"/>
                    <a:pt x="210" y="271"/>
                    <a:pt x="210" y="271"/>
                  </a:cubicBezTo>
                  <a:cubicBezTo>
                    <a:pt x="215" y="272"/>
                    <a:pt x="219" y="269"/>
                    <a:pt x="221" y="265"/>
                  </a:cubicBezTo>
                  <a:cubicBezTo>
                    <a:pt x="222" y="259"/>
                    <a:pt x="226" y="249"/>
                    <a:pt x="223" y="243"/>
                  </a:cubicBezTo>
                  <a:cubicBezTo>
                    <a:pt x="219" y="232"/>
                    <a:pt x="200" y="231"/>
                    <a:pt x="203" y="215"/>
                  </a:cubicBezTo>
                  <a:cubicBezTo>
                    <a:pt x="204" y="210"/>
                    <a:pt x="203" y="207"/>
                    <a:pt x="202" y="202"/>
                  </a:cubicBezTo>
                  <a:cubicBezTo>
                    <a:pt x="202" y="201"/>
                    <a:pt x="196" y="186"/>
                    <a:pt x="197" y="186"/>
                  </a:cubicBezTo>
                  <a:cubicBezTo>
                    <a:pt x="214" y="191"/>
                    <a:pt x="207" y="209"/>
                    <a:pt x="211" y="220"/>
                  </a:cubicBezTo>
                  <a:cubicBezTo>
                    <a:pt x="217" y="234"/>
                    <a:pt x="242" y="233"/>
                    <a:pt x="252" y="224"/>
                  </a:cubicBezTo>
                  <a:cubicBezTo>
                    <a:pt x="253" y="224"/>
                    <a:pt x="264" y="214"/>
                    <a:pt x="265" y="217"/>
                  </a:cubicBezTo>
                  <a:cubicBezTo>
                    <a:pt x="267" y="220"/>
                    <a:pt x="274" y="222"/>
                    <a:pt x="267" y="227"/>
                  </a:cubicBezTo>
                  <a:cubicBezTo>
                    <a:pt x="259" y="232"/>
                    <a:pt x="250" y="238"/>
                    <a:pt x="248" y="247"/>
                  </a:cubicBezTo>
                  <a:cubicBezTo>
                    <a:pt x="246" y="250"/>
                    <a:pt x="248" y="253"/>
                    <a:pt x="251" y="255"/>
                  </a:cubicBezTo>
                  <a:cubicBezTo>
                    <a:pt x="255" y="257"/>
                    <a:pt x="252" y="262"/>
                    <a:pt x="254" y="266"/>
                  </a:cubicBezTo>
                  <a:cubicBezTo>
                    <a:pt x="263" y="280"/>
                    <a:pt x="240" y="281"/>
                    <a:pt x="231" y="280"/>
                  </a:cubicBezTo>
                  <a:cubicBezTo>
                    <a:pt x="225" y="279"/>
                    <a:pt x="220" y="282"/>
                    <a:pt x="215" y="284"/>
                  </a:cubicBezTo>
                  <a:cubicBezTo>
                    <a:pt x="213" y="284"/>
                    <a:pt x="200" y="282"/>
                    <a:pt x="195" y="279"/>
                  </a:cubicBezTo>
                  <a:cubicBezTo>
                    <a:pt x="195" y="277"/>
                    <a:pt x="194" y="275"/>
                    <a:pt x="195" y="272"/>
                  </a:cubicBezTo>
                  <a:cubicBezTo>
                    <a:pt x="195" y="266"/>
                    <a:pt x="187" y="262"/>
                    <a:pt x="183" y="267"/>
                  </a:cubicBezTo>
                  <a:cubicBezTo>
                    <a:pt x="179" y="271"/>
                    <a:pt x="179" y="275"/>
                    <a:pt x="180" y="279"/>
                  </a:cubicBezTo>
                  <a:cubicBezTo>
                    <a:pt x="180" y="286"/>
                    <a:pt x="180" y="293"/>
                    <a:pt x="186" y="295"/>
                  </a:cubicBezTo>
                  <a:cubicBezTo>
                    <a:pt x="189" y="296"/>
                    <a:pt x="192" y="297"/>
                    <a:pt x="195" y="297"/>
                  </a:cubicBezTo>
                  <a:cubicBezTo>
                    <a:pt x="183" y="302"/>
                    <a:pt x="183" y="312"/>
                    <a:pt x="172" y="319"/>
                  </a:cubicBezTo>
                  <a:cubicBezTo>
                    <a:pt x="165" y="325"/>
                    <a:pt x="154" y="320"/>
                    <a:pt x="149" y="330"/>
                  </a:cubicBezTo>
                  <a:cubicBezTo>
                    <a:pt x="145" y="339"/>
                    <a:pt x="130" y="338"/>
                    <a:pt x="123" y="345"/>
                  </a:cubicBezTo>
                  <a:cubicBezTo>
                    <a:pt x="120" y="348"/>
                    <a:pt x="116" y="354"/>
                    <a:pt x="120" y="358"/>
                  </a:cubicBezTo>
                  <a:cubicBezTo>
                    <a:pt x="133" y="367"/>
                    <a:pt x="145" y="372"/>
                    <a:pt x="150" y="387"/>
                  </a:cubicBezTo>
                  <a:cubicBezTo>
                    <a:pt x="156" y="401"/>
                    <a:pt x="108" y="398"/>
                    <a:pt x="104" y="399"/>
                  </a:cubicBezTo>
                  <a:cubicBezTo>
                    <a:pt x="99" y="399"/>
                    <a:pt x="97" y="402"/>
                    <a:pt x="96" y="405"/>
                  </a:cubicBezTo>
                  <a:cubicBezTo>
                    <a:pt x="94" y="404"/>
                    <a:pt x="94" y="404"/>
                    <a:pt x="91" y="404"/>
                  </a:cubicBezTo>
                  <a:cubicBezTo>
                    <a:pt x="89" y="403"/>
                    <a:pt x="88" y="405"/>
                    <a:pt x="87" y="406"/>
                  </a:cubicBezTo>
                  <a:cubicBezTo>
                    <a:pt x="85" y="417"/>
                    <a:pt x="88" y="427"/>
                    <a:pt x="92" y="438"/>
                  </a:cubicBezTo>
                  <a:cubicBezTo>
                    <a:pt x="94" y="446"/>
                    <a:pt x="95" y="452"/>
                    <a:pt x="93" y="460"/>
                  </a:cubicBezTo>
                  <a:cubicBezTo>
                    <a:pt x="92" y="462"/>
                    <a:pt x="93" y="466"/>
                    <a:pt x="94" y="468"/>
                  </a:cubicBezTo>
                  <a:cubicBezTo>
                    <a:pt x="98" y="473"/>
                    <a:pt x="104" y="473"/>
                    <a:pt x="110" y="473"/>
                  </a:cubicBezTo>
                  <a:cubicBezTo>
                    <a:pt x="117" y="473"/>
                    <a:pt x="125" y="485"/>
                    <a:pt x="132" y="487"/>
                  </a:cubicBezTo>
                  <a:cubicBezTo>
                    <a:pt x="130" y="486"/>
                    <a:pt x="127" y="487"/>
                    <a:pt x="124" y="491"/>
                  </a:cubicBezTo>
                  <a:cubicBezTo>
                    <a:pt x="116" y="500"/>
                    <a:pt x="121" y="516"/>
                    <a:pt x="112" y="525"/>
                  </a:cubicBezTo>
                  <a:cubicBezTo>
                    <a:pt x="111" y="523"/>
                    <a:pt x="109" y="522"/>
                    <a:pt x="105" y="521"/>
                  </a:cubicBezTo>
                  <a:cubicBezTo>
                    <a:pt x="101" y="520"/>
                    <a:pt x="98" y="522"/>
                    <a:pt x="96" y="526"/>
                  </a:cubicBezTo>
                  <a:cubicBezTo>
                    <a:pt x="87" y="541"/>
                    <a:pt x="90" y="558"/>
                    <a:pt x="76" y="572"/>
                  </a:cubicBezTo>
                  <a:cubicBezTo>
                    <a:pt x="70" y="579"/>
                    <a:pt x="62" y="586"/>
                    <a:pt x="56" y="593"/>
                  </a:cubicBezTo>
                  <a:cubicBezTo>
                    <a:pt x="49" y="601"/>
                    <a:pt x="41" y="607"/>
                    <a:pt x="34" y="614"/>
                  </a:cubicBezTo>
                  <a:cubicBezTo>
                    <a:pt x="23" y="626"/>
                    <a:pt x="22" y="646"/>
                    <a:pt x="14" y="659"/>
                  </a:cubicBezTo>
                  <a:cubicBezTo>
                    <a:pt x="5" y="673"/>
                    <a:pt x="23" y="695"/>
                    <a:pt x="10" y="707"/>
                  </a:cubicBezTo>
                  <a:cubicBezTo>
                    <a:pt x="9" y="707"/>
                    <a:pt x="9" y="707"/>
                    <a:pt x="8" y="708"/>
                  </a:cubicBezTo>
                  <a:cubicBezTo>
                    <a:pt x="7" y="709"/>
                    <a:pt x="6" y="709"/>
                    <a:pt x="6" y="710"/>
                  </a:cubicBezTo>
                  <a:cubicBezTo>
                    <a:pt x="0" y="714"/>
                    <a:pt x="2" y="720"/>
                    <a:pt x="6" y="723"/>
                  </a:cubicBezTo>
                  <a:cubicBezTo>
                    <a:pt x="3" y="730"/>
                    <a:pt x="2" y="736"/>
                    <a:pt x="2" y="744"/>
                  </a:cubicBezTo>
                  <a:cubicBezTo>
                    <a:pt x="1" y="747"/>
                    <a:pt x="2" y="749"/>
                    <a:pt x="4" y="750"/>
                  </a:cubicBezTo>
                  <a:cubicBezTo>
                    <a:pt x="4" y="764"/>
                    <a:pt x="8" y="777"/>
                    <a:pt x="21" y="787"/>
                  </a:cubicBezTo>
                  <a:cubicBezTo>
                    <a:pt x="28" y="792"/>
                    <a:pt x="34" y="795"/>
                    <a:pt x="36" y="805"/>
                  </a:cubicBezTo>
                  <a:cubicBezTo>
                    <a:pt x="37" y="811"/>
                    <a:pt x="39" y="816"/>
                    <a:pt x="43" y="821"/>
                  </a:cubicBezTo>
                  <a:cubicBezTo>
                    <a:pt x="49" y="830"/>
                    <a:pt x="65" y="845"/>
                    <a:pt x="75" y="849"/>
                  </a:cubicBezTo>
                  <a:cubicBezTo>
                    <a:pt x="82" y="852"/>
                    <a:pt x="89" y="852"/>
                    <a:pt x="95" y="856"/>
                  </a:cubicBezTo>
                  <a:cubicBezTo>
                    <a:pt x="102" y="860"/>
                    <a:pt x="110" y="864"/>
                    <a:pt x="117" y="866"/>
                  </a:cubicBezTo>
                  <a:cubicBezTo>
                    <a:pt x="126" y="869"/>
                    <a:pt x="125" y="872"/>
                    <a:pt x="133" y="870"/>
                  </a:cubicBezTo>
                  <a:cubicBezTo>
                    <a:pt x="142" y="869"/>
                    <a:pt x="151" y="866"/>
                    <a:pt x="161" y="865"/>
                  </a:cubicBezTo>
                  <a:cubicBezTo>
                    <a:pt x="169" y="864"/>
                    <a:pt x="191" y="869"/>
                    <a:pt x="198" y="862"/>
                  </a:cubicBezTo>
                  <a:cubicBezTo>
                    <a:pt x="205" y="855"/>
                    <a:pt x="212" y="851"/>
                    <a:pt x="220" y="847"/>
                  </a:cubicBezTo>
                  <a:cubicBezTo>
                    <a:pt x="221" y="847"/>
                    <a:pt x="223" y="847"/>
                    <a:pt x="224" y="847"/>
                  </a:cubicBezTo>
                  <a:cubicBezTo>
                    <a:pt x="232" y="847"/>
                    <a:pt x="248" y="828"/>
                    <a:pt x="256" y="838"/>
                  </a:cubicBezTo>
                  <a:cubicBezTo>
                    <a:pt x="261" y="844"/>
                    <a:pt x="268" y="843"/>
                    <a:pt x="270" y="850"/>
                  </a:cubicBezTo>
                  <a:cubicBezTo>
                    <a:pt x="276" y="868"/>
                    <a:pt x="287" y="872"/>
                    <a:pt x="306" y="867"/>
                  </a:cubicBezTo>
                  <a:cubicBezTo>
                    <a:pt x="322" y="864"/>
                    <a:pt x="307" y="883"/>
                    <a:pt x="305" y="891"/>
                  </a:cubicBezTo>
                  <a:cubicBezTo>
                    <a:pt x="301" y="903"/>
                    <a:pt x="300" y="916"/>
                    <a:pt x="299" y="928"/>
                  </a:cubicBezTo>
                  <a:cubicBezTo>
                    <a:pt x="297" y="939"/>
                    <a:pt x="304" y="951"/>
                    <a:pt x="309" y="960"/>
                  </a:cubicBezTo>
                  <a:cubicBezTo>
                    <a:pt x="316" y="972"/>
                    <a:pt x="319" y="984"/>
                    <a:pt x="324" y="996"/>
                  </a:cubicBezTo>
                  <a:cubicBezTo>
                    <a:pt x="330" y="1008"/>
                    <a:pt x="321" y="1035"/>
                    <a:pt x="319" y="1048"/>
                  </a:cubicBezTo>
                  <a:cubicBezTo>
                    <a:pt x="318" y="1057"/>
                    <a:pt x="316" y="1066"/>
                    <a:pt x="311" y="1074"/>
                  </a:cubicBezTo>
                  <a:cubicBezTo>
                    <a:pt x="306" y="1081"/>
                    <a:pt x="299" y="1085"/>
                    <a:pt x="295" y="1092"/>
                  </a:cubicBezTo>
                  <a:cubicBezTo>
                    <a:pt x="289" y="1102"/>
                    <a:pt x="289" y="1112"/>
                    <a:pt x="290" y="1124"/>
                  </a:cubicBezTo>
                  <a:cubicBezTo>
                    <a:pt x="292" y="1139"/>
                    <a:pt x="292" y="1157"/>
                    <a:pt x="286" y="1171"/>
                  </a:cubicBezTo>
                  <a:cubicBezTo>
                    <a:pt x="283" y="1179"/>
                    <a:pt x="281" y="1187"/>
                    <a:pt x="282" y="1196"/>
                  </a:cubicBezTo>
                  <a:cubicBezTo>
                    <a:pt x="282" y="1197"/>
                    <a:pt x="284" y="1199"/>
                    <a:pt x="285" y="1201"/>
                  </a:cubicBezTo>
                  <a:cubicBezTo>
                    <a:pt x="283" y="1204"/>
                    <a:pt x="282" y="1208"/>
                    <a:pt x="281" y="1212"/>
                  </a:cubicBezTo>
                  <a:cubicBezTo>
                    <a:pt x="277" y="1227"/>
                    <a:pt x="274" y="1247"/>
                    <a:pt x="275" y="1263"/>
                  </a:cubicBezTo>
                  <a:cubicBezTo>
                    <a:pt x="275" y="1266"/>
                    <a:pt x="279" y="1270"/>
                    <a:pt x="283" y="1269"/>
                  </a:cubicBezTo>
                  <a:cubicBezTo>
                    <a:pt x="308" y="1264"/>
                    <a:pt x="328" y="1254"/>
                    <a:pt x="345" y="1235"/>
                  </a:cubicBezTo>
                  <a:cubicBezTo>
                    <a:pt x="352" y="1228"/>
                    <a:pt x="359" y="1221"/>
                    <a:pt x="370" y="1219"/>
                  </a:cubicBezTo>
                  <a:cubicBezTo>
                    <a:pt x="374" y="1219"/>
                    <a:pt x="379" y="1219"/>
                    <a:pt x="383" y="1218"/>
                  </a:cubicBezTo>
                  <a:cubicBezTo>
                    <a:pt x="398" y="1212"/>
                    <a:pt x="406" y="1198"/>
                    <a:pt x="415" y="1186"/>
                  </a:cubicBezTo>
                  <a:cubicBezTo>
                    <a:pt x="423" y="1175"/>
                    <a:pt x="429" y="1163"/>
                    <a:pt x="435" y="1150"/>
                  </a:cubicBezTo>
                  <a:cubicBezTo>
                    <a:pt x="442" y="1133"/>
                    <a:pt x="454" y="1123"/>
                    <a:pt x="468" y="1110"/>
                  </a:cubicBezTo>
                  <a:cubicBezTo>
                    <a:pt x="480" y="1099"/>
                    <a:pt x="489" y="1085"/>
                    <a:pt x="500" y="1073"/>
                  </a:cubicBezTo>
                  <a:cubicBezTo>
                    <a:pt x="508" y="1065"/>
                    <a:pt x="517" y="1058"/>
                    <a:pt x="520" y="1048"/>
                  </a:cubicBezTo>
                  <a:cubicBezTo>
                    <a:pt x="530" y="1017"/>
                    <a:pt x="541" y="984"/>
                    <a:pt x="545" y="952"/>
                  </a:cubicBezTo>
                  <a:cubicBezTo>
                    <a:pt x="546" y="945"/>
                    <a:pt x="547" y="937"/>
                    <a:pt x="548" y="929"/>
                  </a:cubicBezTo>
                  <a:cubicBezTo>
                    <a:pt x="549" y="920"/>
                    <a:pt x="560" y="912"/>
                    <a:pt x="564" y="904"/>
                  </a:cubicBezTo>
                  <a:cubicBezTo>
                    <a:pt x="573" y="888"/>
                    <a:pt x="580" y="872"/>
                    <a:pt x="587" y="855"/>
                  </a:cubicBezTo>
                  <a:cubicBezTo>
                    <a:pt x="594" y="838"/>
                    <a:pt x="602" y="821"/>
                    <a:pt x="608" y="804"/>
                  </a:cubicBezTo>
                  <a:cubicBezTo>
                    <a:pt x="614" y="786"/>
                    <a:pt x="618" y="768"/>
                    <a:pt x="626" y="751"/>
                  </a:cubicBezTo>
                  <a:cubicBezTo>
                    <a:pt x="631" y="739"/>
                    <a:pt x="630" y="721"/>
                    <a:pt x="631" y="709"/>
                  </a:cubicBezTo>
                  <a:close/>
                  <a:moveTo>
                    <a:pt x="177" y="461"/>
                  </a:moveTo>
                  <a:cubicBezTo>
                    <a:pt x="174" y="447"/>
                    <a:pt x="174" y="436"/>
                    <a:pt x="186" y="426"/>
                  </a:cubicBezTo>
                  <a:cubicBezTo>
                    <a:pt x="194" y="419"/>
                    <a:pt x="207" y="417"/>
                    <a:pt x="211" y="407"/>
                  </a:cubicBezTo>
                  <a:cubicBezTo>
                    <a:pt x="211" y="406"/>
                    <a:pt x="211" y="405"/>
                    <a:pt x="211" y="404"/>
                  </a:cubicBezTo>
                  <a:cubicBezTo>
                    <a:pt x="217" y="399"/>
                    <a:pt x="227" y="396"/>
                    <a:pt x="235" y="397"/>
                  </a:cubicBezTo>
                  <a:cubicBezTo>
                    <a:pt x="240" y="398"/>
                    <a:pt x="243" y="396"/>
                    <a:pt x="246" y="394"/>
                  </a:cubicBezTo>
                  <a:cubicBezTo>
                    <a:pt x="252" y="402"/>
                    <a:pt x="257" y="411"/>
                    <a:pt x="269" y="414"/>
                  </a:cubicBezTo>
                  <a:cubicBezTo>
                    <a:pt x="281" y="417"/>
                    <a:pt x="292" y="417"/>
                    <a:pt x="300" y="429"/>
                  </a:cubicBezTo>
                  <a:cubicBezTo>
                    <a:pt x="304" y="434"/>
                    <a:pt x="307" y="439"/>
                    <a:pt x="311" y="444"/>
                  </a:cubicBezTo>
                  <a:cubicBezTo>
                    <a:pt x="316" y="449"/>
                    <a:pt x="315" y="449"/>
                    <a:pt x="315" y="447"/>
                  </a:cubicBezTo>
                  <a:cubicBezTo>
                    <a:pt x="315" y="447"/>
                    <a:pt x="315" y="447"/>
                    <a:pt x="315" y="447"/>
                  </a:cubicBezTo>
                  <a:cubicBezTo>
                    <a:pt x="314" y="450"/>
                    <a:pt x="316" y="454"/>
                    <a:pt x="320" y="454"/>
                  </a:cubicBezTo>
                  <a:cubicBezTo>
                    <a:pt x="323" y="453"/>
                    <a:pt x="325" y="453"/>
                    <a:pt x="326" y="451"/>
                  </a:cubicBezTo>
                  <a:cubicBezTo>
                    <a:pt x="327" y="450"/>
                    <a:pt x="328" y="447"/>
                    <a:pt x="327" y="446"/>
                  </a:cubicBezTo>
                  <a:cubicBezTo>
                    <a:pt x="323" y="439"/>
                    <a:pt x="320" y="431"/>
                    <a:pt x="315" y="424"/>
                  </a:cubicBezTo>
                  <a:cubicBezTo>
                    <a:pt x="315" y="424"/>
                    <a:pt x="315" y="424"/>
                    <a:pt x="315" y="424"/>
                  </a:cubicBezTo>
                  <a:cubicBezTo>
                    <a:pt x="311" y="417"/>
                    <a:pt x="306" y="411"/>
                    <a:pt x="300" y="406"/>
                  </a:cubicBezTo>
                  <a:cubicBezTo>
                    <a:pt x="296" y="402"/>
                    <a:pt x="289" y="403"/>
                    <a:pt x="284" y="402"/>
                  </a:cubicBezTo>
                  <a:cubicBezTo>
                    <a:pt x="282" y="400"/>
                    <a:pt x="279" y="397"/>
                    <a:pt x="277" y="395"/>
                  </a:cubicBezTo>
                  <a:cubicBezTo>
                    <a:pt x="269" y="388"/>
                    <a:pt x="262" y="384"/>
                    <a:pt x="258" y="374"/>
                  </a:cubicBezTo>
                  <a:cubicBezTo>
                    <a:pt x="257" y="373"/>
                    <a:pt x="257" y="373"/>
                    <a:pt x="257" y="373"/>
                  </a:cubicBezTo>
                  <a:cubicBezTo>
                    <a:pt x="267" y="371"/>
                    <a:pt x="281" y="377"/>
                    <a:pt x="287" y="383"/>
                  </a:cubicBezTo>
                  <a:cubicBezTo>
                    <a:pt x="298" y="394"/>
                    <a:pt x="312" y="399"/>
                    <a:pt x="318" y="414"/>
                  </a:cubicBezTo>
                  <a:cubicBezTo>
                    <a:pt x="320" y="419"/>
                    <a:pt x="323" y="430"/>
                    <a:pt x="330" y="432"/>
                  </a:cubicBezTo>
                  <a:cubicBezTo>
                    <a:pt x="333" y="433"/>
                    <a:pt x="343" y="435"/>
                    <a:pt x="344" y="437"/>
                  </a:cubicBezTo>
                  <a:cubicBezTo>
                    <a:pt x="349" y="441"/>
                    <a:pt x="351" y="448"/>
                    <a:pt x="356" y="453"/>
                  </a:cubicBezTo>
                  <a:cubicBezTo>
                    <a:pt x="364" y="459"/>
                    <a:pt x="381" y="462"/>
                    <a:pt x="384" y="449"/>
                  </a:cubicBezTo>
                  <a:cubicBezTo>
                    <a:pt x="385" y="442"/>
                    <a:pt x="380" y="438"/>
                    <a:pt x="376" y="433"/>
                  </a:cubicBezTo>
                  <a:cubicBezTo>
                    <a:pt x="375" y="432"/>
                    <a:pt x="365" y="423"/>
                    <a:pt x="368" y="421"/>
                  </a:cubicBezTo>
                  <a:cubicBezTo>
                    <a:pt x="373" y="420"/>
                    <a:pt x="379" y="417"/>
                    <a:pt x="385" y="416"/>
                  </a:cubicBezTo>
                  <a:cubicBezTo>
                    <a:pt x="385" y="418"/>
                    <a:pt x="385" y="419"/>
                    <a:pt x="385" y="420"/>
                  </a:cubicBezTo>
                  <a:cubicBezTo>
                    <a:pt x="388" y="429"/>
                    <a:pt x="383" y="444"/>
                    <a:pt x="396" y="448"/>
                  </a:cubicBezTo>
                  <a:cubicBezTo>
                    <a:pt x="412" y="453"/>
                    <a:pt x="428" y="452"/>
                    <a:pt x="445" y="451"/>
                  </a:cubicBezTo>
                  <a:cubicBezTo>
                    <a:pt x="473" y="449"/>
                    <a:pt x="462" y="472"/>
                    <a:pt x="468" y="488"/>
                  </a:cubicBezTo>
                  <a:cubicBezTo>
                    <a:pt x="476" y="515"/>
                    <a:pt x="433" y="500"/>
                    <a:pt x="418" y="505"/>
                  </a:cubicBezTo>
                  <a:cubicBezTo>
                    <a:pt x="406" y="508"/>
                    <a:pt x="384" y="502"/>
                    <a:pt x="375" y="515"/>
                  </a:cubicBezTo>
                  <a:cubicBezTo>
                    <a:pt x="371" y="520"/>
                    <a:pt x="372" y="527"/>
                    <a:pt x="364" y="526"/>
                  </a:cubicBezTo>
                  <a:cubicBezTo>
                    <a:pt x="353" y="523"/>
                    <a:pt x="340" y="515"/>
                    <a:pt x="330" y="509"/>
                  </a:cubicBezTo>
                  <a:cubicBezTo>
                    <a:pt x="320" y="503"/>
                    <a:pt x="311" y="495"/>
                    <a:pt x="299" y="494"/>
                  </a:cubicBezTo>
                  <a:cubicBezTo>
                    <a:pt x="293" y="493"/>
                    <a:pt x="293" y="491"/>
                    <a:pt x="288" y="487"/>
                  </a:cubicBezTo>
                  <a:cubicBezTo>
                    <a:pt x="282" y="482"/>
                    <a:pt x="281" y="491"/>
                    <a:pt x="285" y="480"/>
                  </a:cubicBezTo>
                  <a:cubicBezTo>
                    <a:pt x="296" y="447"/>
                    <a:pt x="237" y="468"/>
                    <a:pt x="226" y="471"/>
                  </a:cubicBezTo>
                  <a:cubicBezTo>
                    <a:pt x="216" y="474"/>
                    <a:pt x="207" y="474"/>
                    <a:pt x="197" y="476"/>
                  </a:cubicBezTo>
                  <a:cubicBezTo>
                    <a:pt x="188" y="477"/>
                    <a:pt x="181" y="482"/>
                    <a:pt x="173" y="485"/>
                  </a:cubicBezTo>
                  <a:cubicBezTo>
                    <a:pt x="163" y="488"/>
                    <a:pt x="152" y="487"/>
                    <a:pt x="144" y="492"/>
                  </a:cubicBezTo>
                  <a:cubicBezTo>
                    <a:pt x="141" y="490"/>
                    <a:pt x="137" y="488"/>
                    <a:pt x="134" y="487"/>
                  </a:cubicBezTo>
                  <a:cubicBezTo>
                    <a:pt x="135" y="487"/>
                    <a:pt x="136" y="487"/>
                    <a:pt x="137" y="487"/>
                  </a:cubicBezTo>
                  <a:cubicBezTo>
                    <a:pt x="147" y="483"/>
                    <a:pt x="157" y="481"/>
                    <a:pt x="166" y="478"/>
                  </a:cubicBezTo>
                  <a:cubicBezTo>
                    <a:pt x="172" y="475"/>
                    <a:pt x="178" y="468"/>
                    <a:pt x="177" y="461"/>
                  </a:cubicBezTo>
                  <a:close/>
                  <a:moveTo>
                    <a:pt x="385" y="350"/>
                  </a:moveTo>
                  <a:cubicBezTo>
                    <a:pt x="389" y="356"/>
                    <a:pt x="393" y="361"/>
                    <a:pt x="401" y="358"/>
                  </a:cubicBezTo>
                  <a:cubicBezTo>
                    <a:pt x="406" y="357"/>
                    <a:pt x="408" y="353"/>
                    <a:pt x="408" y="350"/>
                  </a:cubicBezTo>
                  <a:cubicBezTo>
                    <a:pt x="410" y="354"/>
                    <a:pt x="412" y="357"/>
                    <a:pt x="418" y="360"/>
                  </a:cubicBezTo>
                  <a:cubicBezTo>
                    <a:pt x="428" y="365"/>
                    <a:pt x="436" y="365"/>
                    <a:pt x="443" y="376"/>
                  </a:cubicBezTo>
                  <a:cubicBezTo>
                    <a:pt x="448" y="384"/>
                    <a:pt x="452" y="391"/>
                    <a:pt x="439" y="393"/>
                  </a:cubicBezTo>
                  <a:cubicBezTo>
                    <a:pt x="425" y="396"/>
                    <a:pt x="410" y="397"/>
                    <a:pt x="397" y="400"/>
                  </a:cubicBezTo>
                  <a:cubicBezTo>
                    <a:pt x="396" y="400"/>
                    <a:pt x="396" y="400"/>
                    <a:pt x="396" y="400"/>
                  </a:cubicBezTo>
                  <a:cubicBezTo>
                    <a:pt x="388" y="390"/>
                    <a:pt x="386" y="383"/>
                    <a:pt x="387" y="369"/>
                  </a:cubicBezTo>
                  <a:cubicBezTo>
                    <a:pt x="388" y="363"/>
                    <a:pt x="385" y="356"/>
                    <a:pt x="385" y="350"/>
                  </a:cubicBezTo>
                  <a:close/>
                  <a:moveTo>
                    <a:pt x="581" y="553"/>
                  </a:moveTo>
                  <a:cubicBezTo>
                    <a:pt x="572" y="541"/>
                    <a:pt x="566" y="525"/>
                    <a:pt x="561" y="510"/>
                  </a:cubicBezTo>
                  <a:cubicBezTo>
                    <a:pt x="564" y="511"/>
                    <a:pt x="567" y="512"/>
                    <a:pt x="571" y="513"/>
                  </a:cubicBezTo>
                  <a:cubicBezTo>
                    <a:pt x="576" y="514"/>
                    <a:pt x="582" y="513"/>
                    <a:pt x="587" y="515"/>
                  </a:cubicBezTo>
                  <a:cubicBezTo>
                    <a:pt x="592" y="516"/>
                    <a:pt x="595" y="518"/>
                    <a:pt x="598" y="520"/>
                  </a:cubicBezTo>
                  <a:cubicBezTo>
                    <a:pt x="595" y="520"/>
                    <a:pt x="591" y="522"/>
                    <a:pt x="589" y="525"/>
                  </a:cubicBezTo>
                  <a:cubicBezTo>
                    <a:pt x="586" y="531"/>
                    <a:pt x="584" y="537"/>
                    <a:pt x="582" y="544"/>
                  </a:cubicBezTo>
                  <a:cubicBezTo>
                    <a:pt x="581" y="547"/>
                    <a:pt x="581" y="550"/>
                    <a:pt x="581" y="5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</p:grpSp>
      <p:sp>
        <p:nvSpPr>
          <p:cNvPr id="132" name="Ovaal 131">
            <a:extLst>
              <a:ext uri="{FF2B5EF4-FFF2-40B4-BE49-F238E27FC236}">
                <a16:creationId xmlns:a16="http://schemas.microsoft.com/office/drawing/2014/main" id="{516FC193-E217-46A4-B85E-B4094583D293}"/>
              </a:ext>
            </a:extLst>
          </p:cNvPr>
          <p:cNvSpPr/>
          <p:nvPr/>
        </p:nvSpPr>
        <p:spPr>
          <a:xfrm>
            <a:off x="3135006" y="3520770"/>
            <a:ext cx="535813" cy="5358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133" name="Freeform 16">
            <a:extLst>
              <a:ext uri="{FF2B5EF4-FFF2-40B4-BE49-F238E27FC236}">
                <a16:creationId xmlns:a16="http://schemas.microsoft.com/office/drawing/2014/main" id="{81C621EB-DDB8-471F-B055-385C68B07F86}"/>
              </a:ext>
            </a:extLst>
          </p:cNvPr>
          <p:cNvSpPr>
            <a:spLocks/>
          </p:cNvSpPr>
          <p:nvPr/>
        </p:nvSpPr>
        <p:spPr bwMode="auto">
          <a:xfrm>
            <a:off x="3257718" y="3642808"/>
            <a:ext cx="290393" cy="278198"/>
          </a:xfrm>
          <a:custGeom>
            <a:avLst/>
            <a:gdLst>
              <a:gd name="T0" fmla="*/ 177 w 182"/>
              <a:gd name="T1" fmla="*/ 63 h 174"/>
              <a:gd name="T2" fmla="*/ 129 w 182"/>
              <a:gd name="T3" fmla="*/ 56 h 174"/>
              <a:gd name="T4" fmla="*/ 117 w 182"/>
              <a:gd name="T5" fmla="*/ 47 h 174"/>
              <a:gd name="T6" fmla="*/ 95 w 182"/>
              <a:gd name="T7" fmla="*/ 4 h 174"/>
              <a:gd name="T8" fmla="*/ 87 w 182"/>
              <a:gd name="T9" fmla="*/ 4 h 174"/>
              <a:gd name="T10" fmla="*/ 65 w 182"/>
              <a:gd name="T11" fmla="*/ 47 h 174"/>
              <a:gd name="T12" fmla="*/ 53 w 182"/>
              <a:gd name="T13" fmla="*/ 56 h 174"/>
              <a:gd name="T14" fmla="*/ 7 w 182"/>
              <a:gd name="T15" fmla="*/ 63 h 174"/>
              <a:gd name="T16" fmla="*/ 4 w 182"/>
              <a:gd name="T17" fmla="*/ 72 h 174"/>
              <a:gd name="T18" fmla="*/ 37 w 182"/>
              <a:gd name="T19" fmla="*/ 105 h 174"/>
              <a:gd name="T20" fmla="*/ 42 w 182"/>
              <a:gd name="T21" fmla="*/ 119 h 174"/>
              <a:gd name="T22" fmla="*/ 34 w 182"/>
              <a:gd name="T23" fmla="*/ 167 h 174"/>
              <a:gd name="T24" fmla="*/ 41 w 182"/>
              <a:gd name="T25" fmla="*/ 172 h 174"/>
              <a:gd name="T26" fmla="*/ 84 w 182"/>
              <a:gd name="T27" fmla="*/ 150 h 174"/>
              <a:gd name="T28" fmla="*/ 99 w 182"/>
              <a:gd name="T29" fmla="*/ 150 h 174"/>
              <a:gd name="T30" fmla="*/ 140 w 182"/>
              <a:gd name="T31" fmla="*/ 172 h 174"/>
              <a:gd name="T32" fmla="*/ 148 w 182"/>
              <a:gd name="T33" fmla="*/ 167 h 174"/>
              <a:gd name="T34" fmla="*/ 141 w 182"/>
              <a:gd name="T35" fmla="*/ 119 h 174"/>
              <a:gd name="T36" fmla="*/ 145 w 182"/>
              <a:gd name="T37" fmla="*/ 105 h 174"/>
              <a:gd name="T38" fmla="*/ 179 w 182"/>
              <a:gd name="T39" fmla="*/ 71 h 174"/>
              <a:gd name="T40" fmla="*/ 177 w 182"/>
              <a:gd name="T41" fmla="*/ 63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82" h="174">
                <a:moveTo>
                  <a:pt x="177" y="63"/>
                </a:moveTo>
                <a:cubicBezTo>
                  <a:pt x="129" y="56"/>
                  <a:pt x="129" y="56"/>
                  <a:pt x="129" y="56"/>
                </a:cubicBezTo>
                <a:cubicBezTo>
                  <a:pt x="125" y="55"/>
                  <a:pt x="119" y="51"/>
                  <a:pt x="117" y="47"/>
                </a:cubicBezTo>
                <a:cubicBezTo>
                  <a:pt x="95" y="4"/>
                  <a:pt x="95" y="4"/>
                  <a:pt x="95" y="4"/>
                </a:cubicBezTo>
                <a:cubicBezTo>
                  <a:pt x="93" y="0"/>
                  <a:pt x="89" y="0"/>
                  <a:pt x="87" y="4"/>
                </a:cubicBezTo>
                <a:cubicBezTo>
                  <a:pt x="65" y="47"/>
                  <a:pt x="65" y="47"/>
                  <a:pt x="65" y="47"/>
                </a:cubicBezTo>
                <a:cubicBezTo>
                  <a:pt x="63" y="51"/>
                  <a:pt x="58" y="55"/>
                  <a:pt x="53" y="56"/>
                </a:cubicBezTo>
                <a:cubicBezTo>
                  <a:pt x="7" y="63"/>
                  <a:pt x="7" y="63"/>
                  <a:pt x="7" y="63"/>
                </a:cubicBezTo>
                <a:cubicBezTo>
                  <a:pt x="2" y="64"/>
                  <a:pt x="0" y="68"/>
                  <a:pt x="4" y="72"/>
                </a:cubicBezTo>
                <a:cubicBezTo>
                  <a:pt x="37" y="105"/>
                  <a:pt x="37" y="105"/>
                  <a:pt x="37" y="105"/>
                </a:cubicBezTo>
                <a:cubicBezTo>
                  <a:pt x="40" y="108"/>
                  <a:pt x="43" y="115"/>
                  <a:pt x="42" y="119"/>
                </a:cubicBezTo>
                <a:cubicBezTo>
                  <a:pt x="34" y="167"/>
                  <a:pt x="34" y="167"/>
                  <a:pt x="34" y="167"/>
                </a:cubicBezTo>
                <a:cubicBezTo>
                  <a:pt x="33" y="172"/>
                  <a:pt x="37" y="174"/>
                  <a:pt x="41" y="172"/>
                </a:cubicBezTo>
                <a:cubicBezTo>
                  <a:pt x="84" y="150"/>
                  <a:pt x="84" y="150"/>
                  <a:pt x="84" y="150"/>
                </a:cubicBezTo>
                <a:cubicBezTo>
                  <a:pt x="88" y="148"/>
                  <a:pt x="95" y="148"/>
                  <a:pt x="99" y="150"/>
                </a:cubicBezTo>
                <a:cubicBezTo>
                  <a:pt x="140" y="172"/>
                  <a:pt x="140" y="172"/>
                  <a:pt x="140" y="172"/>
                </a:cubicBezTo>
                <a:cubicBezTo>
                  <a:pt x="144" y="174"/>
                  <a:pt x="149" y="171"/>
                  <a:pt x="148" y="167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140" y="115"/>
                  <a:pt x="142" y="108"/>
                  <a:pt x="145" y="105"/>
                </a:cubicBezTo>
                <a:cubicBezTo>
                  <a:pt x="179" y="71"/>
                  <a:pt x="179" y="71"/>
                  <a:pt x="179" y="71"/>
                </a:cubicBezTo>
                <a:cubicBezTo>
                  <a:pt x="182" y="68"/>
                  <a:pt x="181" y="63"/>
                  <a:pt x="177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Ovaal 133">
            <a:extLst>
              <a:ext uri="{FF2B5EF4-FFF2-40B4-BE49-F238E27FC236}">
                <a16:creationId xmlns:a16="http://schemas.microsoft.com/office/drawing/2014/main" id="{8A337E11-C806-4937-B82A-F2D23FA79F8A}"/>
              </a:ext>
            </a:extLst>
          </p:cNvPr>
          <p:cNvSpPr/>
          <p:nvPr/>
        </p:nvSpPr>
        <p:spPr>
          <a:xfrm>
            <a:off x="8563825" y="3522916"/>
            <a:ext cx="535813" cy="5358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135" name="Freeform 15">
            <a:extLst>
              <a:ext uri="{FF2B5EF4-FFF2-40B4-BE49-F238E27FC236}">
                <a16:creationId xmlns:a16="http://schemas.microsoft.com/office/drawing/2014/main" id="{0D5D20FF-F357-407C-8595-4D0592EDED12}"/>
              </a:ext>
            </a:extLst>
          </p:cNvPr>
          <p:cNvSpPr>
            <a:spLocks noEditPoints="1"/>
          </p:cNvSpPr>
          <p:nvPr/>
        </p:nvSpPr>
        <p:spPr bwMode="auto">
          <a:xfrm>
            <a:off x="8689645" y="3669528"/>
            <a:ext cx="284175" cy="242588"/>
          </a:xfrm>
          <a:custGeom>
            <a:avLst/>
            <a:gdLst>
              <a:gd name="T0" fmla="*/ 163 w 176"/>
              <a:gd name="T1" fmla="*/ 33 h 150"/>
              <a:gd name="T2" fmla="*/ 139 w 176"/>
              <a:gd name="T3" fmla="*/ 33 h 150"/>
              <a:gd name="T4" fmla="*/ 126 w 176"/>
              <a:gd name="T5" fmla="*/ 46 h 150"/>
              <a:gd name="T6" fmla="*/ 126 w 176"/>
              <a:gd name="T7" fmla="*/ 137 h 150"/>
              <a:gd name="T8" fmla="*/ 139 w 176"/>
              <a:gd name="T9" fmla="*/ 150 h 150"/>
              <a:gd name="T10" fmla="*/ 163 w 176"/>
              <a:gd name="T11" fmla="*/ 150 h 150"/>
              <a:gd name="T12" fmla="*/ 176 w 176"/>
              <a:gd name="T13" fmla="*/ 137 h 150"/>
              <a:gd name="T14" fmla="*/ 176 w 176"/>
              <a:gd name="T15" fmla="*/ 46 h 150"/>
              <a:gd name="T16" fmla="*/ 163 w 176"/>
              <a:gd name="T17" fmla="*/ 33 h 150"/>
              <a:gd name="T18" fmla="*/ 49 w 176"/>
              <a:gd name="T19" fmla="*/ 82 h 150"/>
              <a:gd name="T20" fmla="*/ 49 w 176"/>
              <a:gd name="T21" fmla="*/ 139 h 150"/>
              <a:gd name="T22" fmla="*/ 38 w 176"/>
              <a:gd name="T23" fmla="*/ 150 h 150"/>
              <a:gd name="T24" fmla="*/ 11 w 176"/>
              <a:gd name="T25" fmla="*/ 150 h 150"/>
              <a:gd name="T26" fmla="*/ 0 w 176"/>
              <a:gd name="T27" fmla="*/ 139 h 150"/>
              <a:gd name="T28" fmla="*/ 0 w 176"/>
              <a:gd name="T29" fmla="*/ 82 h 150"/>
              <a:gd name="T30" fmla="*/ 11 w 176"/>
              <a:gd name="T31" fmla="*/ 70 h 150"/>
              <a:gd name="T32" fmla="*/ 38 w 176"/>
              <a:gd name="T33" fmla="*/ 70 h 150"/>
              <a:gd name="T34" fmla="*/ 49 w 176"/>
              <a:gd name="T35" fmla="*/ 82 h 150"/>
              <a:gd name="T36" fmla="*/ 113 w 176"/>
              <a:gd name="T37" fmla="*/ 12 h 150"/>
              <a:gd name="T38" fmla="*/ 113 w 176"/>
              <a:gd name="T39" fmla="*/ 139 h 150"/>
              <a:gd name="T40" fmla="*/ 101 w 176"/>
              <a:gd name="T41" fmla="*/ 150 h 150"/>
              <a:gd name="T42" fmla="*/ 74 w 176"/>
              <a:gd name="T43" fmla="*/ 150 h 150"/>
              <a:gd name="T44" fmla="*/ 63 w 176"/>
              <a:gd name="T45" fmla="*/ 139 h 150"/>
              <a:gd name="T46" fmla="*/ 63 w 176"/>
              <a:gd name="T47" fmla="*/ 12 h 150"/>
              <a:gd name="T48" fmla="*/ 74 w 176"/>
              <a:gd name="T49" fmla="*/ 0 h 150"/>
              <a:gd name="T50" fmla="*/ 101 w 176"/>
              <a:gd name="T51" fmla="*/ 0 h 150"/>
              <a:gd name="T52" fmla="*/ 113 w 176"/>
              <a:gd name="T53" fmla="*/ 12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76" h="150">
                <a:moveTo>
                  <a:pt x="163" y="33"/>
                </a:moveTo>
                <a:cubicBezTo>
                  <a:pt x="139" y="33"/>
                  <a:pt x="139" y="33"/>
                  <a:pt x="139" y="33"/>
                </a:cubicBezTo>
                <a:cubicBezTo>
                  <a:pt x="132" y="33"/>
                  <a:pt x="126" y="38"/>
                  <a:pt x="126" y="46"/>
                </a:cubicBezTo>
                <a:cubicBezTo>
                  <a:pt x="126" y="137"/>
                  <a:pt x="126" y="137"/>
                  <a:pt x="126" y="137"/>
                </a:cubicBezTo>
                <a:cubicBezTo>
                  <a:pt x="126" y="145"/>
                  <a:pt x="132" y="150"/>
                  <a:pt x="139" y="150"/>
                </a:cubicBezTo>
                <a:cubicBezTo>
                  <a:pt x="163" y="150"/>
                  <a:pt x="163" y="150"/>
                  <a:pt x="163" y="150"/>
                </a:cubicBezTo>
                <a:cubicBezTo>
                  <a:pt x="170" y="150"/>
                  <a:pt x="176" y="145"/>
                  <a:pt x="176" y="137"/>
                </a:cubicBezTo>
                <a:cubicBezTo>
                  <a:pt x="176" y="46"/>
                  <a:pt x="176" y="46"/>
                  <a:pt x="176" y="46"/>
                </a:cubicBezTo>
                <a:cubicBezTo>
                  <a:pt x="176" y="38"/>
                  <a:pt x="170" y="33"/>
                  <a:pt x="163" y="33"/>
                </a:cubicBezTo>
                <a:close/>
                <a:moveTo>
                  <a:pt x="49" y="82"/>
                </a:moveTo>
                <a:cubicBezTo>
                  <a:pt x="49" y="139"/>
                  <a:pt x="49" y="139"/>
                  <a:pt x="49" y="139"/>
                </a:cubicBezTo>
                <a:cubicBezTo>
                  <a:pt x="49" y="145"/>
                  <a:pt x="44" y="150"/>
                  <a:pt x="38" y="150"/>
                </a:cubicBezTo>
                <a:cubicBezTo>
                  <a:pt x="11" y="150"/>
                  <a:pt x="11" y="150"/>
                  <a:pt x="11" y="150"/>
                </a:cubicBezTo>
                <a:cubicBezTo>
                  <a:pt x="5" y="150"/>
                  <a:pt x="0" y="145"/>
                  <a:pt x="0" y="139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75"/>
                  <a:pt x="5" y="70"/>
                  <a:pt x="11" y="70"/>
                </a:cubicBezTo>
                <a:cubicBezTo>
                  <a:pt x="38" y="70"/>
                  <a:pt x="38" y="70"/>
                  <a:pt x="38" y="70"/>
                </a:cubicBezTo>
                <a:cubicBezTo>
                  <a:pt x="44" y="70"/>
                  <a:pt x="49" y="75"/>
                  <a:pt x="49" y="82"/>
                </a:cubicBezTo>
                <a:close/>
                <a:moveTo>
                  <a:pt x="113" y="12"/>
                </a:moveTo>
                <a:cubicBezTo>
                  <a:pt x="113" y="139"/>
                  <a:pt x="113" y="139"/>
                  <a:pt x="113" y="139"/>
                </a:cubicBezTo>
                <a:cubicBezTo>
                  <a:pt x="113" y="145"/>
                  <a:pt x="107" y="150"/>
                  <a:pt x="101" y="150"/>
                </a:cubicBezTo>
                <a:cubicBezTo>
                  <a:pt x="74" y="150"/>
                  <a:pt x="74" y="150"/>
                  <a:pt x="74" y="150"/>
                </a:cubicBezTo>
                <a:cubicBezTo>
                  <a:pt x="68" y="150"/>
                  <a:pt x="63" y="145"/>
                  <a:pt x="63" y="139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6"/>
                  <a:pt x="68" y="0"/>
                  <a:pt x="74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7" y="0"/>
                  <a:pt x="113" y="6"/>
                  <a:pt x="113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Ovaal 135">
            <a:extLst>
              <a:ext uri="{FF2B5EF4-FFF2-40B4-BE49-F238E27FC236}">
                <a16:creationId xmlns:a16="http://schemas.microsoft.com/office/drawing/2014/main" id="{F1C740BF-DF13-48C9-B1B6-33EA2C24CEA6}"/>
              </a:ext>
            </a:extLst>
          </p:cNvPr>
          <p:cNvSpPr/>
          <p:nvPr/>
        </p:nvSpPr>
        <p:spPr>
          <a:xfrm>
            <a:off x="4356411" y="2724336"/>
            <a:ext cx="535813" cy="5358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137" name="Freeform 5">
            <a:extLst>
              <a:ext uri="{FF2B5EF4-FFF2-40B4-BE49-F238E27FC236}">
                <a16:creationId xmlns:a16="http://schemas.microsoft.com/office/drawing/2014/main" id="{7724F972-B4F1-4CB4-8FB4-47DEFA70430A}"/>
              </a:ext>
            </a:extLst>
          </p:cNvPr>
          <p:cNvSpPr>
            <a:spLocks noEditPoints="1"/>
          </p:cNvSpPr>
          <p:nvPr/>
        </p:nvSpPr>
        <p:spPr bwMode="auto">
          <a:xfrm>
            <a:off x="4496185" y="2855776"/>
            <a:ext cx="256272" cy="272932"/>
          </a:xfrm>
          <a:custGeom>
            <a:avLst/>
            <a:gdLst>
              <a:gd name="T0" fmla="*/ 148 w 154"/>
              <a:gd name="T1" fmla="*/ 128 h 164"/>
              <a:gd name="T2" fmla="*/ 123 w 154"/>
              <a:gd name="T3" fmla="*/ 99 h 164"/>
              <a:gd name="T4" fmla="*/ 132 w 154"/>
              <a:gd name="T5" fmla="*/ 71 h 164"/>
              <a:gd name="T6" fmla="*/ 117 w 154"/>
              <a:gd name="T7" fmla="*/ 23 h 164"/>
              <a:gd name="T8" fmla="*/ 73 w 154"/>
              <a:gd name="T9" fmla="*/ 0 h 164"/>
              <a:gd name="T10" fmla="*/ 67 w 154"/>
              <a:gd name="T11" fmla="*/ 0 h 164"/>
              <a:gd name="T12" fmla="*/ 2 w 154"/>
              <a:gd name="T13" fmla="*/ 60 h 164"/>
              <a:gd name="T14" fmla="*/ 17 w 154"/>
              <a:gd name="T15" fmla="*/ 108 h 164"/>
              <a:gd name="T16" fmla="*/ 61 w 154"/>
              <a:gd name="T17" fmla="*/ 131 h 164"/>
              <a:gd name="T18" fmla="*/ 67 w 154"/>
              <a:gd name="T19" fmla="*/ 131 h 164"/>
              <a:gd name="T20" fmla="*/ 67 w 154"/>
              <a:gd name="T21" fmla="*/ 131 h 164"/>
              <a:gd name="T22" fmla="*/ 67 w 154"/>
              <a:gd name="T23" fmla="*/ 131 h 164"/>
              <a:gd name="T24" fmla="*/ 89 w 154"/>
              <a:gd name="T25" fmla="*/ 127 h 164"/>
              <a:gd name="T26" fmla="*/ 114 w 154"/>
              <a:gd name="T27" fmla="*/ 156 h 164"/>
              <a:gd name="T28" fmla="*/ 129 w 154"/>
              <a:gd name="T29" fmla="*/ 164 h 164"/>
              <a:gd name="T30" fmla="*/ 131 w 154"/>
              <a:gd name="T31" fmla="*/ 164 h 164"/>
              <a:gd name="T32" fmla="*/ 131 w 154"/>
              <a:gd name="T33" fmla="*/ 164 h 164"/>
              <a:gd name="T34" fmla="*/ 131 w 154"/>
              <a:gd name="T35" fmla="*/ 164 h 164"/>
              <a:gd name="T36" fmla="*/ 145 w 154"/>
              <a:gd name="T37" fmla="*/ 159 h 164"/>
              <a:gd name="T38" fmla="*/ 153 w 154"/>
              <a:gd name="T39" fmla="*/ 144 h 164"/>
              <a:gd name="T40" fmla="*/ 148 w 154"/>
              <a:gd name="T41" fmla="*/ 128 h 164"/>
              <a:gd name="T42" fmla="*/ 108 w 154"/>
              <a:gd name="T43" fmla="*/ 69 h 164"/>
              <a:gd name="T44" fmla="*/ 67 w 154"/>
              <a:gd name="T45" fmla="*/ 107 h 164"/>
              <a:gd name="T46" fmla="*/ 63 w 154"/>
              <a:gd name="T47" fmla="*/ 107 h 164"/>
              <a:gd name="T48" fmla="*/ 26 w 154"/>
              <a:gd name="T49" fmla="*/ 62 h 164"/>
              <a:gd name="T50" fmla="*/ 67 w 154"/>
              <a:gd name="T51" fmla="*/ 24 h 164"/>
              <a:gd name="T52" fmla="*/ 71 w 154"/>
              <a:gd name="T53" fmla="*/ 24 h 164"/>
              <a:gd name="T54" fmla="*/ 108 w 154"/>
              <a:gd name="T55" fmla="*/ 69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4" h="164">
                <a:moveTo>
                  <a:pt x="148" y="128"/>
                </a:moveTo>
                <a:cubicBezTo>
                  <a:pt x="123" y="99"/>
                  <a:pt x="123" y="99"/>
                  <a:pt x="123" y="99"/>
                </a:cubicBezTo>
                <a:cubicBezTo>
                  <a:pt x="128" y="91"/>
                  <a:pt x="131" y="81"/>
                  <a:pt x="132" y="71"/>
                </a:cubicBezTo>
                <a:cubicBezTo>
                  <a:pt x="134" y="54"/>
                  <a:pt x="128" y="37"/>
                  <a:pt x="117" y="23"/>
                </a:cubicBezTo>
                <a:cubicBezTo>
                  <a:pt x="106" y="10"/>
                  <a:pt x="90" y="2"/>
                  <a:pt x="73" y="0"/>
                </a:cubicBezTo>
                <a:cubicBezTo>
                  <a:pt x="71" y="0"/>
                  <a:pt x="69" y="0"/>
                  <a:pt x="67" y="0"/>
                </a:cubicBezTo>
                <a:cubicBezTo>
                  <a:pt x="33" y="0"/>
                  <a:pt x="5" y="26"/>
                  <a:pt x="2" y="60"/>
                </a:cubicBezTo>
                <a:cubicBezTo>
                  <a:pt x="0" y="77"/>
                  <a:pt x="5" y="94"/>
                  <a:pt x="17" y="108"/>
                </a:cubicBezTo>
                <a:cubicBezTo>
                  <a:pt x="28" y="121"/>
                  <a:pt x="44" y="129"/>
                  <a:pt x="61" y="131"/>
                </a:cubicBezTo>
                <a:cubicBezTo>
                  <a:pt x="63" y="131"/>
                  <a:pt x="65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67" y="131"/>
                  <a:pt x="67" y="131"/>
                  <a:pt x="67" y="131"/>
                </a:cubicBezTo>
                <a:cubicBezTo>
                  <a:pt x="74" y="131"/>
                  <a:pt x="82" y="130"/>
                  <a:pt x="89" y="127"/>
                </a:cubicBezTo>
                <a:cubicBezTo>
                  <a:pt x="114" y="156"/>
                  <a:pt x="114" y="156"/>
                  <a:pt x="114" y="156"/>
                </a:cubicBezTo>
                <a:cubicBezTo>
                  <a:pt x="118" y="161"/>
                  <a:pt x="123" y="164"/>
                  <a:pt x="129" y="164"/>
                </a:cubicBezTo>
                <a:cubicBezTo>
                  <a:pt x="130" y="164"/>
                  <a:pt x="130" y="164"/>
                  <a:pt x="131" y="164"/>
                </a:cubicBezTo>
                <a:cubicBezTo>
                  <a:pt x="131" y="164"/>
                  <a:pt x="131" y="164"/>
                  <a:pt x="131" y="164"/>
                </a:cubicBezTo>
                <a:cubicBezTo>
                  <a:pt x="131" y="164"/>
                  <a:pt x="131" y="164"/>
                  <a:pt x="131" y="164"/>
                </a:cubicBezTo>
                <a:cubicBezTo>
                  <a:pt x="136" y="164"/>
                  <a:pt x="141" y="162"/>
                  <a:pt x="145" y="159"/>
                </a:cubicBezTo>
                <a:cubicBezTo>
                  <a:pt x="150" y="155"/>
                  <a:pt x="153" y="150"/>
                  <a:pt x="153" y="144"/>
                </a:cubicBezTo>
                <a:cubicBezTo>
                  <a:pt x="154" y="138"/>
                  <a:pt x="152" y="132"/>
                  <a:pt x="148" y="128"/>
                </a:cubicBezTo>
                <a:close/>
                <a:moveTo>
                  <a:pt x="108" y="69"/>
                </a:moveTo>
                <a:cubicBezTo>
                  <a:pt x="107" y="90"/>
                  <a:pt x="88" y="107"/>
                  <a:pt x="67" y="107"/>
                </a:cubicBezTo>
                <a:cubicBezTo>
                  <a:pt x="66" y="107"/>
                  <a:pt x="65" y="107"/>
                  <a:pt x="63" y="107"/>
                </a:cubicBezTo>
                <a:cubicBezTo>
                  <a:pt x="40" y="105"/>
                  <a:pt x="24" y="85"/>
                  <a:pt x="26" y="62"/>
                </a:cubicBezTo>
                <a:cubicBezTo>
                  <a:pt x="27" y="41"/>
                  <a:pt x="46" y="24"/>
                  <a:pt x="67" y="24"/>
                </a:cubicBezTo>
                <a:cubicBezTo>
                  <a:pt x="68" y="24"/>
                  <a:pt x="69" y="24"/>
                  <a:pt x="71" y="24"/>
                </a:cubicBezTo>
                <a:cubicBezTo>
                  <a:pt x="93" y="26"/>
                  <a:pt x="110" y="46"/>
                  <a:pt x="108" y="6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Ovaal 137">
            <a:extLst>
              <a:ext uri="{FF2B5EF4-FFF2-40B4-BE49-F238E27FC236}">
                <a16:creationId xmlns:a16="http://schemas.microsoft.com/office/drawing/2014/main" id="{2E5F49BD-BDFE-4E09-B86B-27738402FC9B}"/>
              </a:ext>
            </a:extLst>
          </p:cNvPr>
          <p:cNvSpPr/>
          <p:nvPr/>
        </p:nvSpPr>
        <p:spPr>
          <a:xfrm>
            <a:off x="7446638" y="2724336"/>
            <a:ext cx="535812" cy="53581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44000" rIns="144000" bIns="144000" rtlCol="0" anchor="ctr"/>
          <a:lstStyle/>
          <a:p>
            <a:pPr algn="ctr"/>
            <a:endParaRPr lang="nl-NL" sz="1600" dirty="0" err="1"/>
          </a:p>
        </p:txBody>
      </p:sp>
      <p:sp>
        <p:nvSpPr>
          <p:cNvPr id="139" name="Freeform 6">
            <a:extLst>
              <a:ext uri="{FF2B5EF4-FFF2-40B4-BE49-F238E27FC236}">
                <a16:creationId xmlns:a16="http://schemas.microsoft.com/office/drawing/2014/main" id="{2E252938-08CB-490D-A654-70092C58DA44}"/>
              </a:ext>
            </a:extLst>
          </p:cNvPr>
          <p:cNvSpPr>
            <a:spLocks noEditPoints="1"/>
          </p:cNvSpPr>
          <p:nvPr/>
        </p:nvSpPr>
        <p:spPr bwMode="auto">
          <a:xfrm>
            <a:off x="7579913" y="2856808"/>
            <a:ext cx="269262" cy="270869"/>
          </a:xfrm>
          <a:custGeom>
            <a:avLst/>
            <a:gdLst>
              <a:gd name="T0" fmla="*/ 41 w 160"/>
              <a:gd name="T1" fmla="*/ 13 h 161"/>
              <a:gd name="T2" fmla="*/ 71 w 160"/>
              <a:gd name="T3" fmla="*/ 3 h 161"/>
              <a:gd name="T4" fmla="*/ 120 w 160"/>
              <a:gd name="T5" fmla="*/ 12 h 161"/>
              <a:gd name="T6" fmla="*/ 64 w 160"/>
              <a:gd name="T7" fmla="*/ 71 h 161"/>
              <a:gd name="T8" fmla="*/ 41 w 160"/>
              <a:gd name="T9" fmla="*/ 13 h 161"/>
              <a:gd name="T10" fmla="*/ 129 w 160"/>
              <a:gd name="T11" fmla="*/ 17 h 161"/>
              <a:gd name="T12" fmla="*/ 86 w 160"/>
              <a:gd name="T13" fmla="*/ 62 h 161"/>
              <a:gd name="T14" fmla="*/ 159 w 160"/>
              <a:gd name="T15" fmla="*/ 89 h 161"/>
              <a:gd name="T16" fmla="*/ 159 w 160"/>
              <a:gd name="T17" fmla="*/ 70 h 161"/>
              <a:gd name="T18" fmla="*/ 129 w 160"/>
              <a:gd name="T19" fmla="*/ 17 h 161"/>
              <a:gd name="T20" fmla="*/ 7 w 160"/>
              <a:gd name="T21" fmla="*/ 103 h 161"/>
              <a:gd name="T22" fmla="*/ 64 w 160"/>
              <a:gd name="T23" fmla="*/ 98 h 161"/>
              <a:gd name="T24" fmla="*/ 33 w 160"/>
              <a:gd name="T25" fmla="*/ 19 h 161"/>
              <a:gd name="T26" fmla="*/ 4 w 160"/>
              <a:gd name="T27" fmla="*/ 91 h 161"/>
              <a:gd name="T28" fmla="*/ 7 w 160"/>
              <a:gd name="T29" fmla="*/ 103 h 161"/>
              <a:gd name="T30" fmla="*/ 92 w 160"/>
              <a:gd name="T31" fmla="*/ 105 h 161"/>
              <a:gd name="T32" fmla="*/ 10 w 160"/>
              <a:gd name="T33" fmla="*/ 113 h 161"/>
              <a:gd name="T34" fmla="*/ 87 w 160"/>
              <a:gd name="T35" fmla="*/ 158 h 161"/>
              <a:gd name="T36" fmla="*/ 92 w 160"/>
              <a:gd name="T37" fmla="*/ 105 h 161"/>
              <a:gd name="T38" fmla="*/ 103 w 160"/>
              <a:gd name="T39" fmla="*/ 79 h 161"/>
              <a:gd name="T40" fmla="*/ 97 w 160"/>
              <a:gd name="T41" fmla="*/ 157 h 161"/>
              <a:gd name="T42" fmla="*/ 158 w 160"/>
              <a:gd name="T43" fmla="*/ 98 h 161"/>
              <a:gd name="T44" fmla="*/ 103 w 160"/>
              <a:gd name="T45" fmla="*/ 7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0" h="161">
                <a:moveTo>
                  <a:pt x="41" y="13"/>
                </a:moveTo>
                <a:cubicBezTo>
                  <a:pt x="50" y="8"/>
                  <a:pt x="60" y="4"/>
                  <a:pt x="71" y="3"/>
                </a:cubicBezTo>
                <a:cubicBezTo>
                  <a:pt x="88" y="0"/>
                  <a:pt x="106" y="4"/>
                  <a:pt x="120" y="12"/>
                </a:cubicBezTo>
                <a:cubicBezTo>
                  <a:pt x="64" y="71"/>
                  <a:pt x="64" y="71"/>
                  <a:pt x="64" y="71"/>
                </a:cubicBezTo>
                <a:lnTo>
                  <a:pt x="41" y="13"/>
                </a:lnTo>
                <a:close/>
                <a:moveTo>
                  <a:pt x="129" y="17"/>
                </a:moveTo>
                <a:cubicBezTo>
                  <a:pt x="86" y="62"/>
                  <a:pt x="86" y="62"/>
                  <a:pt x="86" y="62"/>
                </a:cubicBezTo>
                <a:cubicBezTo>
                  <a:pt x="159" y="89"/>
                  <a:pt x="159" y="89"/>
                  <a:pt x="159" y="89"/>
                </a:cubicBezTo>
                <a:cubicBezTo>
                  <a:pt x="160" y="82"/>
                  <a:pt x="160" y="76"/>
                  <a:pt x="159" y="70"/>
                </a:cubicBezTo>
                <a:cubicBezTo>
                  <a:pt x="156" y="48"/>
                  <a:pt x="145" y="29"/>
                  <a:pt x="129" y="17"/>
                </a:cubicBezTo>
                <a:close/>
                <a:moveTo>
                  <a:pt x="7" y="103"/>
                </a:moveTo>
                <a:cubicBezTo>
                  <a:pt x="64" y="98"/>
                  <a:pt x="64" y="98"/>
                  <a:pt x="64" y="98"/>
                </a:cubicBezTo>
                <a:cubicBezTo>
                  <a:pt x="33" y="19"/>
                  <a:pt x="33" y="19"/>
                  <a:pt x="33" y="19"/>
                </a:cubicBezTo>
                <a:cubicBezTo>
                  <a:pt x="12" y="35"/>
                  <a:pt x="0" y="62"/>
                  <a:pt x="4" y="91"/>
                </a:cubicBezTo>
                <a:cubicBezTo>
                  <a:pt x="4" y="96"/>
                  <a:pt x="5" y="99"/>
                  <a:pt x="7" y="103"/>
                </a:cubicBezTo>
                <a:close/>
                <a:moveTo>
                  <a:pt x="92" y="105"/>
                </a:moveTo>
                <a:cubicBezTo>
                  <a:pt x="10" y="113"/>
                  <a:pt x="10" y="113"/>
                  <a:pt x="10" y="113"/>
                </a:cubicBezTo>
                <a:cubicBezTo>
                  <a:pt x="23" y="142"/>
                  <a:pt x="54" y="161"/>
                  <a:pt x="87" y="158"/>
                </a:cubicBezTo>
                <a:lnTo>
                  <a:pt x="92" y="105"/>
                </a:lnTo>
                <a:close/>
                <a:moveTo>
                  <a:pt x="103" y="79"/>
                </a:moveTo>
                <a:cubicBezTo>
                  <a:pt x="97" y="157"/>
                  <a:pt x="97" y="157"/>
                  <a:pt x="97" y="157"/>
                </a:cubicBezTo>
                <a:cubicBezTo>
                  <a:pt x="128" y="151"/>
                  <a:pt x="151" y="128"/>
                  <a:pt x="158" y="98"/>
                </a:cubicBezTo>
                <a:lnTo>
                  <a:pt x="103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Tekstvak 139">
            <a:extLst>
              <a:ext uri="{FF2B5EF4-FFF2-40B4-BE49-F238E27FC236}">
                <a16:creationId xmlns:a16="http://schemas.microsoft.com/office/drawing/2014/main" id="{87105369-FD93-495F-92F5-E422D79A2CBF}"/>
              </a:ext>
            </a:extLst>
          </p:cNvPr>
          <p:cNvSpPr txBox="1"/>
          <p:nvPr/>
        </p:nvSpPr>
        <p:spPr>
          <a:xfrm>
            <a:off x="1282700" y="2716018"/>
            <a:ext cx="2873147" cy="53143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spcAft>
                <a:spcPts val="300"/>
              </a:spcAft>
            </a:pPr>
            <a:r>
              <a:rPr lang="en-US" sz="1400" b="1" dirty="0" err="1">
                <a:solidFill>
                  <a:schemeClr val="accent1"/>
                </a:solidFill>
                <a:latin typeface="+mj-lt"/>
              </a:rPr>
              <a:t>Plaats</a:t>
            </a:r>
            <a:r>
              <a:rPr lang="en-US" sz="1400" b="1" dirty="0"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1400" b="1" dirty="0" err="1">
                <a:solidFill>
                  <a:schemeClr val="accent1"/>
                </a:solidFill>
                <a:latin typeface="+mj-lt"/>
              </a:rPr>
              <a:t>hier</a:t>
            </a:r>
            <a:r>
              <a:rPr lang="en-US" sz="1400" b="1" dirty="0">
                <a:solidFill>
                  <a:schemeClr val="accent1"/>
                </a:solidFill>
                <a:latin typeface="+mj-lt"/>
              </a:rPr>
              <a:t> je </a:t>
            </a:r>
            <a:r>
              <a:rPr lang="en-US" sz="1400" b="1" dirty="0" err="1">
                <a:solidFill>
                  <a:schemeClr val="accent1"/>
                </a:solidFill>
                <a:latin typeface="+mj-lt"/>
              </a:rPr>
              <a:t>titel</a:t>
            </a:r>
            <a:endParaRPr lang="en-US" sz="1400" b="1" dirty="0">
              <a:solidFill>
                <a:schemeClr val="accent1"/>
              </a:solidFill>
              <a:latin typeface="+mj-lt"/>
            </a:endParaRPr>
          </a:p>
          <a:p>
            <a:pPr algn="r"/>
            <a:r>
              <a:rPr lang="en-US" sz="1200" dirty="0" err="1"/>
              <a:t>Typ</a:t>
            </a:r>
            <a:r>
              <a:rPr lang="en-US" sz="1200" dirty="0"/>
              <a:t> </a:t>
            </a:r>
            <a:r>
              <a:rPr lang="en-US" sz="1200" dirty="0" err="1"/>
              <a:t>hier</a:t>
            </a:r>
            <a:r>
              <a:rPr lang="en-US" sz="1200" dirty="0"/>
              <a:t> je </a:t>
            </a:r>
            <a:r>
              <a:rPr lang="en-US" sz="1200" dirty="0" err="1"/>
              <a:t>beschrijving</a:t>
            </a:r>
            <a:endParaRPr lang="en-US" sz="1200" dirty="0"/>
          </a:p>
        </p:txBody>
      </p:sp>
      <p:sp>
        <p:nvSpPr>
          <p:cNvPr id="141" name="Tekstvak 140">
            <a:extLst>
              <a:ext uri="{FF2B5EF4-FFF2-40B4-BE49-F238E27FC236}">
                <a16:creationId xmlns:a16="http://schemas.microsoft.com/office/drawing/2014/main" id="{8E2FA86A-97D6-40A4-92D0-DDF22F11E590}"/>
              </a:ext>
            </a:extLst>
          </p:cNvPr>
          <p:cNvSpPr txBox="1"/>
          <p:nvPr/>
        </p:nvSpPr>
        <p:spPr>
          <a:xfrm>
            <a:off x="9767" y="3525526"/>
            <a:ext cx="2873147" cy="53143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r">
              <a:spcAft>
                <a:spcPts val="300"/>
              </a:spcAft>
            </a:pPr>
            <a:r>
              <a:rPr lang="en-US" sz="1400" b="1" dirty="0" err="1">
                <a:solidFill>
                  <a:schemeClr val="accent2"/>
                </a:solidFill>
                <a:latin typeface="+mj-lt"/>
              </a:rPr>
              <a:t>Plaats</a:t>
            </a:r>
            <a:r>
              <a:rPr lang="en-US" sz="1400" b="1" dirty="0">
                <a:solidFill>
                  <a:schemeClr val="accent2"/>
                </a:solidFill>
                <a:latin typeface="+mj-lt"/>
              </a:rPr>
              <a:t> </a:t>
            </a:r>
            <a:r>
              <a:rPr lang="en-US" sz="1400" b="1" dirty="0" err="1">
                <a:solidFill>
                  <a:schemeClr val="accent2"/>
                </a:solidFill>
                <a:latin typeface="+mj-lt"/>
              </a:rPr>
              <a:t>hier</a:t>
            </a:r>
            <a:r>
              <a:rPr lang="en-US" sz="1400" b="1" dirty="0">
                <a:solidFill>
                  <a:schemeClr val="accent2"/>
                </a:solidFill>
                <a:latin typeface="+mj-lt"/>
              </a:rPr>
              <a:t> je </a:t>
            </a:r>
            <a:r>
              <a:rPr lang="en-US" sz="1400" b="1" dirty="0" err="1">
                <a:solidFill>
                  <a:schemeClr val="accent2"/>
                </a:solidFill>
                <a:latin typeface="+mj-lt"/>
              </a:rPr>
              <a:t>titel</a:t>
            </a:r>
            <a:endParaRPr lang="en-US" sz="1400" b="1" dirty="0">
              <a:solidFill>
                <a:schemeClr val="accent2"/>
              </a:solidFill>
              <a:latin typeface="+mj-lt"/>
            </a:endParaRPr>
          </a:p>
          <a:p>
            <a:pPr algn="r"/>
            <a:r>
              <a:rPr lang="en-US" sz="1200" dirty="0" err="1"/>
              <a:t>Typ</a:t>
            </a:r>
            <a:r>
              <a:rPr lang="en-US" sz="1200" dirty="0"/>
              <a:t> </a:t>
            </a:r>
            <a:r>
              <a:rPr lang="en-US" sz="1200" dirty="0" err="1"/>
              <a:t>hier</a:t>
            </a:r>
            <a:r>
              <a:rPr lang="en-US" sz="1200" dirty="0"/>
              <a:t> je </a:t>
            </a:r>
            <a:r>
              <a:rPr lang="en-US" sz="1200" dirty="0" err="1"/>
              <a:t>beschrijving</a:t>
            </a:r>
            <a:endParaRPr lang="en-US" sz="1200" dirty="0"/>
          </a:p>
        </p:txBody>
      </p:sp>
      <p:sp>
        <p:nvSpPr>
          <p:cNvPr id="142" name="Tekstvak 141">
            <a:extLst>
              <a:ext uri="{FF2B5EF4-FFF2-40B4-BE49-F238E27FC236}">
                <a16:creationId xmlns:a16="http://schemas.microsoft.com/office/drawing/2014/main" id="{12A48B2D-DA0E-43B4-8AF7-053FF263544C}"/>
              </a:ext>
            </a:extLst>
          </p:cNvPr>
          <p:cNvSpPr txBox="1"/>
          <p:nvPr/>
        </p:nvSpPr>
        <p:spPr>
          <a:xfrm>
            <a:off x="9315524" y="3522961"/>
            <a:ext cx="2873147" cy="53143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spcAft>
                <a:spcPts val="300"/>
              </a:spcAft>
            </a:pPr>
            <a:r>
              <a:rPr lang="en-US" sz="1400" b="1" dirty="0" err="1">
                <a:solidFill>
                  <a:schemeClr val="accent3"/>
                </a:solidFill>
                <a:latin typeface="+mj-lt"/>
              </a:rPr>
              <a:t>Plaats</a:t>
            </a:r>
            <a:r>
              <a:rPr lang="en-US" sz="1400" b="1" dirty="0">
                <a:solidFill>
                  <a:schemeClr val="accent3"/>
                </a:solidFill>
                <a:latin typeface="+mj-lt"/>
              </a:rPr>
              <a:t> </a:t>
            </a:r>
            <a:r>
              <a:rPr lang="en-US" sz="1400" b="1" dirty="0" err="1">
                <a:solidFill>
                  <a:schemeClr val="accent3"/>
                </a:solidFill>
                <a:latin typeface="+mj-lt"/>
              </a:rPr>
              <a:t>hier</a:t>
            </a:r>
            <a:r>
              <a:rPr lang="en-US" sz="1400" b="1" dirty="0">
                <a:solidFill>
                  <a:schemeClr val="accent3"/>
                </a:solidFill>
                <a:latin typeface="+mj-lt"/>
              </a:rPr>
              <a:t> je </a:t>
            </a:r>
            <a:r>
              <a:rPr lang="en-US" sz="1400" b="1" dirty="0" err="1">
                <a:solidFill>
                  <a:schemeClr val="accent3"/>
                </a:solidFill>
                <a:latin typeface="+mj-lt"/>
              </a:rPr>
              <a:t>titel</a:t>
            </a:r>
            <a:endParaRPr lang="en-US" sz="1400" b="1" dirty="0">
              <a:solidFill>
                <a:schemeClr val="accent3"/>
              </a:solidFill>
              <a:latin typeface="+mj-lt"/>
            </a:endParaRPr>
          </a:p>
          <a:p>
            <a:r>
              <a:rPr lang="en-US" sz="1200" dirty="0" err="1"/>
              <a:t>Typ</a:t>
            </a:r>
            <a:r>
              <a:rPr lang="en-US" sz="1200" dirty="0"/>
              <a:t> </a:t>
            </a:r>
            <a:r>
              <a:rPr lang="en-US" sz="1200" dirty="0" err="1"/>
              <a:t>hier</a:t>
            </a:r>
            <a:r>
              <a:rPr lang="en-US" sz="1200" dirty="0"/>
              <a:t> je </a:t>
            </a:r>
            <a:r>
              <a:rPr lang="en-US" sz="1200" dirty="0" err="1"/>
              <a:t>beschrijving</a:t>
            </a:r>
            <a:endParaRPr lang="en-US" sz="1200" dirty="0"/>
          </a:p>
        </p:txBody>
      </p:sp>
      <p:sp>
        <p:nvSpPr>
          <p:cNvPr id="143" name="Tekstvak 142">
            <a:extLst>
              <a:ext uri="{FF2B5EF4-FFF2-40B4-BE49-F238E27FC236}">
                <a16:creationId xmlns:a16="http://schemas.microsoft.com/office/drawing/2014/main" id="{444DBF2D-6801-4CE2-8364-542F52B3A305}"/>
              </a:ext>
            </a:extLst>
          </p:cNvPr>
          <p:cNvSpPr txBox="1"/>
          <p:nvPr/>
        </p:nvSpPr>
        <p:spPr>
          <a:xfrm>
            <a:off x="8153644" y="2722792"/>
            <a:ext cx="2874120" cy="53143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>
              <a:spcAft>
                <a:spcPts val="300"/>
              </a:spcAft>
            </a:pPr>
            <a:r>
              <a:rPr lang="en-US" sz="1400" b="1" dirty="0" err="1">
                <a:solidFill>
                  <a:schemeClr val="accent4"/>
                </a:solidFill>
                <a:latin typeface="+mj-lt"/>
              </a:rPr>
              <a:t>Plaats</a:t>
            </a:r>
            <a:r>
              <a:rPr lang="en-US" sz="1400" b="1" dirty="0">
                <a:solidFill>
                  <a:schemeClr val="accent4"/>
                </a:solidFill>
                <a:latin typeface="+mj-lt"/>
              </a:rPr>
              <a:t> </a:t>
            </a:r>
            <a:r>
              <a:rPr lang="en-US" sz="1400" b="1" dirty="0" err="1">
                <a:solidFill>
                  <a:schemeClr val="accent4"/>
                </a:solidFill>
                <a:latin typeface="+mj-lt"/>
              </a:rPr>
              <a:t>hier</a:t>
            </a:r>
            <a:r>
              <a:rPr lang="en-US" sz="1400" b="1" dirty="0">
                <a:solidFill>
                  <a:schemeClr val="accent4"/>
                </a:solidFill>
                <a:latin typeface="+mj-lt"/>
              </a:rPr>
              <a:t> je </a:t>
            </a:r>
            <a:r>
              <a:rPr lang="en-US" sz="1400" b="1" dirty="0" err="1">
                <a:solidFill>
                  <a:schemeClr val="accent4"/>
                </a:solidFill>
                <a:latin typeface="+mj-lt"/>
              </a:rPr>
              <a:t>titel</a:t>
            </a:r>
            <a:endParaRPr lang="en-US" sz="1400" b="1" dirty="0">
              <a:solidFill>
                <a:schemeClr val="accent4"/>
              </a:solidFill>
              <a:latin typeface="+mj-lt"/>
            </a:endParaRPr>
          </a:p>
          <a:p>
            <a:r>
              <a:rPr lang="en-US" sz="1200" dirty="0" err="1"/>
              <a:t>Typ</a:t>
            </a:r>
            <a:r>
              <a:rPr lang="en-US" sz="1200" dirty="0"/>
              <a:t> </a:t>
            </a:r>
            <a:r>
              <a:rPr lang="en-US" sz="1200" dirty="0" err="1"/>
              <a:t>hier</a:t>
            </a:r>
            <a:r>
              <a:rPr lang="en-US" sz="1200" dirty="0"/>
              <a:t> je </a:t>
            </a:r>
            <a:r>
              <a:rPr lang="en-US" sz="1200" dirty="0" err="1"/>
              <a:t>beschrijving</a:t>
            </a:r>
            <a:endParaRPr lang="en-US" sz="1200" dirty="0"/>
          </a:p>
        </p:txBody>
      </p:sp>
      <p:sp>
        <p:nvSpPr>
          <p:cNvPr id="130" name="GEMAAKT DOOR PPT SOLUTIONS">
            <a:hlinkClick r:id="rId3"/>
            <a:extLst>
              <a:ext uri="{FF2B5EF4-FFF2-40B4-BE49-F238E27FC236}">
                <a16:creationId xmlns:a16="http://schemas.microsoft.com/office/drawing/2014/main" id="{695B5F5E-DD6D-4072-ABCC-DEF8F804AFB6}"/>
              </a:ext>
            </a:extLst>
          </p:cNvPr>
          <p:cNvSpPr/>
          <p:nvPr/>
        </p:nvSpPr>
        <p:spPr>
          <a:xfrm>
            <a:off x="362914" y="6895249"/>
            <a:ext cx="10189028" cy="12188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8992736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132" grpId="0" animBg="1"/>
      <p:bldP spid="134" grpId="0" animBg="1"/>
      <p:bldP spid="136" grpId="0" animBg="1"/>
      <p:bldP spid="138" grpId="0" animBg="1"/>
      <p:bldP spid="140" grpId="0"/>
      <p:bldP spid="141" grpId="0"/>
      <p:bldP spid="142" grpId="0"/>
      <p:bldP spid="1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734609DA-E27A-4173-AB98-CC98F56F0A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81" y="1339"/>
            <a:ext cx="12187239" cy="6855322"/>
          </a:xfrm>
          <a:prstGeom prst="rect">
            <a:avLst/>
          </a:prstGeom>
        </p:spPr>
      </p:pic>
      <p:grpSp>
        <p:nvGrpSpPr>
          <p:cNvPr id="7" name="Groep 6">
            <a:extLst>
              <a:ext uri="{FF2B5EF4-FFF2-40B4-BE49-F238E27FC236}">
                <a16:creationId xmlns:a16="http://schemas.microsoft.com/office/drawing/2014/main" id="{8A3D4058-0352-4D4C-BC38-A724078C6409}"/>
              </a:ext>
            </a:extLst>
          </p:cNvPr>
          <p:cNvGrpSpPr/>
          <p:nvPr/>
        </p:nvGrpSpPr>
        <p:grpSpPr>
          <a:xfrm>
            <a:off x="685667" y="3998910"/>
            <a:ext cx="1781123" cy="138242"/>
            <a:chOff x="690172" y="2057952"/>
            <a:chExt cx="4171950" cy="182029"/>
          </a:xfrm>
        </p:grpSpPr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99970ED6-80CD-486F-A6DB-2B32F26A33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0172" y="2057952"/>
              <a:ext cx="4171950" cy="13335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B4F9C7FE-16CC-45DF-83FF-54110FB77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60000">
              <a:off x="842639" y="2113798"/>
              <a:ext cx="3947711" cy="126183"/>
            </a:xfrm>
            <a:prstGeom prst="rect">
              <a:avLst/>
            </a:prstGeom>
          </p:spPr>
        </p:pic>
      </p:grpSp>
      <p:sp>
        <p:nvSpPr>
          <p:cNvPr id="6" name="Titel 1">
            <a:extLst>
              <a:ext uri="{FF2B5EF4-FFF2-40B4-BE49-F238E27FC236}">
                <a16:creationId xmlns:a16="http://schemas.microsoft.com/office/drawing/2014/main" id="{EC2E9B97-4CF1-488B-90BE-4F74D28C0AA4}"/>
              </a:ext>
            </a:extLst>
          </p:cNvPr>
          <p:cNvSpPr txBox="1">
            <a:spLocks/>
          </p:cNvSpPr>
          <p:nvPr/>
        </p:nvSpPr>
        <p:spPr>
          <a:xfrm>
            <a:off x="719138" y="1195522"/>
            <a:ext cx="11070076" cy="4466957"/>
          </a:xfrm>
          <a:prstGeom prst="rect">
            <a:avLst/>
          </a:prstGeom>
        </p:spPr>
        <p:txBody>
          <a:bodyPr vert="horz" wrap="square" lIns="0" tIns="0" rIns="323873" bIns="215916" rtlCol="0" anchor="ctr">
            <a:no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1255713" algn="l"/>
              </a:tabLst>
              <a:defRPr sz="10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0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54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Black"/>
                <a:ea typeface="+mj-ea"/>
                <a:cs typeface="+mj-cs"/>
              </a:rPr>
              <a:t>Meer inspiratie NODIG? </a:t>
            </a:r>
          </a:p>
          <a:p>
            <a:pPr marL="0" marR="0" lvl="0" indent="0" algn="l" defTabSz="9140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255211" algn="l"/>
              </a:tabLst>
              <a:defRPr/>
            </a:pPr>
            <a:r>
              <a:rPr kumimoji="0" lang="nl-NL" sz="3600" b="0" i="0" u="none" strike="noStrike" kern="10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j-ea"/>
                <a:cs typeface="+mj-cs"/>
              </a:rPr>
              <a:t>Bezoek onze website!</a:t>
            </a: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j-ea"/>
              <a:cs typeface="+mj-cs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AEDB5F7F-6DBF-4DB1-B424-6654526ABAF6}"/>
              </a:ext>
            </a:extLst>
          </p:cNvPr>
          <p:cNvGrpSpPr/>
          <p:nvPr/>
        </p:nvGrpSpPr>
        <p:grpSpPr>
          <a:xfrm>
            <a:off x="9470501" y="4882598"/>
            <a:ext cx="2721500" cy="1980000"/>
            <a:chOff x="9470501" y="4013262"/>
            <a:chExt cx="2721500" cy="1980000"/>
          </a:xfrm>
        </p:grpSpPr>
        <p:sp>
          <p:nvSpPr>
            <p:cNvPr id="11" name="ONDERVLAK">
              <a:extLst>
                <a:ext uri="{FF2B5EF4-FFF2-40B4-BE49-F238E27FC236}">
                  <a16:creationId xmlns:a16="http://schemas.microsoft.com/office/drawing/2014/main" id="{82D6F6E4-3612-499C-B357-F5BBC57CA7C3}"/>
                </a:ext>
              </a:extLst>
            </p:cNvPr>
            <p:cNvSpPr/>
            <p:nvPr/>
          </p:nvSpPr>
          <p:spPr>
            <a:xfrm>
              <a:off x="9470501" y="4014850"/>
              <a:ext cx="2721500" cy="1978412"/>
            </a:xfrm>
            <a:prstGeom prst="roundRect">
              <a:avLst>
                <a:gd name="adj" fmla="val 10119"/>
              </a:avLst>
            </a:prstGeom>
            <a:solidFill>
              <a:srgbClr val="18161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79930" tIns="179930" rIns="179930" bIns="17993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017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5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+mn-ea"/>
                <a:cs typeface="+mn-cs"/>
              </a:endParaRPr>
            </a:p>
          </p:txBody>
        </p:sp>
        <p:sp>
          <p:nvSpPr>
            <p:cNvPr id="12" name="Tijdelijke aanduiding voor verticale tekst 17">
              <a:extLst>
                <a:ext uri="{FF2B5EF4-FFF2-40B4-BE49-F238E27FC236}">
                  <a16:creationId xmlns:a16="http://schemas.microsoft.com/office/drawing/2014/main" id="{7C58F346-FC72-4363-85CB-2F96EB4BBF5A}"/>
                </a:ext>
              </a:extLst>
            </p:cNvPr>
            <p:cNvSpPr txBox="1">
              <a:spLocks/>
            </p:cNvSpPr>
            <p:nvPr/>
          </p:nvSpPr>
          <p:spPr>
            <a:xfrm>
              <a:off x="10026637" y="4200767"/>
              <a:ext cx="1609229" cy="16068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numCol="1" anchor="ctr"/>
            <a:lstStyle>
              <a:lvl1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2"/>
                </a:buClr>
                <a:buFont typeface="Arial" panose="020B0604020202020204" pitchFamily="34" charset="0"/>
                <a:buChar char="•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8000" indent="-108000" algn="l" defTabSz="914400" rtl="0" eaLnBrk="1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chemeClr val="accent3"/>
                </a:buClr>
                <a:buFont typeface="Segoe UI Light" panose="020B0502040204020203" pitchFamily="34" charset="0"/>
                <a:buChar char="–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>
                  <a:solidFill>
                    <a:schemeClr val="accent2"/>
                  </a:solidFill>
                  <a:latin typeface="+mj-lt"/>
                  <a:ea typeface="+mn-ea"/>
                  <a:cs typeface="+mn-cs"/>
                </a:defRPr>
              </a:lvl5pPr>
              <a:lvl6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1000" b="0" kern="1200" cap="all" baseline="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6pPr>
              <a:lvl7pPr marL="268288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rabicPeriod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36575" indent="-2682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Font typeface="+mj-lt"/>
                <a:buAutoNum type="alphaLcPeriod"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600"/>
                </a:spcAft>
                <a:buClr>
                  <a:schemeClr val="accent1"/>
                </a:buClr>
                <a:buFont typeface="Arial" panose="020B0604020202020204" pitchFamily="34" charset="0"/>
                <a:buNone/>
                <a:defRPr sz="90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6" indent="0" algn="l" defTabSz="179316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211F26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599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PPT Solutions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Lichtenauerlaan</a:t>
              </a: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 50 </a:t>
              </a:r>
              <a:b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</a:b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3062 ME Rotterdam</a:t>
              </a:r>
            </a:p>
            <a:p>
              <a:pPr marL="0" marR="0" lvl="2" indent="0" algn="l" defTabSz="179316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400"/>
                </a:spcAft>
                <a:buClr>
                  <a:srgbClr val="36333E"/>
                </a:buClr>
                <a:buSzTx/>
                <a:buFont typeface="Segoe UI Light" panose="020B0502040204020203" pitchFamily="34" charset="0"/>
                <a:buNone/>
                <a:tabLst/>
                <a:defRPr/>
              </a:pPr>
              <a:r>
                <a:rPr kumimoji="0" lang="nl-NL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https://pptsolutions.nl/</a:t>
              </a:r>
              <a:endPara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cxnSp>
          <p:nvCxnSpPr>
            <p:cNvPr id="13" name="Rechte verbindingslijn 12">
              <a:extLst>
                <a:ext uri="{FF2B5EF4-FFF2-40B4-BE49-F238E27FC236}">
                  <a16:creationId xmlns:a16="http://schemas.microsoft.com/office/drawing/2014/main" id="{FDD3A0FE-2926-4DE4-B8BE-FAE4E92EC6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480501" y="5003262"/>
              <a:ext cx="1980000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02EE0B10-9FEE-4324-8C1C-974FC913C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671005" y="4860968"/>
              <a:ext cx="150368" cy="150368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57988D4-58EA-4608-985C-F07FF6D67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671005" y="4586638"/>
              <a:ext cx="150368" cy="150368"/>
            </a:xfrm>
            <a:prstGeom prst="rect">
              <a:avLst/>
            </a:prstGeom>
          </p:spPr>
        </p:pic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9AA3669E-08D2-4F0A-ACF8-929FAAC88AFF}"/>
              </a:ext>
            </a:extLst>
          </p:cNvPr>
          <p:cNvGrpSpPr/>
          <p:nvPr/>
        </p:nvGrpSpPr>
        <p:grpSpPr>
          <a:xfrm>
            <a:off x="837138" y="737162"/>
            <a:ext cx="332388" cy="329003"/>
            <a:chOff x="2399038" y="2408969"/>
            <a:chExt cx="2162441" cy="2140423"/>
          </a:xfrm>
          <a:solidFill>
            <a:srgbClr val="1FF524"/>
          </a:solidFill>
        </p:grpSpPr>
        <p:sp>
          <p:nvSpPr>
            <p:cNvPr id="22" name="Rechthoekige driehoek 21">
              <a:extLst>
                <a:ext uri="{FF2B5EF4-FFF2-40B4-BE49-F238E27FC236}">
                  <a16:creationId xmlns:a16="http://schemas.microsoft.com/office/drawing/2014/main" id="{9EAD9E06-9791-4317-AA39-D6B89CCFC7B2}"/>
                </a:ext>
              </a:extLst>
            </p:cNvPr>
            <p:cNvSpPr/>
            <p:nvPr userDrawn="1"/>
          </p:nvSpPr>
          <p:spPr>
            <a:xfrm rot="5400000">
              <a:off x="2399038" y="3107765"/>
              <a:ext cx="1441627" cy="1441627"/>
            </a:xfrm>
            <a:prstGeom prst="rtTriangl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E541AA8B-EDE6-49DC-9C34-303923399C85}"/>
                </a:ext>
              </a:extLst>
            </p:cNvPr>
            <p:cNvSpPr/>
            <p:nvPr userDrawn="1"/>
          </p:nvSpPr>
          <p:spPr>
            <a:xfrm>
              <a:off x="2399038" y="2408969"/>
              <a:ext cx="1441627" cy="1441627"/>
            </a:xfrm>
            <a:prstGeom prst="rect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C5D5A518-4AB7-4986-9347-F758F8A49942}"/>
                </a:ext>
              </a:extLst>
            </p:cNvPr>
            <p:cNvSpPr/>
            <p:nvPr userDrawn="1"/>
          </p:nvSpPr>
          <p:spPr>
            <a:xfrm>
              <a:off x="3119852" y="2408969"/>
              <a:ext cx="1441627" cy="1441627"/>
            </a:xfrm>
            <a:prstGeom prst="ellipse">
              <a:avLst/>
            </a:prstGeom>
            <a:grpFill/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0" name="Tijdelijke aanduiding voor verticale tekst 17">
            <a:extLst>
              <a:ext uri="{FF2B5EF4-FFF2-40B4-BE49-F238E27FC236}">
                <a16:creationId xmlns:a16="http://schemas.microsoft.com/office/drawing/2014/main" id="{23B8F5F5-F812-4808-868D-7953889C016F}"/>
              </a:ext>
            </a:extLst>
          </p:cNvPr>
          <p:cNvSpPr txBox="1">
            <a:spLocks/>
          </p:cNvSpPr>
          <p:nvPr/>
        </p:nvSpPr>
        <p:spPr>
          <a:xfrm>
            <a:off x="10024256" y="5458470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e:	info@pptsolutions.nl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  <p:sp>
        <p:nvSpPr>
          <p:cNvPr id="25" name="Tijdelijke aanduiding voor verticale tekst 17">
            <a:extLst>
              <a:ext uri="{FF2B5EF4-FFF2-40B4-BE49-F238E27FC236}">
                <a16:creationId xmlns:a16="http://schemas.microsoft.com/office/drawing/2014/main" id="{7BB29CD8-A0A0-4E61-9B88-4B262AA978F5}"/>
              </a:ext>
            </a:extLst>
          </p:cNvPr>
          <p:cNvSpPr txBox="1">
            <a:spLocks/>
          </p:cNvSpPr>
          <p:nvPr/>
        </p:nvSpPr>
        <p:spPr>
          <a:xfrm>
            <a:off x="10024256" y="5747729"/>
            <a:ext cx="1403489" cy="253908"/>
          </a:xfrm>
          <a:prstGeom prst="rect">
            <a:avLst/>
          </a:prstGeom>
        </p:spPr>
        <p:txBody>
          <a:bodyPr wrap="square" lIns="0" tIns="144000" rIns="0" bIns="0" numCol="1" anchor="ctr">
            <a:noAutofit/>
          </a:bodyPr>
          <a:lstStyle>
            <a:lvl1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000" indent="-1080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Font typeface="Segoe UI Light" panose="020B0502040204020203" pitchFamily="34" charset="0"/>
              <a:buChar char="–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kern="1200" cap="all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000" b="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268288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rabicPeriod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6575" indent="-26828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+mj-lt"/>
              <a:buAutoNum type="alphaLcPeriod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90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6" indent="0" algn="l" defTabSz="1793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211F26"/>
              </a:buClr>
              <a:buSzTx/>
              <a:buFont typeface="+mj-lt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t: +31 (0)10 307 08 41</a:t>
            </a:r>
          </a:p>
          <a:p>
            <a:pPr marL="0" marR="0" lvl="2" indent="0" algn="l" defTabSz="222161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36333E"/>
              </a:buClr>
              <a:buSzTx/>
              <a:buFont typeface="Segoe UI Light" panose="020B0502040204020203" pitchFamily="34" charset="0"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8524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716e23331ab97bc43d153051fb73fe551e6b0"/>
</p:tagLst>
</file>

<file path=ppt/theme/theme1.xml><?xml version="1.0" encoding="utf-8"?>
<a:theme xmlns:a="http://schemas.openxmlformats.org/drawingml/2006/main" name="TEMPLATE DOOR: PPT SOLUTIONS">
  <a:themeElements>
    <a:clrScheme name="Aangepast 173">
      <a:dk1>
        <a:srgbClr val="000000"/>
      </a:dk1>
      <a:lt1>
        <a:srgbClr val="FFFFFF"/>
      </a:lt1>
      <a:dk2>
        <a:srgbClr val="262626"/>
      </a:dk2>
      <a:lt2>
        <a:srgbClr val="D8D8D8"/>
      </a:lt2>
      <a:accent1>
        <a:srgbClr val="044E77"/>
      </a:accent1>
      <a:accent2>
        <a:srgbClr val="5F91A8"/>
      </a:accent2>
      <a:accent3>
        <a:srgbClr val="A5C4C7"/>
      </a:accent3>
      <a:accent4>
        <a:srgbClr val="BDD3D5"/>
      </a:accent4>
      <a:accent5>
        <a:srgbClr val="85A7A7"/>
      </a:accent5>
      <a:accent6>
        <a:srgbClr val="648B8A"/>
      </a:accent6>
      <a:hlink>
        <a:srgbClr val="262626"/>
      </a:hlink>
      <a:folHlink>
        <a:srgbClr val="262626"/>
      </a:folHlink>
    </a:clrScheme>
    <a:fontScheme name="Aangepast 102">
      <a:majorFont>
        <a:latin typeface="Segoe UI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PT Solutions">
  <a:themeElements>
    <a:clrScheme name="PPT">
      <a:dk1>
        <a:sysClr val="windowText" lastClr="000000"/>
      </a:dk1>
      <a:lt1>
        <a:sysClr val="window" lastClr="FFFFFF"/>
      </a:lt1>
      <a:dk2>
        <a:srgbClr val="9D9FA1"/>
      </a:dk2>
      <a:lt2>
        <a:srgbClr val="DADADA"/>
      </a:lt2>
      <a:accent1>
        <a:srgbClr val="211F26"/>
      </a:accent1>
      <a:accent2>
        <a:srgbClr val="18161C"/>
      </a:accent2>
      <a:accent3>
        <a:srgbClr val="36333E"/>
      </a:accent3>
      <a:accent4>
        <a:srgbClr val="DADADA"/>
      </a:accent4>
      <a:accent5>
        <a:srgbClr val="9D9FA1"/>
      </a:accent5>
      <a:accent6>
        <a:srgbClr val="1FF524"/>
      </a:accent6>
      <a:hlink>
        <a:srgbClr val="1FF524"/>
      </a:hlink>
      <a:folHlink>
        <a:srgbClr val="211F26"/>
      </a:folHlink>
    </a:clrScheme>
    <a:fontScheme name="PPT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 w="38100"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 cap="rnd">
          <a:solidFill>
            <a:schemeClr val="accent6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6942</TotalTime>
  <Words>1850</Words>
  <Application>Microsoft Office PowerPoint</Application>
  <PresentationFormat>Breedbeeld</PresentationFormat>
  <Paragraphs>318</Paragraphs>
  <Slides>21</Slides>
  <Notes>20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21</vt:i4>
      </vt:variant>
    </vt:vector>
  </HeadingPairs>
  <TitlesOfParts>
    <vt:vector size="30" baseType="lpstr">
      <vt:lpstr>Arial</vt:lpstr>
      <vt:lpstr>Calibri</vt:lpstr>
      <vt:lpstr>Futura Bold</vt:lpstr>
      <vt:lpstr>Segoe MDL2 Assets</vt:lpstr>
      <vt:lpstr>Segoe UI</vt:lpstr>
      <vt:lpstr>Segoe UI Black</vt:lpstr>
      <vt:lpstr>Segoe UI Light</vt:lpstr>
      <vt:lpstr>TEMPLATE DOOR: PPT SOLUTIONS</vt:lpstr>
      <vt:lpstr>1_PPT Solutions</vt:lpstr>
      <vt:lpstr>PowerPoint-presentatie</vt:lpstr>
      <vt:lpstr>PowerPoint-presentatie</vt:lpstr>
      <vt:lpstr>Plaats hier je slidetitel</vt:lpstr>
      <vt:lpstr>PowerPoint-presentatie</vt:lpstr>
      <vt:lpstr>PowerPoint-presentatie</vt:lpstr>
      <vt:lpstr>PowerPoint-presentatie</vt:lpstr>
      <vt:lpstr>PowerPoint-presentatie</vt:lpstr>
      <vt:lpstr>Typ hier je slidetitel</vt:lpstr>
      <vt:lpstr>Typ hier je slidetitel</vt:lpstr>
      <vt:lpstr>Typ hier je slidetitel</vt:lpstr>
      <vt:lpstr>Typ hier je slidetitel</vt:lpstr>
      <vt:lpstr>Typ hier je slidetitel</vt:lpstr>
      <vt:lpstr>Typ hier je slidetitel</vt:lpstr>
      <vt:lpstr>Typ hier je slidetitel</vt:lpstr>
      <vt:lpstr>Typ hier je slidetitel</vt:lpstr>
      <vt:lpstr>Typ hier je slidetitel</vt:lpstr>
      <vt:lpstr>Typ hier je slidetitel</vt:lpstr>
      <vt:lpstr>Typ hier je slidetitel</vt:lpstr>
      <vt:lpstr>Typ hier je slidetitel</vt:lpstr>
      <vt:lpstr>Typ hier je slidetitel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Solutions</dc:title>
  <dc:creator>Tess Hoogenraad</dc:creator>
  <cp:lastModifiedBy>Etienne David</cp:lastModifiedBy>
  <cp:revision>334</cp:revision>
  <dcterms:created xsi:type="dcterms:W3CDTF">2018-03-15T13:05:51Z</dcterms:created>
  <dcterms:modified xsi:type="dcterms:W3CDTF">2022-08-24T14:17:31Z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3206468</vt:lpwstr>
  </property>
  <property fmtid="{D5CDD505-2E9C-101B-9397-08002B2CF9AE}" pid="3" name="NXPowerLiteSettings">
    <vt:lpwstr>C980073804F000</vt:lpwstr>
  </property>
  <property fmtid="{D5CDD505-2E9C-101B-9397-08002B2CF9AE}" pid="4" name="NXPowerLiteVersion">
    <vt:lpwstr>D8.0.4</vt:lpwstr>
  </property>
</Properties>
</file>