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6" r:id="rId2"/>
  </p:sldMasterIdLst>
  <p:notesMasterIdLst>
    <p:notesMasterId r:id="rId5"/>
  </p:notesMasterIdLst>
  <p:handoutMasterIdLst>
    <p:handoutMasterId r:id="rId6"/>
  </p:handoutMasterIdLst>
  <p:sldIdLst>
    <p:sldId id="342" r:id="rId3"/>
    <p:sldId id="2186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uze" id="{2D6F29FE-11D8-4CEC-8CE3-DF08BA79CAC9}">
          <p14:sldIdLst>
            <p14:sldId id="342"/>
          </p14:sldIdLst>
        </p14:section>
        <p14:section name="Outro" id="{89B6061B-E838-4A0A-9E5D-7DA1E7FDEDF2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lle de Korte" initials="JdK" lastIdx="2" clrIdx="0">
    <p:extLst>
      <p:ext uri="{19B8F6BF-5375-455C-9EA6-DF929625EA0E}">
        <p15:presenceInfo xmlns:p15="http://schemas.microsoft.com/office/powerpoint/2012/main" userId="S-1-5-21-2890558824-3927818043-3374662254-1152" providerId="AD"/>
      </p:ext>
    </p:extLst>
  </p:cmAuthor>
  <p:cmAuthor id="2" name="Etienne David" initials="ED" lastIdx="4" clrIdx="1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8550"/>
    <a:srgbClr val="ECE8E8"/>
    <a:srgbClr val="EAE5E5"/>
    <a:srgbClr val="EEEFF3"/>
    <a:srgbClr val="629DD1"/>
    <a:srgbClr val="7F8FA9"/>
    <a:srgbClr val="4A66AC"/>
    <a:srgbClr val="161717"/>
    <a:srgbClr val="EAE6E6"/>
    <a:srgbClr val="4B4E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84053" autoAdjust="0"/>
  </p:normalViewPr>
  <p:slideViewPr>
    <p:cSldViewPr snapToGrid="0" showGuides="1">
      <p:cViewPr varScale="1">
        <p:scale>
          <a:sx n="90" d="100"/>
          <a:sy n="90" d="100"/>
        </p:scale>
        <p:origin x="576" y="90"/>
      </p:cViewPr>
      <p:guideLst/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90FD16C-8895-420F-A8EA-49A46C0B97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700728C-ECC4-4B3A-8BFF-86F26773B0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EACA9-F0E6-4B7E-B44F-E42487D7D50E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2BF263F-937E-45F8-8B87-C3897AF9CC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AC4AB41-049A-45F6-8400-96B8E558F0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719E2-4BAC-4A20-AFDE-2A2DE3B6FB6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97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E9904-312C-4E6F-8F31-48A38C65A6EC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8A791-D8E8-4C23-A528-EAEB42DC40E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9037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88A791-D8E8-4C23-A528-EAEB42DC40E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915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830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5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98500" y="6875349"/>
            <a:ext cx="20447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376257-93DF-4AA8-B39E-5F620FACF25B}" type="datetime1">
              <a:rPr lang="nl-NL" smtClean="0"/>
              <a:t>24-8-2022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959100" y="6875349"/>
            <a:ext cx="6273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(Vergeet niet de voettekst aan te passen!)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819094" y="6875349"/>
            <a:ext cx="652906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0">
                <a:solidFill>
                  <a:schemeClr val="bg2"/>
                </a:solidFill>
                <a:latin typeface="+mn-lt"/>
              </a:defRPr>
            </a:lvl1pPr>
          </a:lstStyle>
          <a:p>
            <a:fld id="{B502C9A5-716F-45E6-800B-D4D02CE26F90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3179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tabLst>
          <a:tab pos="1255713" algn="l"/>
        </a:tabLst>
        <a:defRPr sz="2600" b="0" kern="1200" cap="all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3525" indent="-263525" algn="l" defTabSz="719138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74638" algn="l" defTabSz="719138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accent2"/>
        </a:buClr>
        <a:buSzPct val="100000"/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719138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rgbClr val="0070C0"/>
        </a:buClr>
        <a:buSzPct val="85000"/>
        <a:buFont typeface="Arial" panose="020B0604020202020204" pitchFamily="34" charset="0"/>
        <a:buNone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719138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b="1" kern="1200" cap="none" spc="30" baseline="0">
          <a:solidFill>
            <a:schemeClr val="bg2"/>
          </a:solidFill>
          <a:latin typeface="+mj-lt"/>
          <a:ea typeface="+mn-ea"/>
          <a:cs typeface="Calibri" panose="020F0502020204030204" pitchFamily="34" charset="0"/>
        </a:defRPr>
      </a:lvl4pPr>
      <a:lvl5pPr marL="263525" indent="-263525" algn="l" defTabSz="719138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rabicPeriod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538163" indent="-274638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lphaLcPeriod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6pPr>
      <a:lvl7pPr marL="538163" indent="-274638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i="1" kern="1200" spc="3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000" b="1" kern="1200">
          <a:solidFill>
            <a:schemeClr val="bg2"/>
          </a:solidFill>
          <a:latin typeface="+mj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776" userDrawn="1">
          <p15:clr>
            <a:srgbClr val="F26B43"/>
          </p15:clr>
        </p15:guide>
        <p15:guide id="3" orient="horz" pos="1002" userDrawn="1">
          <p15:clr>
            <a:srgbClr val="F26B43"/>
          </p15:clr>
        </p15:guide>
        <p15:guide id="5" orient="horz" pos="386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490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5.sv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hoek 29">
            <a:extLst>
              <a:ext uri="{FF2B5EF4-FFF2-40B4-BE49-F238E27FC236}">
                <a16:creationId xmlns:a16="http://schemas.microsoft.com/office/drawing/2014/main" id="{02A2C573-E41A-4045-99E9-35BE3A11923A}"/>
              </a:ext>
            </a:extLst>
          </p:cNvPr>
          <p:cNvSpPr/>
          <p:nvPr/>
        </p:nvSpPr>
        <p:spPr>
          <a:xfrm>
            <a:off x="-19050" y="0"/>
            <a:ext cx="12211050" cy="685800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5935169-291D-4FBD-9813-E24BEAA644A4}"/>
              </a:ext>
            </a:extLst>
          </p:cNvPr>
          <p:cNvSpPr/>
          <p:nvPr/>
        </p:nvSpPr>
        <p:spPr>
          <a:xfrm>
            <a:off x="203568" y="290350"/>
            <a:ext cx="4876799" cy="2326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nl-NL" sz="10000" dirty="0">
                <a:ln w="25400">
                  <a:gradFill>
                    <a:gsLst>
                      <a:gs pos="18000">
                        <a:schemeClr val="tx1"/>
                      </a:gs>
                      <a:gs pos="82000">
                        <a:srgbClr val="ECE8E8"/>
                      </a:gs>
                    </a:gsLst>
                    <a:lin ang="5400000" scaled="1"/>
                  </a:gradFill>
                </a:ln>
                <a:noFill/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PAUZE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EF079064-16DF-4C6C-9A7F-E41213FE75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79" t="8074" b="8074"/>
          <a:stretch/>
        </p:blipFill>
        <p:spPr>
          <a:xfrm>
            <a:off x="3357562" y="0"/>
            <a:ext cx="8872537" cy="6858000"/>
          </a:xfrm>
          <a:prstGeom prst="rect">
            <a:avLst/>
          </a:prstGeom>
          <a:effectLst>
            <a:outerShdw blurRad="317500" dist="254000" dir="8100000" algn="tr" rotWithShape="0">
              <a:prstClr val="black">
                <a:alpha val="30000"/>
              </a:prstClr>
            </a:outerShdw>
          </a:effectLst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F59577AB-3DC2-4DD7-A387-6B3D8FB070F2}"/>
              </a:ext>
            </a:extLst>
          </p:cNvPr>
          <p:cNvSpPr/>
          <p:nvPr/>
        </p:nvSpPr>
        <p:spPr>
          <a:xfrm>
            <a:off x="5988756" y="3315406"/>
            <a:ext cx="227188" cy="22718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22" name="UUR GROOT">
            <a:extLst>
              <a:ext uri="{FF2B5EF4-FFF2-40B4-BE49-F238E27FC236}">
                <a16:creationId xmlns:a16="http://schemas.microsoft.com/office/drawing/2014/main" id="{73711982-4D7E-497D-B8B8-3922C6A1C434}"/>
              </a:ext>
            </a:extLst>
          </p:cNvPr>
          <p:cNvGrpSpPr/>
          <p:nvPr/>
        </p:nvGrpSpPr>
        <p:grpSpPr>
          <a:xfrm rot="18482172">
            <a:off x="3588126" y="914776"/>
            <a:ext cx="5028448" cy="5028448"/>
            <a:chOff x="3994150" y="1320800"/>
            <a:chExt cx="4216400" cy="4216400"/>
          </a:xfrm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8073C061-DC9F-4DE1-B535-79FE12787AB4}"/>
                </a:ext>
              </a:extLst>
            </p:cNvPr>
            <p:cNvSpPr/>
            <p:nvPr/>
          </p:nvSpPr>
          <p:spPr>
            <a:xfrm rot="3183071">
              <a:off x="6617628" y="1988706"/>
              <a:ext cx="78623" cy="20407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6F65C9CB-3EA3-4442-A869-2876F4EA054F}"/>
                </a:ext>
              </a:extLst>
            </p:cNvPr>
            <p:cNvSpPr/>
            <p:nvPr/>
          </p:nvSpPr>
          <p:spPr>
            <a:xfrm>
              <a:off x="3994150" y="1320800"/>
              <a:ext cx="4216400" cy="42164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7" name="SECONDEN">
            <a:extLst>
              <a:ext uri="{FF2B5EF4-FFF2-40B4-BE49-F238E27FC236}">
                <a16:creationId xmlns:a16="http://schemas.microsoft.com/office/drawing/2014/main" id="{074EA32C-278A-4C04-B5EB-AAC4B5FE6054}"/>
              </a:ext>
            </a:extLst>
          </p:cNvPr>
          <p:cNvGrpSpPr/>
          <p:nvPr/>
        </p:nvGrpSpPr>
        <p:grpSpPr>
          <a:xfrm rot="10257882">
            <a:off x="3588126" y="914776"/>
            <a:ext cx="5028448" cy="5028448"/>
            <a:chOff x="3994150" y="1320800"/>
            <a:chExt cx="4216400" cy="4216400"/>
          </a:xfrm>
        </p:grpSpPr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AC0FE785-4EC8-4570-B274-8A4358815F7E}"/>
                </a:ext>
              </a:extLst>
            </p:cNvPr>
            <p:cNvCxnSpPr/>
            <p:nvPr/>
          </p:nvCxnSpPr>
          <p:spPr>
            <a:xfrm flipH="1">
              <a:off x="5833105" y="3009065"/>
              <a:ext cx="341635" cy="1921075"/>
            </a:xfrm>
            <a:prstGeom prst="line">
              <a:avLst/>
            </a:prstGeom>
            <a:ln w="25400" cap="rnd">
              <a:solidFill>
                <a:srgbClr val="FC8550"/>
              </a:solidFill>
            </a:ln>
            <a:effectLst>
              <a:outerShdw blurRad="88900" dist="127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4210909A-3F41-4B5B-A403-BC5D4013D617}"/>
                </a:ext>
              </a:extLst>
            </p:cNvPr>
            <p:cNvSpPr/>
            <p:nvPr/>
          </p:nvSpPr>
          <p:spPr>
            <a:xfrm>
              <a:off x="3994150" y="1320800"/>
              <a:ext cx="4216400" cy="42164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7" name="UUR KLEIN">
            <a:extLst>
              <a:ext uri="{FF2B5EF4-FFF2-40B4-BE49-F238E27FC236}">
                <a16:creationId xmlns:a16="http://schemas.microsoft.com/office/drawing/2014/main" id="{1C26DF31-6D8B-406D-B24D-AECDCA5C7368}"/>
              </a:ext>
            </a:extLst>
          </p:cNvPr>
          <p:cNvGrpSpPr/>
          <p:nvPr/>
        </p:nvGrpSpPr>
        <p:grpSpPr>
          <a:xfrm rot="10542490">
            <a:off x="3588126" y="914776"/>
            <a:ext cx="5028448" cy="5028448"/>
            <a:chOff x="3994150" y="1320800"/>
            <a:chExt cx="4216400" cy="4216400"/>
          </a:xfrm>
        </p:grpSpPr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886978DE-8C3D-4EC9-B958-EB2BCCE5E93E}"/>
                </a:ext>
              </a:extLst>
            </p:cNvPr>
            <p:cNvSpPr/>
            <p:nvPr/>
          </p:nvSpPr>
          <p:spPr>
            <a:xfrm>
              <a:off x="3994150" y="1320800"/>
              <a:ext cx="4216400" cy="4216400"/>
            </a:xfrm>
            <a:prstGeom prst="ellipse">
              <a:avLst/>
            </a:prstGeom>
            <a:solidFill>
              <a:schemeClr val="tx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6C03C625-17BF-43EE-B1CD-17B031234F4D}"/>
                </a:ext>
              </a:extLst>
            </p:cNvPr>
            <p:cNvGrpSpPr/>
            <p:nvPr/>
          </p:nvGrpSpPr>
          <p:grpSpPr>
            <a:xfrm>
              <a:off x="4858385" y="3129916"/>
              <a:ext cx="1619250" cy="362584"/>
              <a:chOff x="4858385" y="3129916"/>
              <a:chExt cx="1619250" cy="362584"/>
            </a:xfrm>
          </p:grpSpPr>
          <p:sp>
            <p:nvSpPr>
              <p:cNvPr id="9" name="Rechthoek 8">
                <a:extLst>
                  <a:ext uri="{FF2B5EF4-FFF2-40B4-BE49-F238E27FC236}">
                    <a16:creationId xmlns:a16="http://schemas.microsoft.com/office/drawing/2014/main" id="{064BC08F-4D3E-433D-B303-E24F910D08A1}"/>
                  </a:ext>
                </a:extLst>
              </p:cNvPr>
              <p:cNvSpPr/>
              <p:nvPr/>
            </p:nvSpPr>
            <p:spPr>
              <a:xfrm rot="18194570">
                <a:off x="5645150" y="2343151"/>
                <a:ext cx="45719" cy="161925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64E0B152-33CB-470D-9B38-7326A60F7393}"/>
                  </a:ext>
                </a:extLst>
              </p:cNvPr>
              <p:cNvSpPr/>
              <p:nvPr/>
            </p:nvSpPr>
            <p:spPr>
              <a:xfrm>
                <a:off x="6032500" y="3365500"/>
                <a:ext cx="127000" cy="127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64" name="Ovaal 63">
            <a:extLst>
              <a:ext uri="{FF2B5EF4-FFF2-40B4-BE49-F238E27FC236}">
                <a16:creationId xmlns:a16="http://schemas.microsoft.com/office/drawing/2014/main" id="{850A1FF2-7294-466C-B8E8-3A4644FAE024}"/>
              </a:ext>
            </a:extLst>
          </p:cNvPr>
          <p:cNvSpPr/>
          <p:nvPr/>
        </p:nvSpPr>
        <p:spPr>
          <a:xfrm rot="10257882">
            <a:off x="6056912" y="3383562"/>
            <a:ext cx="90876" cy="90876"/>
          </a:xfrm>
          <a:prstGeom prst="ellipse">
            <a:avLst/>
          </a:prstGeom>
          <a:solidFill>
            <a:srgbClr val="FC8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B2AA8149-D6AA-4B0A-9A85-336BF9F23BE9}"/>
              </a:ext>
            </a:extLst>
          </p:cNvPr>
          <p:cNvSpPr/>
          <p:nvPr/>
        </p:nvSpPr>
        <p:spPr>
          <a:xfrm>
            <a:off x="6706632" y="-1361054"/>
            <a:ext cx="5505451" cy="499920"/>
          </a:xfrm>
          <a:prstGeom prst="rect">
            <a:avLst/>
          </a:prstGeom>
          <a:solidFill>
            <a:srgbClr val="EE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/>
              <a:t>Deze klok draait precies 10 minuten</a:t>
            </a: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4E759DCD-BDF7-4147-8EE6-CC82FCF5E86A}"/>
              </a:ext>
            </a:extLst>
          </p:cNvPr>
          <p:cNvSpPr/>
          <p:nvPr/>
        </p:nvSpPr>
        <p:spPr>
          <a:xfrm>
            <a:off x="6612414" y="-927547"/>
            <a:ext cx="5693887" cy="780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Draai de kleine wijzer naar het gewenste tijdstip</a:t>
            </a:r>
          </a:p>
        </p:txBody>
      </p:sp>
      <p:sp>
        <p:nvSpPr>
          <p:cNvPr id="20" name="10">
            <a:extLst>
              <a:ext uri="{FF2B5EF4-FFF2-40B4-BE49-F238E27FC236}">
                <a16:creationId xmlns:a16="http://schemas.microsoft.com/office/drawing/2014/main" id="{7D9F148C-3C22-44AA-BEC6-F44E24E24589}"/>
              </a:ext>
            </a:extLst>
          </p:cNvPr>
          <p:cNvSpPr/>
          <p:nvPr/>
        </p:nvSpPr>
        <p:spPr>
          <a:xfrm>
            <a:off x="7733001" y="5622056"/>
            <a:ext cx="3422658" cy="78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10 minuten</a:t>
            </a:r>
          </a:p>
        </p:txBody>
      </p:sp>
      <p:sp>
        <p:nvSpPr>
          <p:cNvPr id="23" name="cijfer">
            <a:extLst>
              <a:ext uri="{FF2B5EF4-FFF2-40B4-BE49-F238E27FC236}">
                <a16:creationId xmlns:a16="http://schemas.microsoft.com/office/drawing/2014/main" id="{1B6469A8-FCB5-410B-B3EC-81EA9F0516B0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9</a:t>
            </a:r>
          </a:p>
        </p:txBody>
      </p:sp>
      <p:sp>
        <p:nvSpPr>
          <p:cNvPr id="25" name="cijfer">
            <a:extLst>
              <a:ext uri="{FF2B5EF4-FFF2-40B4-BE49-F238E27FC236}">
                <a16:creationId xmlns:a16="http://schemas.microsoft.com/office/drawing/2014/main" id="{F0F634B8-2210-4F28-833A-5B6316743FE9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8</a:t>
            </a:r>
          </a:p>
        </p:txBody>
      </p:sp>
      <p:sp>
        <p:nvSpPr>
          <p:cNvPr id="28" name="cijfer">
            <a:extLst>
              <a:ext uri="{FF2B5EF4-FFF2-40B4-BE49-F238E27FC236}">
                <a16:creationId xmlns:a16="http://schemas.microsoft.com/office/drawing/2014/main" id="{F6EA3CEC-BF49-4C14-A74D-36167D3A6826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7</a:t>
            </a:r>
          </a:p>
        </p:txBody>
      </p:sp>
      <p:sp>
        <p:nvSpPr>
          <p:cNvPr id="31" name="cijfer">
            <a:extLst>
              <a:ext uri="{FF2B5EF4-FFF2-40B4-BE49-F238E27FC236}">
                <a16:creationId xmlns:a16="http://schemas.microsoft.com/office/drawing/2014/main" id="{FA269464-9529-4309-B571-5F6F71AB6975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6</a:t>
            </a:r>
          </a:p>
        </p:txBody>
      </p:sp>
      <p:sp>
        <p:nvSpPr>
          <p:cNvPr id="32" name="cijfer">
            <a:extLst>
              <a:ext uri="{FF2B5EF4-FFF2-40B4-BE49-F238E27FC236}">
                <a16:creationId xmlns:a16="http://schemas.microsoft.com/office/drawing/2014/main" id="{30E61ED5-D8E5-4704-A3E1-53A6F4032FA9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5</a:t>
            </a:r>
          </a:p>
        </p:txBody>
      </p:sp>
      <p:sp>
        <p:nvSpPr>
          <p:cNvPr id="33" name="cijfer">
            <a:extLst>
              <a:ext uri="{FF2B5EF4-FFF2-40B4-BE49-F238E27FC236}">
                <a16:creationId xmlns:a16="http://schemas.microsoft.com/office/drawing/2014/main" id="{CD3A7BD7-D38E-4671-B2D2-4788C2517593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34" name="cijfer">
            <a:extLst>
              <a:ext uri="{FF2B5EF4-FFF2-40B4-BE49-F238E27FC236}">
                <a16:creationId xmlns:a16="http://schemas.microsoft.com/office/drawing/2014/main" id="{E5E84195-4A38-4DE1-B9BD-97D2A974A078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35" name="cijfer">
            <a:extLst>
              <a:ext uri="{FF2B5EF4-FFF2-40B4-BE49-F238E27FC236}">
                <a16:creationId xmlns:a16="http://schemas.microsoft.com/office/drawing/2014/main" id="{E351858C-E6C6-4F5B-B780-9CCE78B4DD43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36" name="cijfer">
            <a:extLst>
              <a:ext uri="{FF2B5EF4-FFF2-40B4-BE49-F238E27FC236}">
                <a16:creationId xmlns:a16="http://schemas.microsoft.com/office/drawing/2014/main" id="{579A6440-19E0-4B63-96F0-1BB44B67E70A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161717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37" name="cijfer">
            <a:extLst>
              <a:ext uri="{FF2B5EF4-FFF2-40B4-BE49-F238E27FC236}">
                <a16:creationId xmlns:a16="http://schemas.microsoft.com/office/drawing/2014/main" id="{88F7DB44-35C3-4440-AE56-F10270D01B61}"/>
              </a:ext>
            </a:extLst>
          </p:cNvPr>
          <p:cNvSpPr/>
          <p:nvPr/>
        </p:nvSpPr>
        <p:spPr>
          <a:xfrm>
            <a:off x="8605903" y="5621539"/>
            <a:ext cx="552115" cy="780063"/>
          </a:xfrm>
          <a:prstGeom prst="rect">
            <a:avLst/>
          </a:prstGeom>
          <a:solidFill>
            <a:srgbClr val="EA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r"/>
            <a:r>
              <a:rPr lang="nl-NL" sz="3600" dirty="0">
                <a:solidFill>
                  <a:srgbClr val="FC855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0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8CD9AFD-AF59-4C73-BE04-ED032E3728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20"/>
          <a:stretch/>
        </p:blipFill>
        <p:spPr>
          <a:xfrm>
            <a:off x="12370476" y="-1374305"/>
            <a:ext cx="2527804" cy="1479070"/>
          </a:xfrm>
          <a:prstGeom prst="rect">
            <a:avLst/>
          </a:prstGeom>
        </p:spPr>
      </p:pic>
      <p:sp>
        <p:nvSpPr>
          <p:cNvPr id="6" name="Pijl: U-vormig 5">
            <a:extLst>
              <a:ext uri="{FF2B5EF4-FFF2-40B4-BE49-F238E27FC236}">
                <a16:creationId xmlns:a16="http://schemas.microsoft.com/office/drawing/2014/main" id="{C2AC1C30-A815-47A0-BC3C-BC0D091CB2BF}"/>
              </a:ext>
            </a:extLst>
          </p:cNvPr>
          <p:cNvSpPr/>
          <p:nvPr/>
        </p:nvSpPr>
        <p:spPr>
          <a:xfrm rot="5400000">
            <a:off x="12123433" y="-574507"/>
            <a:ext cx="429235" cy="424810"/>
          </a:xfrm>
          <a:prstGeom prst="uturnArrow">
            <a:avLst>
              <a:gd name="adj1" fmla="val 16241"/>
              <a:gd name="adj2" fmla="val 22810"/>
              <a:gd name="adj3" fmla="val 25000"/>
              <a:gd name="adj4" fmla="val 43750"/>
              <a:gd name="adj5" fmla="val 75000"/>
            </a:avLst>
          </a:prstGeom>
          <a:solidFill>
            <a:srgbClr val="FC8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8E3AE36E-9C37-4447-AA7D-83DC386BC933}"/>
              </a:ext>
            </a:extLst>
          </p:cNvPr>
          <p:cNvSpPr/>
          <p:nvPr/>
        </p:nvSpPr>
        <p:spPr>
          <a:xfrm>
            <a:off x="13562239" y="-114980"/>
            <a:ext cx="249011" cy="249011"/>
          </a:xfrm>
          <a:prstGeom prst="ellipse">
            <a:avLst/>
          </a:prstGeom>
          <a:noFill/>
          <a:ln w="38100">
            <a:solidFill>
              <a:srgbClr val="FC85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848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8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20000" decel="8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7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5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1500"/>
                            </p:stCondLst>
                            <p:childTnLst>
                              <p:par>
                                <p:cTn id="5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5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0500"/>
                            </p:stCondLst>
                            <p:childTnLst>
                              <p:par>
                                <p:cTn id="6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6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39500"/>
                            </p:stCondLst>
                            <p:childTnLst>
                              <p:par>
                                <p:cTn id="7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98500"/>
                            </p:stCondLst>
                            <p:childTnLst>
                              <p:par>
                                <p:cTn id="8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7500"/>
                            </p:stCondLst>
                            <p:childTnLst>
                              <p:par>
                                <p:cTn id="9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16500"/>
                            </p:stCondLst>
                            <p:childTnLst>
                              <p:par>
                                <p:cTn id="10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75500"/>
                            </p:stCondLst>
                            <p:childTnLst>
                              <p:par>
                                <p:cTn id="1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1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34500"/>
                            </p:stCondLst>
                            <p:childTnLst>
                              <p:par>
                                <p:cTn id="1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22" dur="5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59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93500"/>
                            </p:stCondLst>
                            <p:childTnLst>
                              <p:par>
                                <p:cTn id="1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repeatCount="3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7" dur="1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64" grpId="0" animBg="1"/>
      <p:bldP spid="20" grpId="0"/>
      <p:bldP spid="23" grpId="0" animBg="1"/>
      <p:bldP spid="25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791C4DF4-A07B-860F-62E1-7870C66A841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25" name="ONDERVLAK">
              <a:extLst>
                <a:ext uri="{FF2B5EF4-FFF2-40B4-BE49-F238E27FC236}">
                  <a16:creationId xmlns:a16="http://schemas.microsoft.com/office/drawing/2014/main" id="{CB849DF9-247B-88FE-89E4-24317D5D19BC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6" name="Tijdelijke aanduiding voor verticale tekst 17">
              <a:extLst>
                <a:ext uri="{FF2B5EF4-FFF2-40B4-BE49-F238E27FC236}">
                  <a16:creationId xmlns:a16="http://schemas.microsoft.com/office/drawing/2014/main" id="{9E93D652-383B-A86B-798F-09610B67A1CE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27" name="Rechte verbindingslijn 26">
              <a:extLst>
                <a:ext uri="{FF2B5EF4-FFF2-40B4-BE49-F238E27FC236}">
                  <a16:creationId xmlns:a16="http://schemas.microsoft.com/office/drawing/2014/main" id="{DBFA79A9-697A-B7C5-F64B-1EE89BA2163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AC081224-70D0-2CF1-6E95-ED1942128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2DED01E9-014E-D7B0-0C41-DB4F532EE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sp>
        <p:nvSpPr>
          <p:cNvPr id="30" name="Tijdelijke aanduiding voor verticale tekst 17">
            <a:extLst>
              <a:ext uri="{FF2B5EF4-FFF2-40B4-BE49-F238E27FC236}">
                <a16:creationId xmlns:a16="http://schemas.microsoft.com/office/drawing/2014/main" id="{E9DF71A9-CBA4-2718-2974-3BD82CD9F5CD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 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31" name="Tijdelijke aanduiding voor verticale tekst 17">
            <a:extLst>
              <a:ext uri="{FF2B5EF4-FFF2-40B4-BE49-F238E27FC236}">
                <a16:creationId xmlns:a16="http://schemas.microsoft.com/office/drawing/2014/main" id="{08ECC773-4713-556C-3756-D9B0B5F04011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EEG">
  <a:themeElements>
    <a:clrScheme name="Aangepast 39">
      <a:dk1>
        <a:srgbClr val="FFFFFF"/>
      </a:dk1>
      <a:lt1>
        <a:srgbClr val="000000"/>
      </a:lt1>
      <a:dk2>
        <a:srgbClr val="262626"/>
      </a:dk2>
      <a:lt2>
        <a:srgbClr val="797979"/>
      </a:lt2>
      <a:accent1>
        <a:srgbClr val="797979"/>
      </a:accent1>
      <a:accent2>
        <a:srgbClr val="797979"/>
      </a:accent2>
      <a:accent3>
        <a:srgbClr val="797979"/>
      </a:accent3>
      <a:accent4>
        <a:srgbClr val="797979"/>
      </a:accent4>
      <a:accent5>
        <a:srgbClr val="797979"/>
      </a:accent5>
      <a:accent6>
        <a:srgbClr val="797979"/>
      </a:accent6>
      <a:hlink>
        <a:srgbClr val="797979"/>
      </a:hlink>
      <a:folHlink>
        <a:srgbClr val="797979"/>
      </a:folHlink>
    </a:clrScheme>
    <a:fontScheme name="Aangepast 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3120</TotalTime>
  <Words>68</Words>
  <Application>Microsoft Office PowerPoint</Application>
  <PresentationFormat>Breedbeeld</PresentationFormat>
  <Paragraphs>27</Paragraphs>
  <Slides>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</vt:i4>
      </vt:variant>
    </vt:vector>
  </HeadingPairs>
  <TitlesOfParts>
    <vt:vector size="9" baseType="lpstr">
      <vt:lpstr>Arial</vt:lpstr>
      <vt:lpstr>Calibri</vt:lpstr>
      <vt:lpstr>Segoe UI</vt:lpstr>
      <vt:lpstr>Segoe UI Black</vt:lpstr>
      <vt:lpstr>Segoe UI Light</vt:lpstr>
      <vt:lpstr>LEEG</vt:lpstr>
      <vt:lpstr>1_PPT Solutions</vt:lpstr>
      <vt:lpstr>PowerPoint-presentatie</vt:lpstr>
      <vt:lpstr>PowerPoint-presentatie</vt:lpstr>
    </vt:vector>
  </TitlesOfParts>
  <Manager>MADE BY PPTSOLUTIONS.NL</Manager>
  <Company>PPTSOLUTIONS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MADE BY PPTSOLUTIONS.NL</dc:title>
  <dc:subject>MADE BY PPTSOLUTIONS.NL</dc:subject>
  <dc:creator>Jelle de Korte</dc:creator>
  <cp:keywords>MADE BY PPTSOLUTIONS.NL</cp:keywords>
  <cp:lastModifiedBy>Etienne David</cp:lastModifiedBy>
  <cp:revision>355</cp:revision>
  <dcterms:created xsi:type="dcterms:W3CDTF">2017-01-18T13:00:15Z</dcterms:created>
  <dcterms:modified xsi:type="dcterms:W3CDTF">2022-08-24T14:34:26Z</dcterms:modified>
  <cp:category>POWERPOINT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52551126</vt:lpwstr>
  </property>
  <property fmtid="{D5CDD505-2E9C-101B-9397-08002B2CF9AE}" pid="3" name="NXPowerLiteSettings">
    <vt:lpwstr>C980073804F000</vt:lpwstr>
  </property>
  <property fmtid="{D5CDD505-2E9C-101B-9397-08002B2CF9AE}" pid="4" name="NXPowerLiteVersion">
    <vt:lpwstr>D8.0.4</vt:lpwstr>
  </property>
</Properties>
</file>