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7" r:id="rId2"/>
  </p:sldMasterIdLst>
  <p:notesMasterIdLst>
    <p:notesMasterId r:id="rId5"/>
  </p:notesMasterIdLst>
  <p:handoutMasterIdLst>
    <p:handoutMasterId r:id="rId6"/>
  </p:handoutMasterIdLst>
  <p:sldIdLst>
    <p:sldId id="260" r:id="rId3"/>
    <p:sldId id="2186" r:id="rId4"/>
  </p:sldIdLst>
  <p:sldSz cx="12192000" cy="6858000"/>
  <p:notesSz cx="6797675" cy="99298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rketingplan" id="{97AD62CE-8EDE-408D-A246-EC0B7471A19E}">
          <p14:sldIdLst>
            <p14:sldId id="260"/>
          </p14:sldIdLst>
        </p14:section>
        <p14:section name="Outro" id="{4479CB4A-63EC-4AF6-97EA-E172C5359D92}">
          <p14:sldIdLst>
            <p14:sldId id="218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lle de Korte" initials="JdK" lastIdx="2" clrIdx="0">
    <p:extLst>
      <p:ext uri="{19B8F6BF-5375-455C-9EA6-DF929625EA0E}">
        <p15:presenceInfo xmlns:p15="http://schemas.microsoft.com/office/powerpoint/2012/main" userId="S-1-5-21-2890558824-3927818043-3374662254-1152" providerId="AD"/>
      </p:ext>
    </p:extLst>
  </p:cmAuthor>
  <p:cmAuthor id="2" name="Etienne David" initials="ED" lastIdx="6" clrIdx="1">
    <p:extLst>
      <p:ext uri="{19B8F6BF-5375-455C-9EA6-DF929625EA0E}">
        <p15:presenceInfo xmlns:p15="http://schemas.microsoft.com/office/powerpoint/2012/main" userId="S::etienne@pptsolutions.nl::be776550-2a70-4e2e-b9e7-bfd7b4da0fc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6505"/>
    <a:srgbClr val="A0CEDE"/>
    <a:srgbClr val="A2D1DC"/>
    <a:srgbClr val="A6C9D8"/>
    <a:srgbClr val="AFC3CF"/>
    <a:srgbClr val="FA8332"/>
    <a:srgbClr val="C45204"/>
    <a:srgbClr val="F3AE75"/>
    <a:srgbClr val="79C9FF"/>
    <a:srgbClr val="0054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13" autoAdjust="0"/>
    <p:restoredTop sz="76019" autoAdjust="0"/>
  </p:normalViewPr>
  <p:slideViewPr>
    <p:cSldViewPr snapToGrid="0" showGuides="1">
      <p:cViewPr>
        <p:scale>
          <a:sx n="75" d="100"/>
          <a:sy n="75" d="100"/>
        </p:scale>
        <p:origin x="1278" y="8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4" d="100"/>
          <a:sy n="74" d="100"/>
        </p:scale>
        <p:origin x="2916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790FD16C-8895-420F-A8EA-49A46C0B97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700728C-ECC4-4B3A-8BFF-86F26773B0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EACA9-F0E6-4B7E-B44F-E42487D7D50E}" type="datetimeFigureOut">
              <a:rPr lang="en-US" smtClean="0"/>
              <a:t>8/24/2022</a:t>
            </a:fld>
            <a:endParaRPr lang="en-US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2BF263F-937E-45F8-8B87-C3897AF9CC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AC4AB41-049A-45F6-8400-96B8E558F0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719E2-4BAC-4A20-AFDE-2A2DE3B6FB6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3970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E9904-312C-4E6F-8F31-48A38C65A6EC}" type="datetimeFigureOut">
              <a:rPr lang="nl-NL" smtClean="0"/>
              <a:t>24-8-2022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8A791-D8E8-4C23-A528-EAEB42DC40E7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39037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rketing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Vrije vorm: vorm 84">
            <a:extLst>
              <a:ext uri="{FF2B5EF4-FFF2-40B4-BE49-F238E27FC236}">
                <a16:creationId xmlns:a16="http://schemas.microsoft.com/office/drawing/2014/main" id="{C2580F36-DD93-4FCF-89A5-5E73DF3F3C7C}"/>
              </a:ext>
            </a:extLst>
          </p:cNvPr>
          <p:cNvSpPr/>
          <p:nvPr userDrawn="1"/>
        </p:nvSpPr>
        <p:spPr>
          <a:xfrm>
            <a:off x="9029700" y="0"/>
            <a:ext cx="3162300" cy="6858000"/>
          </a:xfrm>
          <a:custGeom>
            <a:avLst/>
            <a:gdLst>
              <a:gd name="connsiteX0" fmla="*/ 310636 w 2792413"/>
              <a:gd name="connsiteY0" fmla="*/ 0 h 7559675"/>
              <a:gd name="connsiteX1" fmla="*/ 2792413 w 2792413"/>
              <a:gd name="connsiteY1" fmla="*/ 0 h 7559675"/>
              <a:gd name="connsiteX2" fmla="*/ 2792413 w 2792413"/>
              <a:gd name="connsiteY2" fmla="*/ 7559675 h 7559675"/>
              <a:gd name="connsiteX3" fmla="*/ 1439 w 2792413"/>
              <a:gd name="connsiteY3" fmla="*/ 7559675 h 7559675"/>
              <a:gd name="connsiteX4" fmla="*/ 310636 w 2792413"/>
              <a:gd name="connsiteY4" fmla="*/ 0 h 755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2413" h="7559675">
                <a:moveTo>
                  <a:pt x="310636" y="0"/>
                </a:moveTo>
                <a:lnTo>
                  <a:pt x="2792413" y="0"/>
                </a:lnTo>
                <a:lnTo>
                  <a:pt x="2792413" y="7559675"/>
                </a:lnTo>
                <a:lnTo>
                  <a:pt x="1439" y="7559675"/>
                </a:lnTo>
                <a:cubicBezTo>
                  <a:pt x="-46130" y="3573841"/>
                  <a:pt x="1107412" y="2389263"/>
                  <a:pt x="310636" y="0"/>
                </a:cubicBezTo>
                <a:close/>
              </a:path>
            </a:pathLst>
          </a:custGeom>
          <a:gradFill>
            <a:gsLst>
              <a:gs pos="0">
                <a:srgbClr val="0054D0"/>
              </a:gs>
              <a:gs pos="100000">
                <a:srgbClr val="79C9FF"/>
              </a:gs>
            </a:gsLst>
            <a:lin ang="1800000" scaled="0"/>
          </a:gradFill>
          <a:ln>
            <a:noFill/>
          </a:ln>
          <a:effectLst>
            <a:outerShdw blurRad="635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nl-NL" sz="2053"/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B6111F79-80FD-4E4A-9753-8D34FEB1C43C}"/>
              </a:ext>
            </a:extLst>
          </p:cNvPr>
          <p:cNvGrpSpPr/>
          <p:nvPr userDrawn="1"/>
        </p:nvGrpSpPr>
        <p:grpSpPr>
          <a:xfrm>
            <a:off x="4281700" y="4123820"/>
            <a:ext cx="3628213" cy="2407596"/>
            <a:chOff x="360000" y="4545747"/>
            <a:chExt cx="3181773" cy="2653929"/>
          </a:xfrm>
        </p:grpSpPr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B8112ED3-671D-44CC-9236-8940074E67DE}"/>
                </a:ext>
              </a:extLst>
            </p:cNvPr>
            <p:cNvSpPr/>
            <p:nvPr/>
          </p:nvSpPr>
          <p:spPr>
            <a:xfrm rot="16200000">
              <a:off x="623923" y="4281825"/>
              <a:ext cx="2653927" cy="3181773"/>
            </a:xfrm>
            <a:prstGeom prst="roundRect">
              <a:avLst>
                <a:gd name="adj" fmla="val 2110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 dirty="0"/>
            </a:p>
          </p:txBody>
        </p:sp>
        <p:sp>
          <p:nvSpPr>
            <p:cNvPr id="10" name="Vrije vorm: vorm 9">
              <a:extLst>
                <a:ext uri="{FF2B5EF4-FFF2-40B4-BE49-F238E27FC236}">
                  <a16:creationId xmlns:a16="http://schemas.microsoft.com/office/drawing/2014/main" id="{8F26F89D-859D-44C4-A7A9-303DD73736C5}"/>
                </a:ext>
              </a:extLst>
            </p:cNvPr>
            <p:cNvSpPr/>
            <p:nvPr/>
          </p:nvSpPr>
          <p:spPr>
            <a:xfrm rot="16200000">
              <a:off x="-930964" y="5836712"/>
              <a:ext cx="2653929" cy="72000"/>
            </a:xfrm>
            <a:custGeom>
              <a:avLst/>
              <a:gdLst>
                <a:gd name="connsiteX0" fmla="*/ 2653929 w 2653929"/>
                <a:gd name="connsiteY0" fmla="*/ 36000 h 72000"/>
                <a:gd name="connsiteX1" fmla="*/ 2653927 w 2653929"/>
                <a:gd name="connsiteY1" fmla="*/ 36005 h 72000"/>
                <a:gd name="connsiteX2" fmla="*/ 2653927 w 2653929"/>
                <a:gd name="connsiteY2" fmla="*/ 72000 h 72000"/>
                <a:gd name="connsiteX3" fmla="*/ 2617929 w 2653929"/>
                <a:gd name="connsiteY3" fmla="*/ 72000 h 72000"/>
                <a:gd name="connsiteX4" fmla="*/ 36002 w 2653929"/>
                <a:gd name="connsiteY4" fmla="*/ 72000 h 72000"/>
                <a:gd name="connsiteX5" fmla="*/ 0 w 2653929"/>
                <a:gd name="connsiteY5" fmla="*/ 72000 h 72000"/>
                <a:gd name="connsiteX6" fmla="*/ 0 w 2653929"/>
                <a:gd name="connsiteY6" fmla="*/ 36000 h 72000"/>
                <a:gd name="connsiteX7" fmla="*/ 2 w 2653929"/>
                <a:gd name="connsiteY7" fmla="*/ 36000 h 72000"/>
                <a:gd name="connsiteX8" fmla="*/ 36002 w 2653929"/>
                <a:gd name="connsiteY8" fmla="*/ 0 h 72000"/>
                <a:gd name="connsiteX9" fmla="*/ 2617929 w 2653929"/>
                <a:gd name="connsiteY9" fmla="*/ 0 h 72000"/>
                <a:gd name="connsiteX10" fmla="*/ 2653929 w 2653929"/>
                <a:gd name="connsiteY10" fmla="*/ 3600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53929" h="72000">
                  <a:moveTo>
                    <a:pt x="2653929" y="36000"/>
                  </a:moveTo>
                  <a:lnTo>
                    <a:pt x="2653927" y="36005"/>
                  </a:lnTo>
                  <a:lnTo>
                    <a:pt x="2653927" y="72000"/>
                  </a:lnTo>
                  <a:lnTo>
                    <a:pt x="2617929" y="72000"/>
                  </a:lnTo>
                  <a:lnTo>
                    <a:pt x="36002" y="72000"/>
                  </a:lnTo>
                  <a:lnTo>
                    <a:pt x="0" y="72000"/>
                  </a:lnTo>
                  <a:lnTo>
                    <a:pt x="0" y="36000"/>
                  </a:lnTo>
                  <a:lnTo>
                    <a:pt x="2" y="36000"/>
                  </a:lnTo>
                  <a:cubicBezTo>
                    <a:pt x="2" y="16118"/>
                    <a:pt x="16120" y="0"/>
                    <a:pt x="36002" y="0"/>
                  </a:cubicBezTo>
                  <a:lnTo>
                    <a:pt x="2617929" y="0"/>
                  </a:lnTo>
                  <a:cubicBezTo>
                    <a:pt x="2637811" y="0"/>
                    <a:pt x="2653929" y="16118"/>
                    <a:pt x="2653929" y="36000"/>
                  </a:cubicBezTo>
                  <a:close/>
                </a:path>
              </a:pathLst>
            </a:custGeom>
            <a:gradFill>
              <a:gsLst>
                <a:gs pos="0">
                  <a:srgbClr val="0054D0"/>
                </a:gs>
                <a:gs pos="100000">
                  <a:srgbClr val="2F8DFF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 sz="2053" dirty="0"/>
            </a:p>
          </p:txBody>
        </p:sp>
      </p:grpSp>
      <p:grpSp>
        <p:nvGrpSpPr>
          <p:cNvPr id="11" name="Groep 10">
            <a:extLst>
              <a:ext uri="{FF2B5EF4-FFF2-40B4-BE49-F238E27FC236}">
                <a16:creationId xmlns:a16="http://schemas.microsoft.com/office/drawing/2014/main" id="{CD8A84C9-9787-4F74-BDF7-FC7AC94B75BB}"/>
              </a:ext>
            </a:extLst>
          </p:cNvPr>
          <p:cNvGrpSpPr/>
          <p:nvPr userDrawn="1"/>
        </p:nvGrpSpPr>
        <p:grpSpPr>
          <a:xfrm>
            <a:off x="327124" y="845039"/>
            <a:ext cx="3613349" cy="749381"/>
            <a:chOff x="359999" y="931499"/>
            <a:chExt cx="3083937" cy="826054"/>
          </a:xfrm>
        </p:grpSpPr>
        <p:sp>
          <p:nvSpPr>
            <p:cNvPr id="12" name="Rechthoek: afgeronde hoeken 11">
              <a:extLst>
                <a:ext uri="{FF2B5EF4-FFF2-40B4-BE49-F238E27FC236}">
                  <a16:creationId xmlns:a16="http://schemas.microsoft.com/office/drawing/2014/main" id="{B5CA9850-F4FD-41F9-9F91-AC6E5C9DA13A}"/>
                </a:ext>
              </a:extLst>
            </p:cNvPr>
            <p:cNvSpPr/>
            <p:nvPr/>
          </p:nvSpPr>
          <p:spPr>
            <a:xfrm rot="16200000">
              <a:off x="1488941" y="-197442"/>
              <a:ext cx="826053" cy="3083936"/>
            </a:xfrm>
            <a:prstGeom prst="roundRect">
              <a:avLst>
                <a:gd name="adj" fmla="val 5572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 dirty="0"/>
            </a:p>
          </p:txBody>
        </p:sp>
        <p:sp>
          <p:nvSpPr>
            <p:cNvPr id="13" name="Vrije vorm: vorm 12">
              <a:extLst>
                <a:ext uri="{FF2B5EF4-FFF2-40B4-BE49-F238E27FC236}">
                  <a16:creationId xmlns:a16="http://schemas.microsoft.com/office/drawing/2014/main" id="{DD6433FD-E087-4DB1-ADDB-D57BDA673B02}"/>
                </a:ext>
              </a:extLst>
            </p:cNvPr>
            <p:cNvSpPr/>
            <p:nvPr/>
          </p:nvSpPr>
          <p:spPr>
            <a:xfrm rot="16200000">
              <a:off x="-17028" y="1308526"/>
              <a:ext cx="826054" cy="72000"/>
            </a:xfrm>
            <a:custGeom>
              <a:avLst/>
              <a:gdLst>
                <a:gd name="connsiteX0" fmla="*/ 826054 w 826054"/>
                <a:gd name="connsiteY0" fmla="*/ 36000 h 72000"/>
                <a:gd name="connsiteX1" fmla="*/ 826054 w 826054"/>
                <a:gd name="connsiteY1" fmla="*/ 72000 h 72000"/>
                <a:gd name="connsiteX2" fmla="*/ 790053 w 826054"/>
                <a:gd name="connsiteY2" fmla="*/ 72000 h 72000"/>
                <a:gd name="connsiteX3" fmla="*/ 36000 w 826054"/>
                <a:gd name="connsiteY3" fmla="*/ 72000 h 72000"/>
                <a:gd name="connsiteX4" fmla="*/ 1 w 826054"/>
                <a:gd name="connsiteY4" fmla="*/ 72000 h 72000"/>
                <a:gd name="connsiteX5" fmla="*/ 1 w 826054"/>
                <a:gd name="connsiteY5" fmla="*/ 36002 h 72000"/>
                <a:gd name="connsiteX6" fmla="*/ 0 w 826054"/>
                <a:gd name="connsiteY6" fmla="*/ 36000 h 72000"/>
                <a:gd name="connsiteX7" fmla="*/ 36000 w 826054"/>
                <a:gd name="connsiteY7" fmla="*/ 0 h 72000"/>
                <a:gd name="connsiteX8" fmla="*/ 790053 w 826054"/>
                <a:gd name="connsiteY8" fmla="*/ 0 h 72000"/>
                <a:gd name="connsiteX9" fmla="*/ 826053 w 826054"/>
                <a:gd name="connsiteY9" fmla="*/ 3600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6054" h="72000">
                  <a:moveTo>
                    <a:pt x="826054" y="36000"/>
                  </a:moveTo>
                  <a:lnTo>
                    <a:pt x="826054" y="72000"/>
                  </a:lnTo>
                  <a:lnTo>
                    <a:pt x="790053" y="72000"/>
                  </a:lnTo>
                  <a:lnTo>
                    <a:pt x="36000" y="72000"/>
                  </a:lnTo>
                  <a:lnTo>
                    <a:pt x="1" y="72000"/>
                  </a:lnTo>
                  <a:lnTo>
                    <a:pt x="1" y="36002"/>
                  </a:lnTo>
                  <a:lnTo>
                    <a:pt x="0" y="36000"/>
                  </a:lnTo>
                  <a:cubicBezTo>
                    <a:pt x="0" y="16118"/>
                    <a:pt x="16118" y="0"/>
                    <a:pt x="36000" y="0"/>
                  </a:cubicBezTo>
                  <a:lnTo>
                    <a:pt x="790053" y="0"/>
                  </a:lnTo>
                  <a:cubicBezTo>
                    <a:pt x="809935" y="0"/>
                    <a:pt x="826053" y="16118"/>
                    <a:pt x="826053" y="36000"/>
                  </a:cubicBezTo>
                  <a:close/>
                </a:path>
              </a:pathLst>
            </a:custGeom>
            <a:gradFill>
              <a:gsLst>
                <a:gs pos="0">
                  <a:srgbClr val="0054D0"/>
                </a:gs>
                <a:gs pos="100000">
                  <a:srgbClr val="2F8DFF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 sz="2053"/>
            </a:p>
          </p:txBody>
        </p:sp>
      </p:grpSp>
      <p:grpSp>
        <p:nvGrpSpPr>
          <p:cNvPr id="14" name="Groep 13">
            <a:extLst>
              <a:ext uri="{FF2B5EF4-FFF2-40B4-BE49-F238E27FC236}">
                <a16:creationId xmlns:a16="http://schemas.microsoft.com/office/drawing/2014/main" id="{E060A557-E1B2-44E6-B8E9-2F35602EFB47}"/>
              </a:ext>
            </a:extLst>
          </p:cNvPr>
          <p:cNvGrpSpPr/>
          <p:nvPr userDrawn="1"/>
        </p:nvGrpSpPr>
        <p:grpSpPr>
          <a:xfrm>
            <a:off x="327125" y="1757138"/>
            <a:ext cx="3613350" cy="749382"/>
            <a:chOff x="359999" y="1935660"/>
            <a:chExt cx="3168738" cy="826055"/>
          </a:xfrm>
        </p:grpSpPr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1F11E939-E3A5-4259-89DE-3BB0E5825F18}"/>
                </a:ext>
              </a:extLst>
            </p:cNvPr>
            <p:cNvSpPr/>
            <p:nvPr/>
          </p:nvSpPr>
          <p:spPr>
            <a:xfrm rot="16200000">
              <a:off x="1531342" y="764318"/>
              <a:ext cx="826053" cy="3168737"/>
            </a:xfrm>
            <a:prstGeom prst="roundRect">
              <a:avLst>
                <a:gd name="adj" fmla="val 6131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 dirty="0"/>
            </a:p>
          </p:txBody>
        </p:sp>
        <p:sp>
          <p:nvSpPr>
            <p:cNvPr id="16" name="Vrije vorm: vorm 15">
              <a:extLst>
                <a:ext uri="{FF2B5EF4-FFF2-40B4-BE49-F238E27FC236}">
                  <a16:creationId xmlns:a16="http://schemas.microsoft.com/office/drawing/2014/main" id="{8F1FA0D5-E307-4DF1-B4B1-30650AB3285C}"/>
                </a:ext>
              </a:extLst>
            </p:cNvPr>
            <p:cNvSpPr/>
            <p:nvPr/>
          </p:nvSpPr>
          <p:spPr>
            <a:xfrm rot="16200000">
              <a:off x="-17028" y="2312687"/>
              <a:ext cx="826055" cy="72001"/>
            </a:xfrm>
            <a:custGeom>
              <a:avLst/>
              <a:gdLst>
                <a:gd name="connsiteX0" fmla="*/ 826055 w 826055"/>
                <a:gd name="connsiteY0" fmla="*/ 36000 h 72001"/>
                <a:gd name="connsiteX1" fmla="*/ 826053 w 826055"/>
                <a:gd name="connsiteY1" fmla="*/ 36005 h 72001"/>
                <a:gd name="connsiteX2" fmla="*/ 826053 w 826055"/>
                <a:gd name="connsiteY2" fmla="*/ 72001 h 72001"/>
                <a:gd name="connsiteX3" fmla="*/ 0 w 826055"/>
                <a:gd name="connsiteY3" fmla="*/ 72001 h 72001"/>
                <a:gd name="connsiteX4" fmla="*/ 0 w 826055"/>
                <a:gd name="connsiteY4" fmla="*/ 36001 h 72001"/>
                <a:gd name="connsiteX5" fmla="*/ 3 w 826055"/>
                <a:gd name="connsiteY5" fmla="*/ 36001 h 72001"/>
                <a:gd name="connsiteX6" fmla="*/ 2 w 826055"/>
                <a:gd name="connsiteY6" fmla="*/ 36000 h 72001"/>
                <a:gd name="connsiteX7" fmla="*/ 36002 w 826055"/>
                <a:gd name="connsiteY7" fmla="*/ 0 h 72001"/>
                <a:gd name="connsiteX8" fmla="*/ 790055 w 826055"/>
                <a:gd name="connsiteY8" fmla="*/ 0 h 72001"/>
                <a:gd name="connsiteX9" fmla="*/ 826055 w 826055"/>
                <a:gd name="connsiteY9" fmla="*/ 36000 h 7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6055" h="72001">
                  <a:moveTo>
                    <a:pt x="826055" y="36000"/>
                  </a:moveTo>
                  <a:lnTo>
                    <a:pt x="826053" y="36005"/>
                  </a:lnTo>
                  <a:lnTo>
                    <a:pt x="826053" y="72001"/>
                  </a:lnTo>
                  <a:lnTo>
                    <a:pt x="0" y="72001"/>
                  </a:lnTo>
                  <a:lnTo>
                    <a:pt x="0" y="36001"/>
                  </a:lnTo>
                  <a:lnTo>
                    <a:pt x="3" y="36001"/>
                  </a:lnTo>
                  <a:lnTo>
                    <a:pt x="2" y="36000"/>
                  </a:lnTo>
                  <a:cubicBezTo>
                    <a:pt x="2" y="16118"/>
                    <a:pt x="16120" y="0"/>
                    <a:pt x="36002" y="0"/>
                  </a:cubicBezTo>
                  <a:lnTo>
                    <a:pt x="790055" y="0"/>
                  </a:lnTo>
                  <a:cubicBezTo>
                    <a:pt x="809937" y="0"/>
                    <a:pt x="826055" y="16118"/>
                    <a:pt x="826055" y="36000"/>
                  </a:cubicBezTo>
                  <a:close/>
                </a:path>
              </a:pathLst>
            </a:custGeom>
            <a:gradFill>
              <a:gsLst>
                <a:gs pos="0">
                  <a:srgbClr val="0054D0"/>
                </a:gs>
                <a:gs pos="100000">
                  <a:srgbClr val="2F8DFF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 sz="2053"/>
            </a:p>
          </p:txBody>
        </p:sp>
      </p:grpSp>
      <p:grpSp>
        <p:nvGrpSpPr>
          <p:cNvPr id="17" name="Groep 16">
            <a:extLst>
              <a:ext uri="{FF2B5EF4-FFF2-40B4-BE49-F238E27FC236}">
                <a16:creationId xmlns:a16="http://schemas.microsoft.com/office/drawing/2014/main" id="{D861577C-042D-4913-A002-00AE12D99E13}"/>
              </a:ext>
            </a:extLst>
          </p:cNvPr>
          <p:cNvGrpSpPr/>
          <p:nvPr userDrawn="1"/>
        </p:nvGrpSpPr>
        <p:grpSpPr>
          <a:xfrm>
            <a:off x="327124" y="2669238"/>
            <a:ext cx="3613348" cy="1291864"/>
            <a:chOff x="360000" y="2943604"/>
            <a:chExt cx="3168737" cy="1424041"/>
          </a:xfrm>
        </p:grpSpPr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321524C6-A8A0-4ADD-A73A-B3ACF7168973}"/>
                </a:ext>
              </a:extLst>
            </p:cNvPr>
            <p:cNvSpPr/>
            <p:nvPr/>
          </p:nvSpPr>
          <p:spPr>
            <a:xfrm rot="16200000">
              <a:off x="1232349" y="2071255"/>
              <a:ext cx="1424039" cy="3168737"/>
            </a:xfrm>
            <a:prstGeom prst="roundRect">
              <a:avLst>
                <a:gd name="adj" fmla="val 4378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 dirty="0"/>
            </a:p>
          </p:txBody>
        </p:sp>
        <p:sp>
          <p:nvSpPr>
            <p:cNvPr id="19" name="Vrije vorm: vorm 18">
              <a:extLst>
                <a:ext uri="{FF2B5EF4-FFF2-40B4-BE49-F238E27FC236}">
                  <a16:creationId xmlns:a16="http://schemas.microsoft.com/office/drawing/2014/main" id="{C6181202-472D-44E2-801A-E71CD5B13E89}"/>
                </a:ext>
              </a:extLst>
            </p:cNvPr>
            <p:cNvSpPr/>
            <p:nvPr/>
          </p:nvSpPr>
          <p:spPr>
            <a:xfrm rot="16200000">
              <a:off x="-316020" y="3619625"/>
              <a:ext cx="1424041" cy="72000"/>
            </a:xfrm>
            <a:custGeom>
              <a:avLst/>
              <a:gdLst>
                <a:gd name="connsiteX0" fmla="*/ 1424041 w 1424041"/>
                <a:gd name="connsiteY0" fmla="*/ 36000 h 72000"/>
                <a:gd name="connsiteX1" fmla="*/ 1424039 w 1424041"/>
                <a:gd name="connsiteY1" fmla="*/ 36005 h 72000"/>
                <a:gd name="connsiteX2" fmla="*/ 1424039 w 1424041"/>
                <a:gd name="connsiteY2" fmla="*/ 72000 h 72000"/>
                <a:gd name="connsiteX3" fmla="*/ 1388041 w 1424041"/>
                <a:gd name="connsiteY3" fmla="*/ 72000 h 72000"/>
                <a:gd name="connsiteX4" fmla="*/ 36002 w 1424041"/>
                <a:gd name="connsiteY4" fmla="*/ 72000 h 72000"/>
                <a:gd name="connsiteX5" fmla="*/ 0 w 1424041"/>
                <a:gd name="connsiteY5" fmla="*/ 72000 h 72000"/>
                <a:gd name="connsiteX6" fmla="*/ 0 w 1424041"/>
                <a:gd name="connsiteY6" fmla="*/ 36000 h 72000"/>
                <a:gd name="connsiteX7" fmla="*/ 2 w 1424041"/>
                <a:gd name="connsiteY7" fmla="*/ 36000 h 72000"/>
                <a:gd name="connsiteX8" fmla="*/ 36002 w 1424041"/>
                <a:gd name="connsiteY8" fmla="*/ 0 h 72000"/>
                <a:gd name="connsiteX9" fmla="*/ 1388041 w 1424041"/>
                <a:gd name="connsiteY9" fmla="*/ 0 h 72000"/>
                <a:gd name="connsiteX10" fmla="*/ 1424041 w 1424041"/>
                <a:gd name="connsiteY10" fmla="*/ 3600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4041" h="72000">
                  <a:moveTo>
                    <a:pt x="1424041" y="36000"/>
                  </a:moveTo>
                  <a:lnTo>
                    <a:pt x="1424039" y="36005"/>
                  </a:lnTo>
                  <a:lnTo>
                    <a:pt x="1424039" y="72000"/>
                  </a:lnTo>
                  <a:lnTo>
                    <a:pt x="1388041" y="72000"/>
                  </a:lnTo>
                  <a:lnTo>
                    <a:pt x="36002" y="72000"/>
                  </a:lnTo>
                  <a:lnTo>
                    <a:pt x="0" y="72000"/>
                  </a:lnTo>
                  <a:lnTo>
                    <a:pt x="0" y="36000"/>
                  </a:lnTo>
                  <a:lnTo>
                    <a:pt x="2" y="36000"/>
                  </a:lnTo>
                  <a:cubicBezTo>
                    <a:pt x="2" y="16118"/>
                    <a:pt x="16120" y="0"/>
                    <a:pt x="36002" y="0"/>
                  </a:cubicBezTo>
                  <a:lnTo>
                    <a:pt x="1388041" y="0"/>
                  </a:lnTo>
                  <a:cubicBezTo>
                    <a:pt x="1407923" y="0"/>
                    <a:pt x="1424041" y="16118"/>
                    <a:pt x="1424041" y="36000"/>
                  </a:cubicBezTo>
                  <a:close/>
                </a:path>
              </a:pathLst>
            </a:custGeom>
            <a:gradFill>
              <a:gsLst>
                <a:gs pos="0">
                  <a:srgbClr val="0054D0"/>
                </a:gs>
                <a:gs pos="100000">
                  <a:srgbClr val="2F8DFF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 sz="2053"/>
            </a:p>
          </p:txBody>
        </p:sp>
      </p:grpSp>
      <p:grpSp>
        <p:nvGrpSpPr>
          <p:cNvPr id="20" name="Groep 19">
            <a:extLst>
              <a:ext uri="{FF2B5EF4-FFF2-40B4-BE49-F238E27FC236}">
                <a16:creationId xmlns:a16="http://schemas.microsoft.com/office/drawing/2014/main" id="{073F0D8E-9E6C-44AD-999B-6787A5A96FBE}"/>
              </a:ext>
            </a:extLst>
          </p:cNvPr>
          <p:cNvGrpSpPr/>
          <p:nvPr userDrawn="1"/>
        </p:nvGrpSpPr>
        <p:grpSpPr>
          <a:xfrm>
            <a:off x="327124" y="4123820"/>
            <a:ext cx="3613348" cy="2407596"/>
            <a:chOff x="360000" y="4545747"/>
            <a:chExt cx="3168737" cy="2653929"/>
          </a:xfrm>
        </p:grpSpPr>
        <p:sp>
          <p:nvSpPr>
            <p:cNvPr id="21" name="Rechthoek: afgeronde hoeken 20">
              <a:extLst>
                <a:ext uri="{FF2B5EF4-FFF2-40B4-BE49-F238E27FC236}">
                  <a16:creationId xmlns:a16="http://schemas.microsoft.com/office/drawing/2014/main" id="{87FDEC30-75B1-4C63-8C21-772C0EC7D256}"/>
                </a:ext>
              </a:extLst>
            </p:cNvPr>
            <p:cNvSpPr/>
            <p:nvPr/>
          </p:nvSpPr>
          <p:spPr>
            <a:xfrm rot="16200000">
              <a:off x="617405" y="4288344"/>
              <a:ext cx="2653927" cy="3168737"/>
            </a:xfrm>
            <a:prstGeom prst="roundRect">
              <a:avLst>
                <a:gd name="adj" fmla="val 2396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 dirty="0"/>
            </a:p>
          </p:txBody>
        </p:sp>
        <p:sp>
          <p:nvSpPr>
            <p:cNvPr id="22" name="Vrije vorm: vorm 21">
              <a:extLst>
                <a:ext uri="{FF2B5EF4-FFF2-40B4-BE49-F238E27FC236}">
                  <a16:creationId xmlns:a16="http://schemas.microsoft.com/office/drawing/2014/main" id="{319E6D90-DC23-4266-A503-61F3FD25065E}"/>
                </a:ext>
              </a:extLst>
            </p:cNvPr>
            <p:cNvSpPr/>
            <p:nvPr/>
          </p:nvSpPr>
          <p:spPr>
            <a:xfrm rot="16200000">
              <a:off x="-930964" y="5836712"/>
              <a:ext cx="2653929" cy="72000"/>
            </a:xfrm>
            <a:custGeom>
              <a:avLst/>
              <a:gdLst>
                <a:gd name="connsiteX0" fmla="*/ 2653929 w 2653929"/>
                <a:gd name="connsiteY0" fmla="*/ 36000 h 72000"/>
                <a:gd name="connsiteX1" fmla="*/ 2653927 w 2653929"/>
                <a:gd name="connsiteY1" fmla="*/ 36005 h 72000"/>
                <a:gd name="connsiteX2" fmla="*/ 2653927 w 2653929"/>
                <a:gd name="connsiteY2" fmla="*/ 72000 h 72000"/>
                <a:gd name="connsiteX3" fmla="*/ 2617929 w 2653929"/>
                <a:gd name="connsiteY3" fmla="*/ 72000 h 72000"/>
                <a:gd name="connsiteX4" fmla="*/ 36002 w 2653929"/>
                <a:gd name="connsiteY4" fmla="*/ 72000 h 72000"/>
                <a:gd name="connsiteX5" fmla="*/ 0 w 2653929"/>
                <a:gd name="connsiteY5" fmla="*/ 72000 h 72000"/>
                <a:gd name="connsiteX6" fmla="*/ 0 w 2653929"/>
                <a:gd name="connsiteY6" fmla="*/ 36000 h 72000"/>
                <a:gd name="connsiteX7" fmla="*/ 2 w 2653929"/>
                <a:gd name="connsiteY7" fmla="*/ 36000 h 72000"/>
                <a:gd name="connsiteX8" fmla="*/ 36002 w 2653929"/>
                <a:gd name="connsiteY8" fmla="*/ 0 h 72000"/>
                <a:gd name="connsiteX9" fmla="*/ 2617929 w 2653929"/>
                <a:gd name="connsiteY9" fmla="*/ 0 h 72000"/>
                <a:gd name="connsiteX10" fmla="*/ 2653929 w 2653929"/>
                <a:gd name="connsiteY10" fmla="*/ 3600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53929" h="72000">
                  <a:moveTo>
                    <a:pt x="2653929" y="36000"/>
                  </a:moveTo>
                  <a:lnTo>
                    <a:pt x="2653927" y="36005"/>
                  </a:lnTo>
                  <a:lnTo>
                    <a:pt x="2653927" y="72000"/>
                  </a:lnTo>
                  <a:lnTo>
                    <a:pt x="2617929" y="72000"/>
                  </a:lnTo>
                  <a:lnTo>
                    <a:pt x="36002" y="72000"/>
                  </a:lnTo>
                  <a:lnTo>
                    <a:pt x="0" y="72000"/>
                  </a:lnTo>
                  <a:lnTo>
                    <a:pt x="0" y="36000"/>
                  </a:lnTo>
                  <a:lnTo>
                    <a:pt x="2" y="36000"/>
                  </a:lnTo>
                  <a:cubicBezTo>
                    <a:pt x="2" y="16118"/>
                    <a:pt x="16120" y="0"/>
                    <a:pt x="36002" y="0"/>
                  </a:cubicBezTo>
                  <a:lnTo>
                    <a:pt x="2617929" y="0"/>
                  </a:lnTo>
                  <a:cubicBezTo>
                    <a:pt x="2637811" y="0"/>
                    <a:pt x="2653929" y="16118"/>
                    <a:pt x="2653929" y="36000"/>
                  </a:cubicBezTo>
                  <a:close/>
                </a:path>
              </a:pathLst>
            </a:custGeom>
            <a:gradFill>
              <a:gsLst>
                <a:gs pos="0">
                  <a:srgbClr val="0054D0"/>
                </a:gs>
                <a:gs pos="100000">
                  <a:srgbClr val="2F8DFF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 sz="2053"/>
            </a:p>
          </p:txBody>
        </p:sp>
      </p:grpSp>
      <p:grpSp>
        <p:nvGrpSpPr>
          <p:cNvPr id="3" name="Groep 2">
            <a:extLst>
              <a:ext uri="{FF2B5EF4-FFF2-40B4-BE49-F238E27FC236}">
                <a16:creationId xmlns:a16="http://schemas.microsoft.com/office/drawing/2014/main" id="{901B5372-047C-4D98-87E6-568414B70590}"/>
              </a:ext>
            </a:extLst>
          </p:cNvPr>
          <p:cNvGrpSpPr/>
          <p:nvPr userDrawn="1"/>
        </p:nvGrpSpPr>
        <p:grpSpPr>
          <a:xfrm>
            <a:off x="4281700" y="845039"/>
            <a:ext cx="3628216" cy="2206254"/>
            <a:chOff x="4281700" y="845039"/>
            <a:chExt cx="3628216" cy="2206254"/>
          </a:xfrm>
        </p:grpSpPr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949BBFDB-6ED1-48F9-A37F-8CA99C7D602F}"/>
                </a:ext>
              </a:extLst>
            </p:cNvPr>
            <p:cNvSpPr/>
            <p:nvPr/>
          </p:nvSpPr>
          <p:spPr>
            <a:xfrm rot="16200000">
              <a:off x="4992683" y="134059"/>
              <a:ext cx="2206252" cy="3628215"/>
            </a:xfrm>
            <a:prstGeom prst="roundRect">
              <a:avLst>
                <a:gd name="adj" fmla="val 1795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 dirty="0"/>
            </a:p>
          </p:txBody>
        </p:sp>
        <p:sp>
          <p:nvSpPr>
            <p:cNvPr id="131" name="Vrije vorm: vorm 130">
              <a:extLst>
                <a:ext uri="{FF2B5EF4-FFF2-40B4-BE49-F238E27FC236}">
                  <a16:creationId xmlns:a16="http://schemas.microsoft.com/office/drawing/2014/main" id="{7684CDB1-576F-47E1-B93C-7FF61BC3B76F}"/>
                </a:ext>
              </a:extLst>
            </p:cNvPr>
            <p:cNvSpPr/>
            <p:nvPr/>
          </p:nvSpPr>
          <p:spPr>
            <a:xfrm rot="16200000">
              <a:off x="3219624" y="1907115"/>
              <a:ext cx="2206253" cy="82102"/>
            </a:xfrm>
            <a:custGeom>
              <a:avLst/>
              <a:gdLst>
                <a:gd name="connsiteX0" fmla="*/ 2206253 w 2206253"/>
                <a:gd name="connsiteY0" fmla="*/ 41051 h 82102"/>
                <a:gd name="connsiteX1" fmla="*/ 2206253 w 2206253"/>
                <a:gd name="connsiteY1" fmla="*/ 61577 h 82102"/>
                <a:gd name="connsiteX2" fmla="*/ 2206253 w 2206253"/>
                <a:gd name="connsiteY2" fmla="*/ 82102 h 82102"/>
                <a:gd name="connsiteX3" fmla="*/ 2189924 w 2206253"/>
                <a:gd name="connsiteY3" fmla="*/ 82102 h 82102"/>
                <a:gd name="connsiteX4" fmla="*/ 2173594 w 2206253"/>
                <a:gd name="connsiteY4" fmla="*/ 82102 h 82102"/>
                <a:gd name="connsiteX5" fmla="*/ 1660335 w 2206253"/>
                <a:gd name="connsiteY5" fmla="*/ 82102 h 82102"/>
                <a:gd name="connsiteX6" fmla="*/ 1644006 w 2206253"/>
                <a:gd name="connsiteY6" fmla="*/ 82102 h 82102"/>
                <a:gd name="connsiteX7" fmla="*/ 1627677 w 2206253"/>
                <a:gd name="connsiteY7" fmla="*/ 82102 h 82102"/>
                <a:gd name="connsiteX8" fmla="*/ 578577 w 2206253"/>
                <a:gd name="connsiteY8" fmla="*/ 82102 h 82102"/>
                <a:gd name="connsiteX9" fmla="*/ 562247 w 2206253"/>
                <a:gd name="connsiteY9" fmla="*/ 82102 h 82102"/>
                <a:gd name="connsiteX10" fmla="*/ 545918 w 2206253"/>
                <a:gd name="connsiteY10" fmla="*/ 82102 h 82102"/>
                <a:gd name="connsiteX11" fmla="*/ 32658 w 2206253"/>
                <a:gd name="connsiteY11" fmla="*/ 82102 h 82102"/>
                <a:gd name="connsiteX12" fmla="*/ 16329 w 2206253"/>
                <a:gd name="connsiteY12" fmla="*/ 82102 h 82102"/>
                <a:gd name="connsiteX13" fmla="*/ 0 w 2206253"/>
                <a:gd name="connsiteY13" fmla="*/ 82102 h 82102"/>
                <a:gd name="connsiteX14" fmla="*/ 0 w 2206253"/>
                <a:gd name="connsiteY14" fmla="*/ 61576 h 82102"/>
                <a:gd name="connsiteX15" fmla="*/ 0 w 2206253"/>
                <a:gd name="connsiteY15" fmla="*/ 41051 h 82102"/>
                <a:gd name="connsiteX16" fmla="*/ 32658 w 2206253"/>
                <a:gd name="connsiteY16" fmla="*/ 0 h 82102"/>
                <a:gd name="connsiteX17" fmla="*/ 578577 w 2206253"/>
                <a:gd name="connsiteY17" fmla="*/ 0 h 82102"/>
                <a:gd name="connsiteX18" fmla="*/ 1627677 w 2206253"/>
                <a:gd name="connsiteY18" fmla="*/ 0 h 82102"/>
                <a:gd name="connsiteX19" fmla="*/ 2173594 w 2206253"/>
                <a:gd name="connsiteY19" fmla="*/ 0 h 82102"/>
                <a:gd name="connsiteX20" fmla="*/ 2206253 w 2206253"/>
                <a:gd name="connsiteY20" fmla="*/ 41051 h 82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06253" h="82102">
                  <a:moveTo>
                    <a:pt x="2206253" y="41051"/>
                  </a:moveTo>
                  <a:lnTo>
                    <a:pt x="2206253" y="61577"/>
                  </a:lnTo>
                  <a:lnTo>
                    <a:pt x="2206253" y="82102"/>
                  </a:lnTo>
                  <a:lnTo>
                    <a:pt x="2189924" y="82102"/>
                  </a:lnTo>
                  <a:lnTo>
                    <a:pt x="2173594" y="82102"/>
                  </a:lnTo>
                  <a:lnTo>
                    <a:pt x="1660335" y="82102"/>
                  </a:lnTo>
                  <a:lnTo>
                    <a:pt x="1644006" y="82102"/>
                  </a:lnTo>
                  <a:lnTo>
                    <a:pt x="1627677" y="82102"/>
                  </a:lnTo>
                  <a:lnTo>
                    <a:pt x="578577" y="82102"/>
                  </a:lnTo>
                  <a:lnTo>
                    <a:pt x="562247" y="82102"/>
                  </a:lnTo>
                  <a:lnTo>
                    <a:pt x="545918" y="82102"/>
                  </a:lnTo>
                  <a:lnTo>
                    <a:pt x="32658" y="82102"/>
                  </a:lnTo>
                  <a:lnTo>
                    <a:pt x="16329" y="82102"/>
                  </a:lnTo>
                  <a:lnTo>
                    <a:pt x="0" y="82102"/>
                  </a:lnTo>
                  <a:lnTo>
                    <a:pt x="0" y="61576"/>
                  </a:lnTo>
                  <a:lnTo>
                    <a:pt x="0" y="41051"/>
                  </a:lnTo>
                  <a:cubicBezTo>
                    <a:pt x="0" y="18379"/>
                    <a:pt x="14622" y="0"/>
                    <a:pt x="32658" y="0"/>
                  </a:cubicBezTo>
                  <a:lnTo>
                    <a:pt x="578577" y="0"/>
                  </a:lnTo>
                  <a:lnTo>
                    <a:pt x="1627677" y="0"/>
                  </a:lnTo>
                  <a:lnTo>
                    <a:pt x="2173594" y="0"/>
                  </a:lnTo>
                  <a:cubicBezTo>
                    <a:pt x="2191631" y="0"/>
                    <a:pt x="2206253" y="18380"/>
                    <a:pt x="2206253" y="41051"/>
                  </a:cubicBezTo>
                  <a:close/>
                </a:path>
              </a:pathLst>
            </a:custGeom>
            <a:gradFill>
              <a:gsLst>
                <a:gs pos="0">
                  <a:srgbClr val="0054D0"/>
                </a:gs>
                <a:gs pos="100000">
                  <a:srgbClr val="2F8DFF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 sz="2053"/>
            </a:p>
          </p:txBody>
        </p:sp>
      </p:grpSp>
      <p:grpSp>
        <p:nvGrpSpPr>
          <p:cNvPr id="29" name="Groep 28">
            <a:extLst>
              <a:ext uri="{FF2B5EF4-FFF2-40B4-BE49-F238E27FC236}">
                <a16:creationId xmlns:a16="http://schemas.microsoft.com/office/drawing/2014/main" id="{89858896-39C0-47E5-BED9-3E6ADFEA37F5}"/>
              </a:ext>
            </a:extLst>
          </p:cNvPr>
          <p:cNvGrpSpPr/>
          <p:nvPr userDrawn="1"/>
        </p:nvGrpSpPr>
        <p:grpSpPr>
          <a:xfrm>
            <a:off x="8236264" y="845040"/>
            <a:ext cx="3628216" cy="1474398"/>
            <a:chOff x="7247876" y="1740376"/>
            <a:chExt cx="3181775" cy="1830771"/>
          </a:xfrm>
        </p:grpSpPr>
        <p:sp>
          <p:nvSpPr>
            <p:cNvPr id="30" name="Rechthoek: afgeronde hoeken 29">
              <a:extLst>
                <a:ext uri="{FF2B5EF4-FFF2-40B4-BE49-F238E27FC236}">
                  <a16:creationId xmlns:a16="http://schemas.microsoft.com/office/drawing/2014/main" id="{52B8AA78-F754-4268-BD30-B58C3D47E3B4}"/>
                </a:ext>
              </a:extLst>
            </p:cNvPr>
            <p:cNvSpPr/>
            <p:nvPr/>
          </p:nvSpPr>
          <p:spPr>
            <a:xfrm rot="16200000">
              <a:off x="7923963" y="1064290"/>
              <a:ext cx="1829601" cy="3181774"/>
            </a:xfrm>
            <a:prstGeom prst="roundRect">
              <a:avLst>
                <a:gd name="adj" fmla="val 3162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 dirty="0"/>
            </a:p>
          </p:txBody>
        </p:sp>
        <p:sp>
          <p:nvSpPr>
            <p:cNvPr id="31" name="Vrije vorm: vorm 30">
              <a:extLst>
                <a:ext uri="{FF2B5EF4-FFF2-40B4-BE49-F238E27FC236}">
                  <a16:creationId xmlns:a16="http://schemas.microsoft.com/office/drawing/2014/main" id="{E878F42D-6F2E-4DC8-8BE3-7240DB73869F}"/>
                </a:ext>
              </a:extLst>
            </p:cNvPr>
            <p:cNvSpPr/>
            <p:nvPr/>
          </p:nvSpPr>
          <p:spPr>
            <a:xfrm rot="16200000">
              <a:off x="6369076" y="2620347"/>
              <a:ext cx="1829600" cy="72000"/>
            </a:xfrm>
            <a:custGeom>
              <a:avLst/>
              <a:gdLst>
                <a:gd name="connsiteX0" fmla="*/ 1829600 w 1829600"/>
                <a:gd name="connsiteY0" fmla="*/ 36000 h 72000"/>
                <a:gd name="connsiteX1" fmla="*/ 1829600 w 1829600"/>
                <a:gd name="connsiteY1" fmla="*/ 54000 h 72000"/>
                <a:gd name="connsiteX2" fmla="*/ 1829600 w 1829600"/>
                <a:gd name="connsiteY2" fmla="*/ 72000 h 72000"/>
                <a:gd name="connsiteX3" fmla="*/ 1811600 w 1829600"/>
                <a:gd name="connsiteY3" fmla="*/ 72000 h 72000"/>
                <a:gd name="connsiteX4" fmla="*/ 1793600 w 1829600"/>
                <a:gd name="connsiteY4" fmla="*/ 72000 h 72000"/>
                <a:gd name="connsiteX5" fmla="*/ 36000 w 1829600"/>
                <a:gd name="connsiteY5" fmla="*/ 72000 h 72000"/>
                <a:gd name="connsiteX6" fmla="*/ 18000 w 1829600"/>
                <a:gd name="connsiteY6" fmla="*/ 72000 h 72000"/>
                <a:gd name="connsiteX7" fmla="*/ 0 w 1829600"/>
                <a:gd name="connsiteY7" fmla="*/ 72000 h 72000"/>
                <a:gd name="connsiteX8" fmla="*/ 0 w 1829600"/>
                <a:gd name="connsiteY8" fmla="*/ 54000 h 72000"/>
                <a:gd name="connsiteX9" fmla="*/ 0 w 1829600"/>
                <a:gd name="connsiteY9" fmla="*/ 36000 h 72000"/>
                <a:gd name="connsiteX10" fmla="*/ 36000 w 1829600"/>
                <a:gd name="connsiteY10" fmla="*/ 0 h 72000"/>
                <a:gd name="connsiteX11" fmla="*/ 1793600 w 1829600"/>
                <a:gd name="connsiteY11" fmla="*/ 0 h 72000"/>
                <a:gd name="connsiteX12" fmla="*/ 1829600 w 1829600"/>
                <a:gd name="connsiteY12" fmla="*/ 3600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9600" h="72000">
                  <a:moveTo>
                    <a:pt x="1829600" y="36000"/>
                  </a:moveTo>
                  <a:lnTo>
                    <a:pt x="1829600" y="54000"/>
                  </a:lnTo>
                  <a:lnTo>
                    <a:pt x="1829600" y="72000"/>
                  </a:lnTo>
                  <a:lnTo>
                    <a:pt x="1811600" y="72000"/>
                  </a:lnTo>
                  <a:lnTo>
                    <a:pt x="1793600" y="72000"/>
                  </a:lnTo>
                  <a:lnTo>
                    <a:pt x="36000" y="72000"/>
                  </a:lnTo>
                  <a:lnTo>
                    <a:pt x="18000" y="72000"/>
                  </a:lnTo>
                  <a:lnTo>
                    <a:pt x="0" y="72000"/>
                  </a:lnTo>
                  <a:lnTo>
                    <a:pt x="0" y="54000"/>
                  </a:lnTo>
                  <a:lnTo>
                    <a:pt x="0" y="36000"/>
                  </a:lnTo>
                  <a:cubicBezTo>
                    <a:pt x="0" y="16118"/>
                    <a:pt x="16118" y="0"/>
                    <a:pt x="36000" y="0"/>
                  </a:cubicBezTo>
                  <a:lnTo>
                    <a:pt x="1793600" y="0"/>
                  </a:lnTo>
                  <a:cubicBezTo>
                    <a:pt x="1813482" y="0"/>
                    <a:pt x="1829600" y="16118"/>
                    <a:pt x="1829600" y="36000"/>
                  </a:cubicBezTo>
                  <a:close/>
                </a:path>
              </a:pathLst>
            </a:custGeom>
            <a:gradFill>
              <a:gsLst>
                <a:gs pos="0">
                  <a:srgbClr val="0054D0"/>
                </a:gs>
                <a:gs pos="100000">
                  <a:srgbClr val="2F8DFF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 sz="2053"/>
            </a:p>
          </p:txBody>
        </p:sp>
      </p:grpSp>
      <p:grpSp>
        <p:nvGrpSpPr>
          <p:cNvPr id="32" name="Groep 31">
            <a:extLst>
              <a:ext uri="{FF2B5EF4-FFF2-40B4-BE49-F238E27FC236}">
                <a16:creationId xmlns:a16="http://schemas.microsoft.com/office/drawing/2014/main" id="{DE156AEE-BEC2-45FA-B75A-A584F1E56BBF}"/>
              </a:ext>
            </a:extLst>
          </p:cNvPr>
          <p:cNvGrpSpPr/>
          <p:nvPr userDrawn="1"/>
        </p:nvGrpSpPr>
        <p:grpSpPr>
          <a:xfrm>
            <a:off x="8236263" y="2485871"/>
            <a:ext cx="3628608" cy="1473478"/>
            <a:chOff x="7247875" y="3748092"/>
            <a:chExt cx="3182119" cy="1841442"/>
          </a:xfrm>
        </p:grpSpPr>
        <p:sp>
          <p:nvSpPr>
            <p:cNvPr id="33" name="Rechthoek: afgeronde hoeken 32">
              <a:extLst>
                <a:ext uri="{FF2B5EF4-FFF2-40B4-BE49-F238E27FC236}">
                  <a16:creationId xmlns:a16="http://schemas.microsoft.com/office/drawing/2014/main" id="{FDA3B88F-010F-439C-BF68-1FD4DADFE165}"/>
                </a:ext>
              </a:extLst>
            </p:cNvPr>
            <p:cNvSpPr/>
            <p:nvPr/>
          </p:nvSpPr>
          <p:spPr>
            <a:xfrm rot="16200000">
              <a:off x="7918214" y="3077753"/>
              <a:ext cx="1841441" cy="3182119"/>
            </a:xfrm>
            <a:prstGeom prst="roundRect">
              <a:avLst>
                <a:gd name="adj" fmla="val 2927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 dirty="0"/>
            </a:p>
          </p:txBody>
        </p:sp>
        <p:sp>
          <p:nvSpPr>
            <p:cNvPr id="34" name="Vrije vorm: vorm 33">
              <a:extLst>
                <a:ext uri="{FF2B5EF4-FFF2-40B4-BE49-F238E27FC236}">
                  <a16:creationId xmlns:a16="http://schemas.microsoft.com/office/drawing/2014/main" id="{EB53871F-3F1E-4F30-8F2D-59393030373A}"/>
                </a:ext>
              </a:extLst>
            </p:cNvPr>
            <p:cNvSpPr/>
            <p:nvPr/>
          </p:nvSpPr>
          <p:spPr>
            <a:xfrm rot="16200000">
              <a:off x="6363156" y="4632814"/>
              <a:ext cx="1841440" cy="72000"/>
            </a:xfrm>
            <a:custGeom>
              <a:avLst/>
              <a:gdLst>
                <a:gd name="connsiteX0" fmla="*/ 1841440 w 1841440"/>
                <a:gd name="connsiteY0" fmla="*/ 36000 h 72000"/>
                <a:gd name="connsiteX1" fmla="*/ 1841440 w 1841440"/>
                <a:gd name="connsiteY1" fmla="*/ 54000 h 72000"/>
                <a:gd name="connsiteX2" fmla="*/ 1841440 w 1841440"/>
                <a:gd name="connsiteY2" fmla="*/ 72000 h 72000"/>
                <a:gd name="connsiteX3" fmla="*/ 1823440 w 1841440"/>
                <a:gd name="connsiteY3" fmla="*/ 72000 h 72000"/>
                <a:gd name="connsiteX4" fmla="*/ 1805440 w 1841440"/>
                <a:gd name="connsiteY4" fmla="*/ 72000 h 72000"/>
                <a:gd name="connsiteX5" fmla="*/ 36000 w 1841440"/>
                <a:gd name="connsiteY5" fmla="*/ 72000 h 72000"/>
                <a:gd name="connsiteX6" fmla="*/ 18000 w 1841440"/>
                <a:gd name="connsiteY6" fmla="*/ 72000 h 72000"/>
                <a:gd name="connsiteX7" fmla="*/ 0 w 1841440"/>
                <a:gd name="connsiteY7" fmla="*/ 72000 h 72000"/>
                <a:gd name="connsiteX8" fmla="*/ 0 w 1841440"/>
                <a:gd name="connsiteY8" fmla="*/ 54000 h 72000"/>
                <a:gd name="connsiteX9" fmla="*/ 0 w 1841440"/>
                <a:gd name="connsiteY9" fmla="*/ 36000 h 72000"/>
                <a:gd name="connsiteX10" fmla="*/ 36000 w 1841440"/>
                <a:gd name="connsiteY10" fmla="*/ 0 h 72000"/>
                <a:gd name="connsiteX11" fmla="*/ 1805440 w 1841440"/>
                <a:gd name="connsiteY11" fmla="*/ 0 h 72000"/>
                <a:gd name="connsiteX12" fmla="*/ 1841440 w 1841440"/>
                <a:gd name="connsiteY12" fmla="*/ 3600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41440" h="72000">
                  <a:moveTo>
                    <a:pt x="1841440" y="36000"/>
                  </a:moveTo>
                  <a:lnTo>
                    <a:pt x="1841440" y="54000"/>
                  </a:lnTo>
                  <a:lnTo>
                    <a:pt x="1841440" y="72000"/>
                  </a:lnTo>
                  <a:lnTo>
                    <a:pt x="1823440" y="72000"/>
                  </a:lnTo>
                  <a:lnTo>
                    <a:pt x="1805440" y="72000"/>
                  </a:lnTo>
                  <a:lnTo>
                    <a:pt x="36000" y="72000"/>
                  </a:lnTo>
                  <a:lnTo>
                    <a:pt x="18000" y="72000"/>
                  </a:lnTo>
                  <a:lnTo>
                    <a:pt x="0" y="72000"/>
                  </a:lnTo>
                  <a:lnTo>
                    <a:pt x="0" y="54000"/>
                  </a:lnTo>
                  <a:lnTo>
                    <a:pt x="0" y="36000"/>
                  </a:lnTo>
                  <a:cubicBezTo>
                    <a:pt x="0" y="16118"/>
                    <a:pt x="16118" y="0"/>
                    <a:pt x="36000" y="0"/>
                  </a:cubicBezTo>
                  <a:lnTo>
                    <a:pt x="1805440" y="0"/>
                  </a:lnTo>
                  <a:cubicBezTo>
                    <a:pt x="1825322" y="0"/>
                    <a:pt x="1841440" y="16118"/>
                    <a:pt x="1841440" y="36000"/>
                  </a:cubicBezTo>
                  <a:close/>
                </a:path>
              </a:pathLst>
            </a:custGeom>
            <a:gradFill>
              <a:gsLst>
                <a:gs pos="0">
                  <a:srgbClr val="0054D0"/>
                </a:gs>
                <a:gs pos="100000">
                  <a:srgbClr val="2F8DFF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 sz="2053"/>
            </a:p>
          </p:txBody>
        </p:sp>
      </p:grpSp>
      <p:grpSp>
        <p:nvGrpSpPr>
          <p:cNvPr id="35" name="Groep 34">
            <a:extLst>
              <a:ext uri="{FF2B5EF4-FFF2-40B4-BE49-F238E27FC236}">
                <a16:creationId xmlns:a16="http://schemas.microsoft.com/office/drawing/2014/main" id="{07E67825-7147-4858-845D-E6B7F226F779}"/>
              </a:ext>
            </a:extLst>
          </p:cNvPr>
          <p:cNvGrpSpPr/>
          <p:nvPr userDrawn="1"/>
        </p:nvGrpSpPr>
        <p:grpSpPr>
          <a:xfrm>
            <a:off x="8236264" y="4125782"/>
            <a:ext cx="3628606" cy="618150"/>
            <a:chOff x="7247876" y="5769533"/>
            <a:chExt cx="3182117" cy="621261"/>
          </a:xfrm>
        </p:grpSpPr>
        <p:sp>
          <p:nvSpPr>
            <p:cNvPr id="36" name="Rechthoek: afgeronde hoeken 35">
              <a:extLst>
                <a:ext uri="{FF2B5EF4-FFF2-40B4-BE49-F238E27FC236}">
                  <a16:creationId xmlns:a16="http://schemas.microsoft.com/office/drawing/2014/main" id="{E1CDB676-5F37-4354-8657-C08E587C2CFE}"/>
                </a:ext>
              </a:extLst>
            </p:cNvPr>
            <p:cNvSpPr/>
            <p:nvPr/>
          </p:nvSpPr>
          <p:spPr>
            <a:xfrm rot="16200000">
              <a:off x="8528305" y="4489105"/>
              <a:ext cx="621260" cy="3182117"/>
            </a:xfrm>
            <a:prstGeom prst="roundRect">
              <a:avLst>
                <a:gd name="adj" fmla="val 8755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 dirty="0"/>
            </a:p>
          </p:txBody>
        </p:sp>
        <p:sp>
          <p:nvSpPr>
            <p:cNvPr id="37" name="Vrije vorm: vorm 36">
              <a:extLst>
                <a:ext uri="{FF2B5EF4-FFF2-40B4-BE49-F238E27FC236}">
                  <a16:creationId xmlns:a16="http://schemas.microsoft.com/office/drawing/2014/main" id="{46D3BEFF-ED5C-4C23-996B-EFEDA7A269F4}"/>
                </a:ext>
              </a:extLst>
            </p:cNvPr>
            <p:cNvSpPr/>
            <p:nvPr/>
          </p:nvSpPr>
          <p:spPr>
            <a:xfrm rot="16200000">
              <a:off x="6973246" y="6044163"/>
              <a:ext cx="621259" cy="72000"/>
            </a:xfrm>
            <a:custGeom>
              <a:avLst/>
              <a:gdLst>
                <a:gd name="connsiteX0" fmla="*/ 621259 w 621259"/>
                <a:gd name="connsiteY0" fmla="*/ 36000 h 72000"/>
                <a:gd name="connsiteX1" fmla="*/ 621259 w 621259"/>
                <a:gd name="connsiteY1" fmla="*/ 54000 h 72000"/>
                <a:gd name="connsiteX2" fmla="*/ 621259 w 621259"/>
                <a:gd name="connsiteY2" fmla="*/ 72000 h 72000"/>
                <a:gd name="connsiteX3" fmla="*/ 603259 w 621259"/>
                <a:gd name="connsiteY3" fmla="*/ 72000 h 72000"/>
                <a:gd name="connsiteX4" fmla="*/ 585259 w 621259"/>
                <a:gd name="connsiteY4" fmla="*/ 72000 h 72000"/>
                <a:gd name="connsiteX5" fmla="*/ 36000 w 621259"/>
                <a:gd name="connsiteY5" fmla="*/ 72000 h 72000"/>
                <a:gd name="connsiteX6" fmla="*/ 18000 w 621259"/>
                <a:gd name="connsiteY6" fmla="*/ 72000 h 72000"/>
                <a:gd name="connsiteX7" fmla="*/ 0 w 621259"/>
                <a:gd name="connsiteY7" fmla="*/ 72000 h 72000"/>
                <a:gd name="connsiteX8" fmla="*/ 0 w 621259"/>
                <a:gd name="connsiteY8" fmla="*/ 54000 h 72000"/>
                <a:gd name="connsiteX9" fmla="*/ 0 w 621259"/>
                <a:gd name="connsiteY9" fmla="*/ 36000 h 72000"/>
                <a:gd name="connsiteX10" fmla="*/ 36000 w 621259"/>
                <a:gd name="connsiteY10" fmla="*/ 0 h 72000"/>
                <a:gd name="connsiteX11" fmla="*/ 585259 w 621259"/>
                <a:gd name="connsiteY11" fmla="*/ 0 h 72000"/>
                <a:gd name="connsiteX12" fmla="*/ 621259 w 621259"/>
                <a:gd name="connsiteY12" fmla="*/ 3600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1259" h="72000">
                  <a:moveTo>
                    <a:pt x="621259" y="36000"/>
                  </a:moveTo>
                  <a:lnTo>
                    <a:pt x="621259" y="54000"/>
                  </a:lnTo>
                  <a:lnTo>
                    <a:pt x="621259" y="72000"/>
                  </a:lnTo>
                  <a:lnTo>
                    <a:pt x="603259" y="72000"/>
                  </a:lnTo>
                  <a:lnTo>
                    <a:pt x="585259" y="72000"/>
                  </a:lnTo>
                  <a:lnTo>
                    <a:pt x="36000" y="72000"/>
                  </a:lnTo>
                  <a:lnTo>
                    <a:pt x="18000" y="72000"/>
                  </a:lnTo>
                  <a:lnTo>
                    <a:pt x="0" y="72000"/>
                  </a:lnTo>
                  <a:lnTo>
                    <a:pt x="0" y="54000"/>
                  </a:lnTo>
                  <a:lnTo>
                    <a:pt x="0" y="36000"/>
                  </a:lnTo>
                  <a:cubicBezTo>
                    <a:pt x="0" y="16118"/>
                    <a:pt x="16118" y="0"/>
                    <a:pt x="36000" y="0"/>
                  </a:cubicBezTo>
                  <a:lnTo>
                    <a:pt x="585259" y="0"/>
                  </a:lnTo>
                  <a:cubicBezTo>
                    <a:pt x="605141" y="0"/>
                    <a:pt x="621259" y="16118"/>
                    <a:pt x="621259" y="36000"/>
                  </a:cubicBezTo>
                  <a:close/>
                </a:path>
              </a:pathLst>
            </a:custGeom>
            <a:gradFill>
              <a:gsLst>
                <a:gs pos="0">
                  <a:srgbClr val="0054D0"/>
                </a:gs>
                <a:gs pos="100000">
                  <a:srgbClr val="2F8DFF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 sz="2053"/>
            </a:p>
          </p:txBody>
        </p:sp>
      </p:grpSp>
      <p:sp>
        <p:nvSpPr>
          <p:cNvPr id="2" name="Titel 1"/>
          <p:cNvSpPr>
            <a:spLocks noGrp="1"/>
          </p:cNvSpPr>
          <p:nvPr userDrawn="1">
            <p:ph type="title" hasCustomPrompt="1"/>
          </p:nvPr>
        </p:nvSpPr>
        <p:spPr>
          <a:xfrm>
            <a:off x="327125" y="244549"/>
            <a:ext cx="11537746" cy="336476"/>
          </a:xfrm>
        </p:spPr>
        <p:txBody>
          <a:bodyPr lIns="0" tIns="0" rIns="0" bIns="0"/>
          <a:lstStyle>
            <a:lvl1pPr>
              <a:defRPr>
                <a:gradFill>
                  <a:gsLst>
                    <a:gs pos="0">
                      <a:srgbClr val="0054D0"/>
                    </a:gs>
                    <a:gs pos="100000">
                      <a:srgbClr val="2F8DFF"/>
                    </a:gs>
                  </a:gsLst>
                  <a:lin ang="1800000" scaled="0"/>
                </a:gradFill>
              </a:defRPr>
            </a:lvl1pPr>
          </a:lstStyle>
          <a:p>
            <a:r>
              <a:rPr lang="nl-NL" dirty="0"/>
              <a:t>Plaats hier je titel</a:t>
            </a:r>
          </a:p>
        </p:txBody>
      </p:sp>
      <p:sp>
        <p:nvSpPr>
          <p:cNvPr id="82" name="Ovaal 81">
            <a:extLst>
              <a:ext uri="{FF2B5EF4-FFF2-40B4-BE49-F238E27FC236}">
                <a16:creationId xmlns:a16="http://schemas.microsoft.com/office/drawing/2014/main" id="{4B83DC7E-9E5C-4E67-B9FA-6CBFF783AA45}"/>
              </a:ext>
            </a:extLst>
          </p:cNvPr>
          <p:cNvSpPr/>
          <p:nvPr userDrawn="1"/>
        </p:nvSpPr>
        <p:spPr>
          <a:xfrm rot="16366285">
            <a:off x="9349288" y="240594"/>
            <a:ext cx="360000" cy="360000"/>
          </a:xfrm>
          <a:prstGeom prst="ellipse">
            <a:avLst/>
          </a:prstGeom>
          <a:gradFill>
            <a:gsLst>
              <a:gs pos="0">
                <a:srgbClr val="C45204"/>
              </a:gs>
              <a:gs pos="100000">
                <a:srgbClr val="FA8332"/>
              </a:gs>
            </a:gsLst>
            <a:lin ang="1800000" scaled="0"/>
          </a:gradFill>
          <a:ln>
            <a:noFill/>
          </a:ln>
          <a:effectLst>
            <a:outerShdw blurRad="635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NL" sz="2053"/>
          </a:p>
        </p:txBody>
      </p:sp>
      <p:grpSp>
        <p:nvGrpSpPr>
          <p:cNvPr id="88" name="Groep 87">
            <a:extLst>
              <a:ext uri="{FF2B5EF4-FFF2-40B4-BE49-F238E27FC236}">
                <a16:creationId xmlns:a16="http://schemas.microsoft.com/office/drawing/2014/main" id="{01EA72D0-45D3-4EF6-9195-A9594E1AFE05}"/>
              </a:ext>
            </a:extLst>
          </p:cNvPr>
          <p:cNvGrpSpPr/>
          <p:nvPr userDrawn="1"/>
        </p:nvGrpSpPr>
        <p:grpSpPr>
          <a:xfrm>
            <a:off x="7692010" y="4208122"/>
            <a:ext cx="126838" cy="119659"/>
            <a:chOff x="4428043" y="2819400"/>
            <a:chExt cx="1457325" cy="1913078"/>
          </a:xfrm>
          <a:solidFill>
            <a:schemeClr val="bg1">
              <a:lumMod val="85000"/>
            </a:schemeClr>
          </a:solidFill>
        </p:grpSpPr>
        <p:sp>
          <p:nvSpPr>
            <p:cNvPr id="89" name="Rechthoek: afgeronde hoeken 88">
              <a:extLst>
                <a:ext uri="{FF2B5EF4-FFF2-40B4-BE49-F238E27FC236}">
                  <a16:creationId xmlns:a16="http://schemas.microsoft.com/office/drawing/2014/main" id="{9DE224EC-7736-4FBD-AAC8-94D1DAD6D02B}"/>
                </a:ext>
              </a:extLst>
            </p:cNvPr>
            <p:cNvSpPr/>
            <p:nvPr/>
          </p:nvSpPr>
          <p:spPr>
            <a:xfrm>
              <a:off x="4937630" y="3383778"/>
              <a:ext cx="438150" cy="13487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/>
            </a:p>
          </p:txBody>
        </p:sp>
        <p:sp>
          <p:nvSpPr>
            <p:cNvPr id="90" name="Rechthoek: afgeronde hoeken 89">
              <a:extLst>
                <a:ext uri="{FF2B5EF4-FFF2-40B4-BE49-F238E27FC236}">
                  <a16:creationId xmlns:a16="http://schemas.microsoft.com/office/drawing/2014/main" id="{CBC6F84A-155B-4F70-84C0-CE5C38A9AB0C}"/>
                </a:ext>
              </a:extLst>
            </p:cNvPr>
            <p:cNvSpPr/>
            <p:nvPr/>
          </p:nvSpPr>
          <p:spPr>
            <a:xfrm>
              <a:off x="5447218" y="2819400"/>
              <a:ext cx="438150" cy="191307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/>
            </a:p>
          </p:txBody>
        </p:sp>
        <p:sp>
          <p:nvSpPr>
            <p:cNvPr id="91" name="Rechthoek: afgeronde hoeken 90">
              <a:extLst>
                <a:ext uri="{FF2B5EF4-FFF2-40B4-BE49-F238E27FC236}">
                  <a16:creationId xmlns:a16="http://schemas.microsoft.com/office/drawing/2014/main" id="{2136457A-AA0B-499E-908C-F74A1092E941}"/>
                </a:ext>
              </a:extLst>
            </p:cNvPr>
            <p:cNvSpPr/>
            <p:nvPr/>
          </p:nvSpPr>
          <p:spPr>
            <a:xfrm>
              <a:off x="4428043" y="4048124"/>
              <a:ext cx="438150" cy="68435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/>
            </a:p>
          </p:txBody>
        </p:sp>
      </p:grpSp>
      <p:grpSp>
        <p:nvGrpSpPr>
          <p:cNvPr id="93" name="Graphic 57">
            <a:extLst>
              <a:ext uri="{FF2B5EF4-FFF2-40B4-BE49-F238E27FC236}">
                <a16:creationId xmlns:a16="http://schemas.microsoft.com/office/drawing/2014/main" id="{80686688-049A-49BA-B9AE-7624E4B41D87}"/>
              </a:ext>
            </a:extLst>
          </p:cNvPr>
          <p:cNvGrpSpPr/>
          <p:nvPr userDrawn="1"/>
        </p:nvGrpSpPr>
        <p:grpSpPr>
          <a:xfrm>
            <a:off x="3733562" y="1828246"/>
            <a:ext cx="119848" cy="130634"/>
            <a:chOff x="3386131" y="414235"/>
            <a:chExt cx="144000" cy="144000"/>
          </a:xfrm>
          <a:solidFill>
            <a:schemeClr val="bg1">
              <a:lumMod val="85000"/>
            </a:schemeClr>
          </a:solidFill>
        </p:grpSpPr>
        <p:sp>
          <p:nvSpPr>
            <p:cNvPr id="94" name="Vrije vorm: vorm 93">
              <a:extLst>
                <a:ext uri="{FF2B5EF4-FFF2-40B4-BE49-F238E27FC236}">
                  <a16:creationId xmlns:a16="http://schemas.microsoft.com/office/drawing/2014/main" id="{F916828E-034F-4277-9D14-0C5F047192A1}"/>
                </a:ext>
              </a:extLst>
            </p:cNvPr>
            <p:cNvSpPr/>
            <p:nvPr/>
          </p:nvSpPr>
          <p:spPr>
            <a:xfrm>
              <a:off x="3393649" y="414240"/>
              <a:ext cx="136483" cy="136344"/>
            </a:xfrm>
            <a:custGeom>
              <a:avLst/>
              <a:gdLst>
                <a:gd name="connsiteX0" fmla="*/ 133529 w 136483"/>
                <a:gd name="connsiteY0" fmla="*/ 13 h 136344"/>
                <a:gd name="connsiteX1" fmla="*/ 53069 w 136483"/>
                <a:gd name="connsiteY1" fmla="*/ 36997 h 136344"/>
                <a:gd name="connsiteX2" fmla="*/ 893 w 136483"/>
                <a:gd name="connsiteY2" fmla="*/ 59215 h 136344"/>
                <a:gd name="connsiteX3" fmla="*/ 149 w 136483"/>
                <a:gd name="connsiteY3" fmla="*/ 62287 h 136344"/>
                <a:gd name="connsiteX4" fmla="*/ 2573 w 136483"/>
                <a:gd name="connsiteY4" fmla="*/ 64321 h 136344"/>
                <a:gd name="connsiteX5" fmla="*/ 25697 w 136483"/>
                <a:gd name="connsiteY5" fmla="*/ 67633 h 136344"/>
                <a:gd name="connsiteX6" fmla="*/ 22841 w 136483"/>
                <a:gd name="connsiteY6" fmla="*/ 70831 h 136344"/>
                <a:gd name="connsiteX7" fmla="*/ 22961 w 136483"/>
                <a:gd name="connsiteY7" fmla="*/ 74953 h 136344"/>
                <a:gd name="connsiteX8" fmla="*/ 61523 w 136483"/>
                <a:gd name="connsiteY8" fmla="*/ 113515 h 136344"/>
                <a:gd name="connsiteX9" fmla="*/ 63647 w 136483"/>
                <a:gd name="connsiteY9" fmla="*/ 114391 h 136344"/>
                <a:gd name="connsiteX10" fmla="*/ 65645 w 136483"/>
                <a:gd name="connsiteY10" fmla="*/ 113629 h 136344"/>
                <a:gd name="connsiteX11" fmla="*/ 68843 w 136483"/>
                <a:gd name="connsiteY11" fmla="*/ 110773 h 136344"/>
                <a:gd name="connsiteX12" fmla="*/ 72155 w 136483"/>
                <a:gd name="connsiteY12" fmla="*/ 133897 h 136344"/>
                <a:gd name="connsiteX13" fmla="*/ 74279 w 136483"/>
                <a:gd name="connsiteY13" fmla="*/ 136213 h 136344"/>
                <a:gd name="connsiteX14" fmla="*/ 75137 w 136483"/>
                <a:gd name="connsiteY14" fmla="*/ 136345 h 136344"/>
                <a:gd name="connsiteX15" fmla="*/ 77459 w 136483"/>
                <a:gd name="connsiteY15" fmla="*/ 135379 h 136344"/>
                <a:gd name="connsiteX16" fmla="*/ 99485 w 136483"/>
                <a:gd name="connsiteY16" fmla="*/ 83395 h 136344"/>
                <a:gd name="connsiteX17" fmla="*/ 136463 w 136483"/>
                <a:gd name="connsiteY17" fmla="*/ 2941 h 136344"/>
                <a:gd name="connsiteX18" fmla="*/ 133529 w 136483"/>
                <a:gd name="connsiteY18" fmla="*/ 13 h 136344"/>
                <a:gd name="connsiteX19" fmla="*/ 105881 w 136483"/>
                <a:gd name="connsiteY19" fmla="*/ 51805 h 136344"/>
                <a:gd name="connsiteX20" fmla="*/ 95273 w 136483"/>
                <a:gd name="connsiteY20" fmla="*/ 56191 h 136344"/>
                <a:gd name="connsiteX21" fmla="*/ 84665 w 136483"/>
                <a:gd name="connsiteY21" fmla="*/ 51805 h 136344"/>
                <a:gd name="connsiteX22" fmla="*/ 84665 w 136483"/>
                <a:gd name="connsiteY22" fmla="*/ 30589 h 136344"/>
                <a:gd name="connsiteX23" fmla="*/ 105881 w 136483"/>
                <a:gd name="connsiteY23" fmla="*/ 30589 h 136344"/>
                <a:gd name="connsiteX24" fmla="*/ 105881 w 136483"/>
                <a:gd name="connsiteY24" fmla="*/ 51805 h 136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36483" h="136344">
                  <a:moveTo>
                    <a:pt x="133529" y="13"/>
                  </a:moveTo>
                  <a:cubicBezTo>
                    <a:pt x="105419" y="-491"/>
                    <a:pt x="73361" y="14203"/>
                    <a:pt x="53069" y="36997"/>
                  </a:cubicBezTo>
                  <a:cubicBezTo>
                    <a:pt x="33677" y="37363"/>
                    <a:pt x="14795" y="45313"/>
                    <a:pt x="893" y="59215"/>
                  </a:cubicBezTo>
                  <a:cubicBezTo>
                    <a:pt x="83" y="60013"/>
                    <a:pt x="-205" y="61207"/>
                    <a:pt x="149" y="62287"/>
                  </a:cubicBezTo>
                  <a:cubicBezTo>
                    <a:pt x="509" y="63373"/>
                    <a:pt x="1445" y="64159"/>
                    <a:pt x="2573" y="64321"/>
                  </a:cubicBezTo>
                  <a:lnTo>
                    <a:pt x="25697" y="67633"/>
                  </a:lnTo>
                  <a:lnTo>
                    <a:pt x="22841" y="70831"/>
                  </a:lnTo>
                  <a:cubicBezTo>
                    <a:pt x="21779" y="72019"/>
                    <a:pt x="21833" y="73825"/>
                    <a:pt x="22961" y="74953"/>
                  </a:cubicBezTo>
                  <a:lnTo>
                    <a:pt x="61523" y="113515"/>
                  </a:lnTo>
                  <a:cubicBezTo>
                    <a:pt x="62105" y="114097"/>
                    <a:pt x="62873" y="114391"/>
                    <a:pt x="63647" y="114391"/>
                  </a:cubicBezTo>
                  <a:cubicBezTo>
                    <a:pt x="64361" y="114391"/>
                    <a:pt x="65075" y="114139"/>
                    <a:pt x="65645" y="113629"/>
                  </a:cubicBezTo>
                  <a:lnTo>
                    <a:pt x="68843" y="110773"/>
                  </a:lnTo>
                  <a:lnTo>
                    <a:pt x="72155" y="133897"/>
                  </a:lnTo>
                  <a:cubicBezTo>
                    <a:pt x="72317" y="135025"/>
                    <a:pt x="73205" y="135853"/>
                    <a:pt x="74279" y="136213"/>
                  </a:cubicBezTo>
                  <a:cubicBezTo>
                    <a:pt x="74555" y="136303"/>
                    <a:pt x="74843" y="136345"/>
                    <a:pt x="75137" y="136345"/>
                  </a:cubicBezTo>
                  <a:cubicBezTo>
                    <a:pt x="75989" y="136345"/>
                    <a:pt x="76859" y="135973"/>
                    <a:pt x="77459" y="135379"/>
                  </a:cubicBezTo>
                  <a:cubicBezTo>
                    <a:pt x="91169" y="121669"/>
                    <a:pt x="99119" y="102787"/>
                    <a:pt x="99485" y="83395"/>
                  </a:cubicBezTo>
                  <a:cubicBezTo>
                    <a:pt x="122303" y="63061"/>
                    <a:pt x="137117" y="31015"/>
                    <a:pt x="136463" y="2941"/>
                  </a:cubicBezTo>
                  <a:cubicBezTo>
                    <a:pt x="136421" y="1345"/>
                    <a:pt x="135131" y="55"/>
                    <a:pt x="133529" y="13"/>
                  </a:cubicBezTo>
                  <a:close/>
                  <a:moveTo>
                    <a:pt x="105881" y="51805"/>
                  </a:moveTo>
                  <a:cubicBezTo>
                    <a:pt x="102959" y="54727"/>
                    <a:pt x="99119" y="56191"/>
                    <a:pt x="95273" y="56191"/>
                  </a:cubicBezTo>
                  <a:cubicBezTo>
                    <a:pt x="91427" y="56191"/>
                    <a:pt x="87587" y="54727"/>
                    <a:pt x="84665" y="51805"/>
                  </a:cubicBezTo>
                  <a:cubicBezTo>
                    <a:pt x="78821" y="45955"/>
                    <a:pt x="78821" y="36439"/>
                    <a:pt x="84665" y="30589"/>
                  </a:cubicBezTo>
                  <a:cubicBezTo>
                    <a:pt x="90515" y="24739"/>
                    <a:pt x="100031" y="24739"/>
                    <a:pt x="105881" y="30589"/>
                  </a:cubicBezTo>
                  <a:cubicBezTo>
                    <a:pt x="111731" y="36439"/>
                    <a:pt x="111731" y="45961"/>
                    <a:pt x="105881" y="5180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>
                <a:solidFill>
                  <a:schemeClr val="lt1"/>
                </a:solidFill>
              </a:endParaRPr>
            </a:p>
          </p:txBody>
        </p:sp>
        <p:sp>
          <p:nvSpPr>
            <p:cNvPr id="95" name="Vrije vorm: vorm 94">
              <a:extLst>
                <a:ext uri="{FF2B5EF4-FFF2-40B4-BE49-F238E27FC236}">
                  <a16:creationId xmlns:a16="http://schemas.microsoft.com/office/drawing/2014/main" id="{E378B6A0-717B-4C96-A3B5-0C9BDEC19018}"/>
                </a:ext>
              </a:extLst>
            </p:cNvPr>
            <p:cNvSpPr/>
            <p:nvPr/>
          </p:nvSpPr>
          <p:spPr>
            <a:xfrm>
              <a:off x="3386130" y="510244"/>
              <a:ext cx="47992" cy="47990"/>
            </a:xfrm>
            <a:custGeom>
              <a:avLst/>
              <a:gdLst>
                <a:gd name="connsiteX0" fmla="*/ 16344 w 47992"/>
                <a:gd name="connsiteY0" fmla="*/ 5420 h 47990"/>
                <a:gd name="connsiteX1" fmla="*/ 126 w 47992"/>
                <a:gd name="connsiteY1" fmla="*/ 44126 h 47990"/>
                <a:gd name="connsiteX2" fmla="*/ 876 w 47992"/>
                <a:gd name="connsiteY2" fmla="*/ 47108 h 47990"/>
                <a:gd name="connsiteX3" fmla="*/ 3000 w 47992"/>
                <a:gd name="connsiteY3" fmla="*/ 47990 h 47990"/>
                <a:gd name="connsiteX4" fmla="*/ 3864 w 47992"/>
                <a:gd name="connsiteY4" fmla="*/ 47864 h 47990"/>
                <a:gd name="connsiteX5" fmla="*/ 42570 w 47992"/>
                <a:gd name="connsiteY5" fmla="*/ 31646 h 47990"/>
                <a:gd name="connsiteX6" fmla="*/ 42570 w 47992"/>
                <a:gd name="connsiteY6" fmla="*/ 5420 h 47990"/>
                <a:gd name="connsiteX7" fmla="*/ 16344 w 47992"/>
                <a:gd name="connsiteY7" fmla="*/ 5420 h 47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992" h="47990">
                  <a:moveTo>
                    <a:pt x="16344" y="5420"/>
                  </a:moveTo>
                  <a:cubicBezTo>
                    <a:pt x="9924" y="11840"/>
                    <a:pt x="1110" y="40844"/>
                    <a:pt x="126" y="44126"/>
                  </a:cubicBezTo>
                  <a:cubicBezTo>
                    <a:pt x="-192" y="45182"/>
                    <a:pt x="102" y="46328"/>
                    <a:pt x="876" y="47108"/>
                  </a:cubicBezTo>
                  <a:cubicBezTo>
                    <a:pt x="1452" y="47684"/>
                    <a:pt x="2214" y="47990"/>
                    <a:pt x="3000" y="47990"/>
                  </a:cubicBezTo>
                  <a:cubicBezTo>
                    <a:pt x="3288" y="47990"/>
                    <a:pt x="3576" y="47948"/>
                    <a:pt x="3864" y="47864"/>
                  </a:cubicBezTo>
                  <a:cubicBezTo>
                    <a:pt x="7146" y="46880"/>
                    <a:pt x="36150" y="38066"/>
                    <a:pt x="42570" y="31646"/>
                  </a:cubicBezTo>
                  <a:cubicBezTo>
                    <a:pt x="49800" y="24416"/>
                    <a:pt x="49800" y="12650"/>
                    <a:pt x="42570" y="5420"/>
                  </a:cubicBezTo>
                  <a:cubicBezTo>
                    <a:pt x="35334" y="-1810"/>
                    <a:pt x="23574" y="-1804"/>
                    <a:pt x="16344" y="542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>
                <a:solidFill>
                  <a:schemeClr val="lt1"/>
                </a:solidFill>
              </a:endParaRPr>
            </a:p>
          </p:txBody>
        </p:sp>
      </p:grpSp>
      <p:grpSp>
        <p:nvGrpSpPr>
          <p:cNvPr id="96" name="Graphic 59">
            <a:extLst>
              <a:ext uri="{FF2B5EF4-FFF2-40B4-BE49-F238E27FC236}">
                <a16:creationId xmlns:a16="http://schemas.microsoft.com/office/drawing/2014/main" id="{95917ECA-B0A5-4F94-AEF2-B9F819D46ED2}"/>
              </a:ext>
            </a:extLst>
          </p:cNvPr>
          <p:cNvGrpSpPr/>
          <p:nvPr userDrawn="1"/>
        </p:nvGrpSpPr>
        <p:grpSpPr>
          <a:xfrm>
            <a:off x="3735943" y="924437"/>
            <a:ext cx="119848" cy="130634"/>
            <a:chOff x="-1612864" y="-1592313"/>
            <a:chExt cx="144000" cy="144000"/>
          </a:xfrm>
          <a:solidFill>
            <a:schemeClr val="bg1">
              <a:lumMod val="85000"/>
            </a:schemeClr>
          </a:solidFill>
        </p:grpSpPr>
        <p:sp>
          <p:nvSpPr>
            <p:cNvPr id="97" name="Vrije vorm: vorm 96">
              <a:extLst>
                <a:ext uri="{FF2B5EF4-FFF2-40B4-BE49-F238E27FC236}">
                  <a16:creationId xmlns:a16="http://schemas.microsoft.com/office/drawing/2014/main" id="{E4E5E5D1-B35B-42A7-A317-DF18D16636C2}"/>
                </a:ext>
              </a:extLst>
            </p:cNvPr>
            <p:cNvSpPr/>
            <p:nvPr/>
          </p:nvSpPr>
          <p:spPr>
            <a:xfrm>
              <a:off x="-1563066" y="-1542503"/>
              <a:ext cx="44307" cy="44307"/>
            </a:xfrm>
            <a:custGeom>
              <a:avLst/>
              <a:gdLst>
                <a:gd name="connsiteX0" fmla="*/ 44308 w 44307"/>
                <a:gd name="connsiteY0" fmla="*/ 22154 h 44307"/>
                <a:gd name="connsiteX1" fmla="*/ 22154 w 44307"/>
                <a:gd name="connsiteY1" fmla="*/ 44308 h 44307"/>
                <a:gd name="connsiteX2" fmla="*/ 0 w 44307"/>
                <a:gd name="connsiteY2" fmla="*/ 22154 h 44307"/>
                <a:gd name="connsiteX3" fmla="*/ 22154 w 44307"/>
                <a:gd name="connsiteY3" fmla="*/ 0 h 44307"/>
                <a:gd name="connsiteX4" fmla="*/ 44308 w 44307"/>
                <a:gd name="connsiteY4" fmla="*/ 22154 h 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307" h="44307">
                  <a:moveTo>
                    <a:pt x="44308" y="22154"/>
                  </a:moveTo>
                  <a:cubicBezTo>
                    <a:pt x="44308" y="34389"/>
                    <a:pt x="34389" y="44308"/>
                    <a:pt x="22154" y="44308"/>
                  </a:cubicBezTo>
                  <a:cubicBezTo>
                    <a:pt x="9919" y="44308"/>
                    <a:pt x="0" y="34389"/>
                    <a:pt x="0" y="22154"/>
                  </a:cubicBezTo>
                  <a:cubicBezTo>
                    <a:pt x="0" y="9919"/>
                    <a:pt x="9919" y="0"/>
                    <a:pt x="22154" y="0"/>
                  </a:cubicBezTo>
                  <a:cubicBezTo>
                    <a:pt x="34389" y="0"/>
                    <a:pt x="44308" y="9919"/>
                    <a:pt x="44308" y="2215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>
                <a:solidFill>
                  <a:schemeClr val="lt1"/>
                </a:solidFill>
              </a:endParaRPr>
            </a:p>
          </p:txBody>
        </p:sp>
        <p:sp>
          <p:nvSpPr>
            <p:cNvPr id="98" name="Vrije vorm: vorm 97">
              <a:extLst>
                <a:ext uri="{FF2B5EF4-FFF2-40B4-BE49-F238E27FC236}">
                  <a16:creationId xmlns:a16="http://schemas.microsoft.com/office/drawing/2014/main" id="{A7E4C2CD-250F-48D3-BFAC-BF1EB5781F37}"/>
                </a:ext>
              </a:extLst>
            </p:cNvPr>
            <p:cNvSpPr/>
            <p:nvPr/>
          </p:nvSpPr>
          <p:spPr>
            <a:xfrm>
              <a:off x="-1612863" y="-1566873"/>
              <a:ext cx="143900" cy="93021"/>
            </a:xfrm>
            <a:custGeom>
              <a:avLst/>
              <a:gdLst>
                <a:gd name="connsiteX0" fmla="*/ 141694 w 143900"/>
                <a:gd name="connsiteY0" fmla="*/ 40386 h 93021"/>
                <a:gd name="connsiteX1" fmla="*/ 71951 w 143900"/>
                <a:gd name="connsiteY1" fmla="*/ 0 h 93021"/>
                <a:gd name="connsiteX2" fmla="*/ 2208 w 143900"/>
                <a:gd name="connsiteY2" fmla="*/ 40386 h 93021"/>
                <a:gd name="connsiteX3" fmla="*/ 2208 w 143900"/>
                <a:gd name="connsiteY3" fmla="*/ 52660 h 93021"/>
                <a:gd name="connsiteX4" fmla="*/ 27435 w 143900"/>
                <a:gd name="connsiteY4" fmla="*/ 76530 h 93021"/>
                <a:gd name="connsiteX5" fmla="*/ 116466 w 143900"/>
                <a:gd name="connsiteY5" fmla="*/ 76530 h 93021"/>
                <a:gd name="connsiteX6" fmla="*/ 141694 w 143900"/>
                <a:gd name="connsiteY6" fmla="*/ 52660 h 93021"/>
                <a:gd name="connsiteX7" fmla="*/ 141694 w 143900"/>
                <a:gd name="connsiteY7" fmla="*/ 40386 h 93021"/>
                <a:gd name="connsiteX8" fmla="*/ 71951 w 143900"/>
                <a:gd name="connsiteY8" fmla="*/ 15508 h 93021"/>
                <a:gd name="connsiteX9" fmla="*/ 102966 w 143900"/>
                <a:gd name="connsiteY9" fmla="*/ 46523 h 93021"/>
                <a:gd name="connsiteX10" fmla="*/ 71951 w 143900"/>
                <a:gd name="connsiteY10" fmla="*/ 77538 h 93021"/>
                <a:gd name="connsiteX11" fmla="*/ 40935 w 143900"/>
                <a:gd name="connsiteY11" fmla="*/ 46523 h 93021"/>
                <a:gd name="connsiteX12" fmla="*/ 71951 w 143900"/>
                <a:gd name="connsiteY12" fmla="*/ 15508 h 9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3900" h="93021">
                  <a:moveTo>
                    <a:pt x="141694" y="40386"/>
                  </a:moveTo>
                  <a:cubicBezTo>
                    <a:pt x="124665" y="19808"/>
                    <a:pt x="98887" y="0"/>
                    <a:pt x="71951" y="0"/>
                  </a:cubicBezTo>
                  <a:cubicBezTo>
                    <a:pt x="45009" y="0"/>
                    <a:pt x="19226" y="19822"/>
                    <a:pt x="2208" y="40386"/>
                  </a:cubicBezTo>
                  <a:cubicBezTo>
                    <a:pt x="-736" y="43942"/>
                    <a:pt x="-736" y="49104"/>
                    <a:pt x="2208" y="52660"/>
                  </a:cubicBezTo>
                  <a:cubicBezTo>
                    <a:pt x="6486" y="57830"/>
                    <a:pt x="15456" y="67810"/>
                    <a:pt x="27435" y="76530"/>
                  </a:cubicBezTo>
                  <a:cubicBezTo>
                    <a:pt x="57606" y="98494"/>
                    <a:pt x="86229" y="98542"/>
                    <a:pt x="116466" y="76530"/>
                  </a:cubicBezTo>
                  <a:cubicBezTo>
                    <a:pt x="128446" y="67810"/>
                    <a:pt x="137415" y="57830"/>
                    <a:pt x="141694" y="52660"/>
                  </a:cubicBezTo>
                  <a:cubicBezTo>
                    <a:pt x="144629" y="49111"/>
                    <a:pt x="144644" y="43954"/>
                    <a:pt x="141694" y="40386"/>
                  </a:cubicBezTo>
                  <a:close/>
                  <a:moveTo>
                    <a:pt x="71951" y="15508"/>
                  </a:moveTo>
                  <a:cubicBezTo>
                    <a:pt x="89054" y="15508"/>
                    <a:pt x="102966" y="29420"/>
                    <a:pt x="102966" y="46523"/>
                  </a:cubicBezTo>
                  <a:cubicBezTo>
                    <a:pt x="102966" y="63626"/>
                    <a:pt x="89054" y="77538"/>
                    <a:pt x="71951" y="77538"/>
                  </a:cubicBezTo>
                  <a:cubicBezTo>
                    <a:pt x="54848" y="77538"/>
                    <a:pt x="40935" y="63626"/>
                    <a:pt x="40935" y="46523"/>
                  </a:cubicBezTo>
                  <a:cubicBezTo>
                    <a:pt x="40935" y="29420"/>
                    <a:pt x="54848" y="15508"/>
                    <a:pt x="71951" y="1550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>
                <a:solidFill>
                  <a:schemeClr val="lt1"/>
                </a:solidFill>
              </a:endParaRPr>
            </a:p>
          </p:txBody>
        </p:sp>
      </p:grpSp>
      <p:grpSp>
        <p:nvGrpSpPr>
          <p:cNvPr id="99" name="Graphic 62">
            <a:extLst>
              <a:ext uri="{FF2B5EF4-FFF2-40B4-BE49-F238E27FC236}">
                <a16:creationId xmlns:a16="http://schemas.microsoft.com/office/drawing/2014/main" id="{D5C75549-1A3F-42E7-BDC7-F5A64AABDAA4}"/>
              </a:ext>
            </a:extLst>
          </p:cNvPr>
          <p:cNvGrpSpPr/>
          <p:nvPr userDrawn="1"/>
        </p:nvGrpSpPr>
        <p:grpSpPr>
          <a:xfrm>
            <a:off x="3733562" y="4207051"/>
            <a:ext cx="119848" cy="130634"/>
            <a:chOff x="-2386652" y="6037328"/>
            <a:chExt cx="144000" cy="144000"/>
          </a:xfrm>
          <a:solidFill>
            <a:schemeClr val="bg1">
              <a:lumMod val="85000"/>
            </a:schemeClr>
          </a:solidFill>
        </p:grpSpPr>
        <p:sp>
          <p:nvSpPr>
            <p:cNvPr id="100" name="Vrije vorm: vorm 99">
              <a:extLst>
                <a:ext uri="{FF2B5EF4-FFF2-40B4-BE49-F238E27FC236}">
                  <a16:creationId xmlns:a16="http://schemas.microsoft.com/office/drawing/2014/main" id="{96451315-66CE-4A7D-ABEC-A19A901AC04D}"/>
                </a:ext>
              </a:extLst>
            </p:cNvPr>
            <p:cNvSpPr/>
            <p:nvPr/>
          </p:nvSpPr>
          <p:spPr>
            <a:xfrm>
              <a:off x="-2323706" y="6091281"/>
              <a:ext cx="17984" cy="44961"/>
            </a:xfrm>
            <a:custGeom>
              <a:avLst/>
              <a:gdLst>
                <a:gd name="connsiteX0" fmla="*/ 8992 w 17984"/>
                <a:gd name="connsiteY0" fmla="*/ 0 h 44961"/>
                <a:gd name="connsiteX1" fmla="*/ 0 w 17984"/>
                <a:gd name="connsiteY1" fmla="*/ 8992 h 44961"/>
                <a:gd name="connsiteX2" fmla="*/ 0 w 17984"/>
                <a:gd name="connsiteY2" fmla="*/ 35969 h 44961"/>
                <a:gd name="connsiteX3" fmla="*/ 8992 w 17984"/>
                <a:gd name="connsiteY3" fmla="*/ 44961 h 44961"/>
                <a:gd name="connsiteX4" fmla="*/ 17984 w 17984"/>
                <a:gd name="connsiteY4" fmla="*/ 35969 h 44961"/>
                <a:gd name="connsiteX5" fmla="*/ 17984 w 17984"/>
                <a:gd name="connsiteY5" fmla="*/ 8992 h 44961"/>
                <a:gd name="connsiteX6" fmla="*/ 8992 w 17984"/>
                <a:gd name="connsiteY6" fmla="*/ 0 h 44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984" h="44961">
                  <a:moveTo>
                    <a:pt x="8992" y="0"/>
                  </a:moveTo>
                  <a:cubicBezTo>
                    <a:pt x="4026" y="0"/>
                    <a:pt x="0" y="4026"/>
                    <a:pt x="0" y="8992"/>
                  </a:cubicBezTo>
                  <a:lnTo>
                    <a:pt x="0" y="35969"/>
                  </a:lnTo>
                  <a:cubicBezTo>
                    <a:pt x="0" y="40935"/>
                    <a:pt x="4026" y="44961"/>
                    <a:pt x="8992" y="44961"/>
                  </a:cubicBezTo>
                  <a:cubicBezTo>
                    <a:pt x="13958" y="44961"/>
                    <a:pt x="17984" y="40935"/>
                    <a:pt x="17984" y="35969"/>
                  </a:cubicBezTo>
                  <a:lnTo>
                    <a:pt x="17984" y="8992"/>
                  </a:lnTo>
                  <a:cubicBezTo>
                    <a:pt x="17984" y="4026"/>
                    <a:pt x="13958" y="0"/>
                    <a:pt x="899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>
                <a:solidFill>
                  <a:schemeClr val="lt1"/>
                </a:solidFill>
              </a:endParaRPr>
            </a:p>
          </p:txBody>
        </p:sp>
        <p:sp>
          <p:nvSpPr>
            <p:cNvPr id="101" name="Vrije vorm: vorm 100">
              <a:extLst>
                <a:ext uri="{FF2B5EF4-FFF2-40B4-BE49-F238E27FC236}">
                  <a16:creationId xmlns:a16="http://schemas.microsoft.com/office/drawing/2014/main" id="{6908CB69-E1A0-4E97-88C1-7536B998B23B}"/>
                </a:ext>
              </a:extLst>
            </p:cNvPr>
            <p:cNvSpPr/>
            <p:nvPr/>
          </p:nvSpPr>
          <p:spPr>
            <a:xfrm>
              <a:off x="-2321752" y="6148583"/>
              <a:ext cx="17984" cy="35968"/>
            </a:xfrm>
            <a:custGeom>
              <a:avLst/>
              <a:gdLst>
                <a:gd name="connsiteX0" fmla="*/ 8999 w 17984"/>
                <a:gd name="connsiteY0" fmla="*/ 12 h 35968"/>
                <a:gd name="connsiteX1" fmla="*/ 7 w 17984"/>
                <a:gd name="connsiteY1" fmla="*/ 9004 h 35968"/>
                <a:gd name="connsiteX2" fmla="*/ 7 w 17984"/>
                <a:gd name="connsiteY2" fmla="*/ 26989 h 35968"/>
                <a:gd name="connsiteX3" fmla="*/ 8999 w 17984"/>
                <a:gd name="connsiteY3" fmla="*/ 35981 h 35968"/>
                <a:gd name="connsiteX4" fmla="*/ 17991 w 17984"/>
                <a:gd name="connsiteY4" fmla="*/ 26989 h 35968"/>
                <a:gd name="connsiteX5" fmla="*/ 17991 w 17984"/>
                <a:gd name="connsiteY5" fmla="*/ 9004 h 35968"/>
                <a:gd name="connsiteX6" fmla="*/ 8999 w 17984"/>
                <a:gd name="connsiteY6" fmla="*/ 12 h 35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984" h="35968">
                  <a:moveTo>
                    <a:pt x="8999" y="12"/>
                  </a:moveTo>
                  <a:cubicBezTo>
                    <a:pt x="4033" y="12"/>
                    <a:pt x="7" y="4038"/>
                    <a:pt x="7" y="9004"/>
                  </a:cubicBezTo>
                  <a:lnTo>
                    <a:pt x="7" y="26989"/>
                  </a:lnTo>
                  <a:cubicBezTo>
                    <a:pt x="7" y="31959"/>
                    <a:pt x="4033" y="35981"/>
                    <a:pt x="8999" y="35981"/>
                  </a:cubicBezTo>
                  <a:cubicBezTo>
                    <a:pt x="13965" y="35981"/>
                    <a:pt x="17991" y="31959"/>
                    <a:pt x="17991" y="26989"/>
                  </a:cubicBezTo>
                  <a:lnTo>
                    <a:pt x="17991" y="9004"/>
                  </a:lnTo>
                  <a:cubicBezTo>
                    <a:pt x="17991" y="4038"/>
                    <a:pt x="13965" y="12"/>
                    <a:pt x="8999" y="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>
                <a:solidFill>
                  <a:schemeClr val="lt1"/>
                </a:solidFill>
              </a:endParaRPr>
            </a:p>
          </p:txBody>
        </p:sp>
        <p:sp>
          <p:nvSpPr>
            <p:cNvPr id="102" name="Vrije vorm: vorm 101">
              <a:extLst>
                <a:ext uri="{FF2B5EF4-FFF2-40B4-BE49-F238E27FC236}">
                  <a16:creationId xmlns:a16="http://schemas.microsoft.com/office/drawing/2014/main" id="{D8C9ADF2-9653-4BEC-A5B0-756F5E7B6F87}"/>
                </a:ext>
              </a:extLst>
            </p:cNvPr>
            <p:cNvSpPr/>
            <p:nvPr/>
          </p:nvSpPr>
          <p:spPr>
            <a:xfrm>
              <a:off x="-2350682" y="6064304"/>
              <a:ext cx="71937" cy="107907"/>
            </a:xfrm>
            <a:custGeom>
              <a:avLst/>
              <a:gdLst>
                <a:gd name="connsiteX0" fmla="*/ 35969 w 71937"/>
                <a:gd name="connsiteY0" fmla="*/ 0 h 107907"/>
                <a:gd name="connsiteX1" fmla="*/ 0 w 71937"/>
                <a:gd name="connsiteY1" fmla="*/ 35969 h 107907"/>
                <a:gd name="connsiteX2" fmla="*/ 0 w 71937"/>
                <a:gd name="connsiteY2" fmla="*/ 53953 h 107907"/>
                <a:gd name="connsiteX3" fmla="*/ 8992 w 71937"/>
                <a:gd name="connsiteY3" fmla="*/ 62946 h 107907"/>
                <a:gd name="connsiteX4" fmla="*/ 17984 w 71937"/>
                <a:gd name="connsiteY4" fmla="*/ 53953 h 107907"/>
                <a:gd name="connsiteX5" fmla="*/ 17984 w 71937"/>
                <a:gd name="connsiteY5" fmla="*/ 35969 h 107907"/>
                <a:gd name="connsiteX6" fmla="*/ 35969 w 71937"/>
                <a:gd name="connsiteY6" fmla="*/ 17985 h 107907"/>
                <a:gd name="connsiteX7" fmla="*/ 53953 w 71937"/>
                <a:gd name="connsiteY7" fmla="*/ 35969 h 107907"/>
                <a:gd name="connsiteX8" fmla="*/ 53953 w 71937"/>
                <a:gd name="connsiteY8" fmla="*/ 98915 h 107907"/>
                <a:gd name="connsiteX9" fmla="*/ 62945 w 71937"/>
                <a:gd name="connsiteY9" fmla="*/ 107907 h 107907"/>
                <a:gd name="connsiteX10" fmla="*/ 71937 w 71937"/>
                <a:gd name="connsiteY10" fmla="*/ 98915 h 107907"/>
                <a:gd name="connsiteX11" fmla="*/ 71937 w 71937"/>
                <a:gd name="connsiteY11" fmla="*/ 35969 h 107907"/>
                <a:gd name="connsiteX12" fmla="*/ 35969 w 71937"/>
                <a:gd name="connsiteY12" fmla="*/ 0 h 107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937" h="107907">
                  <a:moveTo>
                    <a:pt x="35969" y="0"/>
                  </a:moveTo>
                  <a:cubicBezTo>
                    <a:pt x="16136" y="0"/>
                    <a:pt x="0" y="16136"/>
                    <a:pt x="0" y="35969"/>
                  </a:cubicBezTo>
                  <a:lnTo>
                    <a:pt x="0" y="53953"/>
                  </a:lnTo>
                  <a:cubicBezTo>
                    <a:pt x="0" y="58919"/>
                    <a:pt x="4026" y="62946"/>
                    <a:pt x="8992" y="62946"/>
                  </a:cubicBezTo>
                  <a:cubicBezTo>
                    <a:pt x="13958" y="62946"/>
                    <a:pt x="17984" y="58919"/>
                    <a:pt x="17984" y="53953"/>
                  </a:cubicBezTo>
                  <a:lnTo>
                    <a:pt x="17984" y="35969"/>
                  </a:lnTo>
                  <a:cubicBezTo>
                    <a:pt x="17984" y="26050"/>
                    <a:pt x="26050" y="17985"/>
                    <a:pt x="35969" y="17985"/>
                  </a:cubicBezTo>
                  <a:cubicBezTo>
                    <a:pt x="45887" y="17985"/>
                    <a:pt x="53953" y="26050"/>
                    <a:pt x="53953" y="35969"/>
                  </a:cubicBezTo>
                  <a:lnTo>
                    <a:pt x="53953" y="98915"/>
                  </a:lnTo>
                  <a:cubicBezTo>
                    <a:pt x="53953" y="103885"/>
                    <a:pt x="57980" y="107907"/>
                    <a:pt x="62945" y="107907"/>
                  </a:cubicBezTo>
                  <a:cubicBezTo>
                    <a:pt x="67911" y="107907"/>
                    <a:pt x="71937" y="103885"/>
                    <a:pt x="71937" y="98915"/>
                  </a:cubicBezTo>
                  <a:lnTo>
                    <a:pt x="71937" y="35969"/>
                  </a:lnTo>
                  <a:cubicBezTo>
                    <a:pt x="71938" y="16136"/>
                    <a:pt x="55802" y="0"/>
                    <a:pt x="3596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>
                <a:solidFill>
                  <a:schemeClr val="lt1"/>
                </a:solidFill>
              </a:endParaRPr>
            </a:p>
          </p:txBody>
        </p:sp>
        <p:sp>
          <p:nvSpPr>
            <p:cNvPr id="103" name="Vrije vorm: vorm 102">
              <a:extLst>
                <a:ext uri="{FF2B5EF4-FFF2-40B4-BE49-F238E27FC236}">
                  <a16:creationId xmlns:a16="http://schemas.microsoft.com/office/drawing/2014/main" id="{B9811C4C-2AC6-4933-9589-10BE6C315935}"/>
                </a:ext>
              </a:extLst>
            </p:cNvPr>
            <p:cNvSpPr/>
            <p:nvPr/>
          </p:nvSpPr>
          <p:spPr>
            <a:xfrm>
              <a:off x="-2349566" y="6139312"/>
              <a:ext cx="17984" cy="35968"/>
            </a:xfrm>
            <a:custGeom>
              <a:avLst/>
              <a:gdLst>
                <a:gd name="connsiteX0" fmla="*/ 8996 w 17984"/>
                <a:gd name="connsiteY0" fmla="*/ 11 h 35968"/>
                <a:gd name="connsiteX1" fmla="*/ 4 w 17984"/>
                <a:gd name="connsiteY1" fmla="*/ 9003 h 35968"/>
                <a:gd name="connsiteX2" fmla="*/ 4 w 17984"/>
                <a:gd name="connsiteY2" fmla="*/ 26988 h 35968"/>
                <a:gd name="connsiteX3" fmla="*/ 8996 w 17984"/>
                <a:gd name="connsiteY3" fmla="*/ 35980 h 35968"/>
                <a:gd name="connsiteX4" fmla="*/ 17988 w 17984"/>
                <a:gd name="connsiteY4" fmla="*/ 26988 h 35968"/>
                <a:gd name="connsiteX5" fmla="*/ 17988 w 17984"/>
                <a:gd name="connsiteY5" fmla="*/ 9003 h 35968"/>
                <a:gd name="connsiteX6" fmla="*/ 8996 w 17984"/>
                <a:gd name="connsiteY6" fmla="*/ 11 h 35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984" h="35968">
                  <a:moveTo>
                    <a:pt x="8996" y="11"/>
                  </a:moveTo>
                  <a:cubicBezTo>
                    <a:pt x="4030" y="11"/>
                    <a:pt x="4" y="4037"/>
                    <a:pt x="4" y="9003"/>
                  </a:cubicBezTo>
                  <a:lnTo>
                    <a:pt x="4" y="26988"/>
                  </a:lnTo>
                  <a:cubicBezTo>
                    <a:pt x="4" y="31958"/>
                    <a:pt x="4030" y="35980"/>
                    <a:pt x="8996" y="35980"/>
                  </a:cubicBezTo>
                  <a:cubicBezTo>
                    <a:pt x="13962" y="35980"/>
                    <a:pt x="17988" y="31958"/>
                    <a:pt x="17988" y="26988"/>
                  </a:cubicBezTo>
                  <a:lnTo>
                    <a:pt x="17988" y="9003"/>
                  </a:lnTo>
                  <a:cubicBezTo>
                    <a:pt x="17988" y="4037"/>
                    <a:pt x="13962" y="11"/>
                    <a:pt x="8996" y="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>
                <a:solidFill>
                  <a:schemeClr val="lt1"/>
                </a:solidFill>
              </a:endParaRPr>
            </a:p>
          </p:txBody>
        </p:sp>
        <p:sp>
          <p:nvSpPr>
            <p:cNvPr id="104" name="Vrije vorm: vorm 103">
              <a:extLst>
                <a:ext uri="{FF2B5EF4-FFF2-40B4-BE49-F238E27FC236}">
                  <a16:creationId xmlns:a16="http://schemas.microsoft.com/office/drawing/2014/main" id="{40D82B65-3B23-4701-B4D0-85994D4BE3D5}"/>
                </a:ext>
              </a:extLst>
            </p:cNvPr>
            <p:cNvSpPr/>
            <p:nvPr/>
          </p:nvSpPr>
          <p:spPr>
            <a:xfrm>
              <a:off x="-2377659" y="6068802"/>
              <a:ext cx="22878" cy="85424"/>
            </a:xfrm>
            <a:custGeom>
              <a:avLst/>
              <a:gdLst>
                <a:gd name="connsiteX0" fmla="*/ 17633 w 22878"/>
                <a:gd name="connsiteY0" fmla="*/ 815 h 85424"/>
                <a:gd name="connsiteX1" fmla="*/ 5708 w 22878"/>
                <a:gd name="connsiteY1" fmla="*/ 5240 h 85424"/>
                <a:gd name="connsiteX2" fmla="*/ 0 w 22878"/>
                <a:gd name="connsiteY2" fmla="*/ 31471 h 85424"/>
                <a:gd name="connsiteX3" fmla="*/ 0 w 22878"/>
                <a:gd name="connsiteY3" fmla="*/ 76432 h 85424"/>
                <a:gd name="connsiteX4" fmla="*/ 8992 w 22878"/>
                <a:gd name="connsiteY4" fmla="*/ 85424 h 85424"/>
                <a:gd name="connsiteX5" fmla="*/ 17984 w 22878"/>
                <a:gd name="connsiteY5" fmla="*/ 76432 h 85424"/>
                <a:gd name="connsiteX6" fmla="*/ 17984 w 22878"/>
                <a:gd name="connsiteY6" fmla="*/ 31471 h 85424"/>
                <a:gd name="connsiteX7" fmla="*/ 22059 w 22878"/>
                <a:gd name="connsiteY7" fmla="*/ 12740 h 85424"/>
                <a:gd name="connsiteX8" fmla="*/ 17633 w 22878"/>
                <a:gd name="connsiteY8" fmla="*/ 815 h 8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78" h="85424">
                  <a:moveTo>
                    <a:pt x="17633" y="815"/>
                  </a:moveTo>
                  <a:cubicBezTo>
                    <a:pt x="13115" y="-1240"/>
                    <a:pt x="7780" y="722"/>
                    <a:pt x="5708" y="5240"/>
                  </a:cubicBezTo>
                  <a:cubicBezTo>
                    <a:pt x="1923" y="13504"/>
                    <a:pt x="0" y="22329"/>
                    <a:pt x="0" y="31471"/>
                  </a:cubicBezTo>
                  <a:lnTo>
                    <a:pt x="0" y="76432"/>
                  </a:lnTo>
                  <a:cubicBezTo>
                    <a:pt x="0" y="81398"/>
                    <a:pt x="4026" y="85424"/>
                    <a:pt x="8992" y="85424"/>
                  </a:cubicBezTo>
                  <a:cubicBezTo>
                    <a:pt x="13958" y="85424"/>
                    <a:pt x="17984" y="81398"/>
                    <a:pt x="17984" y="76432"/>
                  </a:cubicBezTo>
                  <a:lnTo>
                    <a:pt x="17984" y="31471"/>
                  </a:lnTo>
                  <a:cubicBezTo>
                    <a:pt x="17984" y="24933"/>
                    <a:pt x="19354" y="18632"/>
                    <a:pt x="22059" y="12740"/>
                  </a:cubicBezTo>
                  <a:cubicBezTo>
                    <a:pt x="24127" y="8226"/>
                    <a:pt x="22147" y="2887"/>
                    <a:pt x="17633" y="81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>
                <a:solidFill>
                  <a:schemeClr val="lt1"/>
                </a:solidFill>
              </a:endParaRPr>
            </a:p>
          </p:txBody>
        </p:sp>
        <p:sp>
          <p:nvSpPr>
            <p:cNvPr id="105" name="Vrije vorm: vorm 104">
              <a:extLst>
                <a:ext uri="{FF2B5EF4-FFF2-40B4-BE49-F238E27FC236}">
                  <a16:creationId xmlns:a16="http://schemas.microsoft.com/office/drawing/2014/main" id="{45B86E07-FDF6-4F79-BDA6-8E242A00A7DB}"/>
                </a:ext>
              </a:extLst>
            </p:cNvPr>
            <p:cNvSpPr/>
            <p:nvPr/>
          </p:nvSpPr>
          <p:spPr>
            <a:xfrm>
              <a:off x="-2355180" y="6037328"/>
              <a:ext cx="103411" cy="71938"/>
            </a:xfrm>
            <a:custGeom>
              <a:avLst/>
              <a:gdLst>
                <a:gd name="connsiteX0" fmla="*/ 14244 w 103411"/>
                <a:gd name="connsiteY0" fmla="*/ 26419 h 71938"/>
                <a:gd name="connsiteX1" fmla="*/ 40466 w 103411"/>
                <a:gd name="connsiteY1" fmla="*/ 17985 h 71938"/>
                <a:gd name="connsiteX2" fmla="*/ 85427 w 103411"/>
                <a:gd name="connsiteY2" fmla="*/ 62946 h 71938"/>
                <a:gd name="connsiteX3" fmla="*/ 94419 w 103411"/>
                <a:gd name="connsiteY3" fmla="*/ 71938 h 71938"/>
                <a:gd name="connsiteX4" fmla="*/ 103412 w 103411"/>
                <a:gd name="connsiteY4" fmla="*/ 62946 h 71938"/>
                <a:gd name="connsiteX5" fmla="*/ 40466 w 103411"/>
                <a:gd name="connsiteY5" fmla="*/ 0 h 71938"/>
                <a:gd name="connsiteX6" fmla="*/ 3742 w 103411"/>
                <a:gd name="connsiteY6" fmla="*/ 11820 h 71938"/>
                <a:gd name="connsiteX7" fmla="*/ 1691 w 103411"/>
                <a:gd name="connsiteY7" fmla="*/ 24369 h 71938"/>
                <a:gd name="connsiteX8" fmla="*/ 14244 w 103411"/>
                <a:gd name="connsiteY8" fmla="*/ 26419 h 7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411" h="71938">
                  <a:moveTo>
                    <a:pt x="14244" y="26419"/>
                  </a:moveTo>
                  <a:cubicBezTo>
                    <a:pt x="21911" y="20900"/>
                    <a:pt x="30982" y="17985"/>
                    <a:pt x="40466" y="17985"/>
                  </a:cubicBezTo>
                  <a:cubicBezTo>
                    <a:pt x="65256" y="17985"/>
                    <a:pt x="85427" y="38156"/>
                    <a:pt x="85427" y="62946"/>
                  </a:cubicBezTo>
                  <a:cubicBezTo>
                    <a:pt x="85427" y="67912"/>
                    <a:pt x="89454" y="71938"/>
                    <a:pt x="94419" y="71938"/>
                  </a:cubicBezTo>
                  <a:cubicBezTo>
                    <a:pt x="99385" y="71938"/>
                    <a:pt x="103412" y="67912"/>
                    <a:pt x="103412" y="62946"/>
                  </a:cubicBezTo>
                  <a:cubicBezTo>
                    <a:pt x="103412" y="28237"/>
                    <a:pt x="75175" y="0"/>
                    <a:pt x="40466" y="0"/>
                  </a:cubicBezTo>
                  <a:cubicBezTo>
                    <a:pt x="27188" y="0"/>
                    <a:pt x="14490" y="4088"/>
                    <a:pt x="3742" y="11820"/>
                  </a:cubicBezTo>
                  <a:cubicBezTo>
                    <a:pt x="-289" y="14718"/>
                    <a:pt x="-1207" y="20338"/>
                    <a:pt x="1691" y="24369"/>
                  </a:cubicBezTo>
                  <a:cubicBezTo>
                    <a:pt x="4589" y="28395"/>
                    <a:pt x="10205" y="29317"/>
                    <a:pt x="14244" y="264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>
                <a:solidFill>
                  <a:schemeClr val="lt1"/>
                </a:solidFill>
              </a:endParaRPr>
            </a:p>
          </p:txBody>
        </p:sp>
        <p:sp>
          <p:nvSpPr>
            <p:cNvPr id="106" name="Vrije vorm: vorm 105">
              <a:extLst>
                <a:ext uri="{FF2B5EF4-FFF2-40B4-BE49-F238E27FC236}">
                  <a16:creationId xmlns:a16="http://schemas.microsoft.com/office/drawing/2014/main" id="{E956C5C5-1A55-42AF-9FA5-7ECC5EAB0DEA}"/>
                </a:ext>
              </a:extLst>
            </p:cNvPr>
            <p:cNvSpPr/>
            <p:nvPr/>
          </p:nvSpPr>
          <p:spPr>
            <a:xfrm>
              <a:off x="-2269752" y="6118258"/>
              <a:ext cx="17984" cy="35968"/>
            </a:xfrm>
            <a:custGeom>
              <a:avLst/>
              <a:gdLst>
                <a:gd name="connsiteX0" fmla="*/ 8992 w 17984"/>
                <a:gd name="connsiteY0" fmla="*/ 0 h 35968"/>
                <a:gd name="connsiteX1" fmla="*/ 0 w 17984"/>
                <a:gd name="connsiteY1" fmla="*/ 8992 h 35968"/>
                <a:gd name="connsiteX2" fmla="*/ 0 w 17984"/>
                <a:gd name="connsiteY2" fmla="*/ 26977 h 35968"/>
                <a:gd name="connsiteX3" fmla="*/ 8992 w 17984"/>
                <a:gd name="connsiteY3" fmla="*/ 35969 h 35968"/>
                <a:gd name="connsiteX4" fmla="*/ 17984 w 17984"/>
                <a:gd name="connsiteY4" fmla="*/ 26977 h 35968"/>
                <a:gd name="connsiteX5" fmla="*/ 17984 w 17984"/>
                <a:gd name="connsiteY5" fmla="*/ 8992 h 35968"/>
                <a:gd name="connsiteX6" fmla="*/ 8992 w 17984"/>
                <a:gd name="connsiteY6" fmla="*/ 0 h 35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984" h="35968">
                  <a:moveTo>
                    <a:pt x="8992" y="0"/>
                  </a:moveTo>
                  <a:cubicBezTo>
                    <a:pt x="4026" y="0"/>
                    <a:pt x="0" y="4026"/>
                    <a:pt x="0" y="8992"/>
                  </a:cubicBezTo>
                  <a:lnTo>
                    <a:pt x="0" y="26977"/>
                  </a:lnTo>
                  <a:cubicBezTo>
                    <a:pt x="0" y="31943"/>
                    <a:pt x="4026" y="35969"/>
                    <a:pt x="8992" y="35969"/>
                  </a:cubicBezTo>
                  <a:cubicBezTo>
                    <a:pt x="13958" y="35969"/>
                    <a:pt x="17984" y="31942"/>
                    <a:pt x="17984" y="26977"/>
                  </a:cubicBezTo>
                  <a:lnTo>
                    <a:pt x="17984" y="8992"/>
                  </a:lnTo>
                  <a:cubicBezTo>
                    <a:pt x="17985" y="4026"/>
                    <a:pt x="13958" y="0"/>
                    <a:pt x="899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>
                <a:solidFill>
                  <a:schemeClr val="lt1"/>
                </a:solidFill>
              </a:endParaRPr>
            </a:p>
          </p:txBody>
        </p:sp>
      </p:grpSp>
      <p:sp>
        <p:nvSpPr>
          <p:cNvPr id="107" name="Graphic 64">
            <a:extLst>
              <a:ext uri="{FF2B5EF4-FFF2-40B4-BE49-F238E27FC236}">
                <a16:creationId xmlns:a16="http://schemas.microsoft.com/office/drawing/2014/main" id="{6B750D7D-C1C1-4072-B663-6E5BD7CA3D5D}"/>
              </a:ext>
            </a:extLst>
          </p:cNvPr>
          <p:cNvSpPr/>
          <p:nvPr userDrawn="1"/>
        </p:nvSpPr>
        <p:spPr>
          <a:xfrm>
            <a:off x="3733562" y="2750658"/>
            <a:ext cx="119848" cy="115325"/>
          </a:xfrm>
          <a:custGeom>
            <a:avLst/>
            <a:gdLst>
              <a:gd name="connsiteX0" fmla="*/ 105750 w 144000"/>
              <a:gd name="connsiteY0" fmla="*/ 0 h 127125"/>
              <a:gd name="connsiteX1" fmla="*/ 84457 w 144000"/>
              <a:gd name="connsiteY1" fmla="*/ 7360 h 127125"/>
              <a:gd name="connsiteX2" fmla="*/ 72000 w 144000"/>
              <a:gd name="connsiteY2" fmla="*/ 22341 h 127125"/>
              <a:gd name="connsiteX3" fmla="*/ 59543 w 144000"/>
              <a:gd name="connsiteY3" fmla="*/ 7360 h 127125"/>
              <a:gd name="connsiteX4" fmla="*/ 38250 w 144000"/>
              <a:gd name="connsiteY4" fmla="*/ 0 h 127125"/>
              <a:gd name="connsiteX5" fmla="*/ 0 w 144000"/>
              <a:gd name="connsiteY5" fmla="*/ 41488 h 127125"/>
              <a:gd name="connsiteX6" fmla="*/ 51573 w 144000"/>
              <a:gd name="connsiteY6" fmla="*/ 110990 h 127125"/>
              <a:gd name="connsiteX7" fmla="*/ 69038 w 144000"/>
              <a:gd name="connsiteY7" fmla="*/ 126013 h 127125"/>
              <a:gd name="connsiteX8" fmla="*/ 72000 w 144000"/>
              <a:gd name="connsiteY8" fmla="*/ 127125 h 127125"/>
              <a:gd name="connsiteX9" fmla="*/ 74962 w 144000"/>
              <a:gd name="connsiteY9" fmla="*/ 126013 h 127125"/>
              <a:gd name="connsiteX10" fmla="*/ 92431 w 144000"/>
              <a:gd name="connsiteY10" fmla="*/ 110987 h 127125"/>
              <a:gd name="connsiteX11" fmla="*/ 144000 w 144000"/>
              <a:gd name="connsiteY11" fmla="*/ 41488 h 127125"/>
              <a:gd name="connsiteX12" fmla="*/ 105750 w 144000"/>
              <a:gd name="connsiteY12" fmla="*/ 0 h 12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4000" h="127125">
                <a:moveTo>
                  <a:pt x="105750" y="0"/>
                </a:moveTo>
                <a:cubicBezTo>
                  <a:pt x="97936" y="0"/>
                  <a:pt x="90772" y="2476"/>
                  <a:pt x="84457" y="7360"/>
                </a:cubicBezTo>
                <a:cubicBezTo>
                  <a:pt x="78404" y="12042"/>
                  <a:pt x="74373" y="18005"/>
                  <a:pt x="72000" y="22341"/>
                </a:cubicBezTo>
                <a:cubicBezTo>
                  <a:pt x="69627" y="18005"/>
                  <a:pt x="65597" y="12042"/>
                  <a:pt x="59543" y="7360"/>
                </a:cubicBezTo>
                <a:cubicBezTo>
                  <a:pt x="53228" y="2476"/>
                  <a:pt x="46064" y="0"/>
                  <a:pt x="38250" y="0"/>
                </a:cubicBezTo>
                <a:cubicBezTo>
                  <a:pt x="16444" y="0"/>
                  <a:pt x="0" y="17836"/>
                  <a:pt x="0" y="41488"/>
                </a:cubicBezTo>
                <a:cubicBezTo>
                  <a:pt x="0" y="67041"/>
                  <a:pt x="20515" y="84524"/>
                  <a:pt x="51573" y="110990"/>
                </a:cubicBezTo>
                <a:cubicBezTo>
                  <a:pt x="56847" y="115485"/>
                  <a:pt x="62825" y="120579"/>
                  <a:pt x="69038" y="126013"/>
                </a:cubicBezTo>
                <a:cubicBezTo>
                  <a:pt x="69857" y="126730"/>
                  <a:pt x="70909" y="127125"/>
                  <a:pt x="72000" y="127125"/>
                </a:cubicBezTo>
                <a:cubicBezTo>
                  <a:pt x="73091" y="127125"/>
                  <a:pt x="74143" y="126730"/>
                  <a:pt x="74962" y="126013"/>
                </a:cubicBezTo>
                <a:cubicBezTo>
                  <a:pt x="81176" y="120579"/>
                  <a:pt x="87154" y="115485"/>
                  <a:pt x="92431" y="110987"/>
                </a:cubicBezTo>
                <a:cubicBezTo>
                  <a:pt x="123485" y="84524"/>
                  <a:pt x="144000" y="67041"/>
                  <a:pt x="144000" y="41488"/>
                </a:cubicBezTo>
                <a:cubicBezTo>
                  <a:pt x="144000" y="17836"/>
                  <a:pt x="127556" y="0"/>
                  <a:pt x="10575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053">
              <a:solidFill>
                <a:schemeClr val="lt1"/>
              </a:solidFill>
            </a:endParaRPr>
          </a:p>
        </p:txBody>
      </p:sp>
      <p:sp>
        <p:nvSpPr>
          <p:cNvPr id="122" name="Vrije vorm: vorm 121">
            <a:extLst>
              <a:ext uri="{FF2B5EF4-FFF2-40B4-BE49-F238E27FC236}">
                <a16:creationId xmlns:a16="http://schemas.microsoft.com/office/drawing/2014/main" id="{B3AB3AA3-F476-434C-8358-5B8462AEA318}"/>
              </a:ext>
            </a:extLst>
          </p:cNvPr>
          <p:cNvSpPr/>
          <p:nvPr userDrawn="1"/>
        </p:nvSpPr>
        <p:spPr>
          <a:xfrm rot="18900000">
            <a:off x="7716657" y="918549"/>
            <a:ext cx="109778" cy="84962"/>
          </a:xfrm>
          <a:custGeom>
            <a:avLst/>
            <a:gdLst>
              <a:gd name="connsiteX0" fmla="*/ 124265 w 131902"/>
              <a:gd name="connsiteY0" fmla="*/ 46891 h 93655"/>
              <a:gd name="connsiteX1" fmla="*/ 131902 w 131902"/>
              <a:gd name="connsiteY1" fmla="*/ 54528 h 93655"/>
              <a:gd name="connsiteX2" fmla="*/ 131902 w 131902"/>
              <a:gd name="connsiteY2" fmla="*/ 85074 h 93655"/>
              <a:gd name="connsiteX3" fmla="*/ 124265 w 131902"/>
              <a:gd name="connsiteY3" fmla="*/ 92711 h 93655"/>
              <a:gd name="connsiteX4" fmla="*/ 44748 w 131902"/>
              <a:gd name="connsiteY4" fmla="*/ 92711 h 93655"/>
              <a:gd name="connsiteX5" fmla="*/ 43804 w 131902"/>
              <a:gd name="connsiteY5" fmla="*/ 93655 h 93655"/>
              <a:gd name="connsiteX6" fmla="*/ 9519 w 131902"/>
              <a:gd name="connsiteY6" fmla="*/ 93655 h 93655"/>
              <a:gd name="connsiteX7" fmla="*/ 8575 w 131902"/>
              <a:gd name="connsiteY7" fmla="*/ 92711 h 93655"/>
              <a:gd name="connsiteX8" fmla="*/ 7637 w 131902"/>
              <a:gd name="connsiteY8" fmla="*/ 92711 h 93655"/>
              <a:gd name="connsiteX9" fmla="*/ 0 w 131902"/>
              <a:gd name="connsiteY9" fmla="*/ 85073 h 93655"/>
              <a:gd name="connsiteX10" fmla="*/ 0 w 131902"/>
              <a:gd name="connsiteY10" fmla="*/ 54528 h 93655"/>
              <a:gd name="connsiteX11" fmla="*/ 947 w 131902"/>
              <a:gd name="connsiteY11" fmla="*/ 53581 h 93655"/>
              <a:gd name="connsiteX12" fmla="*/ 947 w 131902"/>
              <a:gd name="connsiteY12" fmla="*/ 8572 h 93655"/>
              <a:gd name="connsiteX13" fmla="*/ 9519 w 131902"/>
              <a:gd name="connsiteY13" fmla="*/ 0 h 93655"/>
              <a:gd name="connsiteX14" fmla="*/ 43804 w 131902"/>
              <a:gd name="connsiteY14" fmla="*/ 0 h 93655"/>
              <a:gd name="connsiteX15" fmla="*/ 52376 w 131902"/>
              <a:gd name="connsiteY15" fmla="*/ 8572 h 93655"/>
              <a:gd name="connsiteX16" fmla="*/ 52376 w 131902"/>
              <a:gd name="connsiteY16" fmla="*/ 46891 h 93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1902" h="93655">
                <a:moveTo>
                  <a:pt x="124265" y="46891"/>
                </a:moveTo>
                <a:cubicBezTo>
                  <a:pt x="128483" y="46891"/>
                  <a:pt x="131902" y="50310"/>
                  <a:pt x="131902" y="54528"/>
                </a:cubicBezTo>
                <a:lnTo>
                  <a:pt x="131902" y="85074"/>
                </a:lnTo>
                <a:cubicBezTo>
                  <a:pt x="131902" y="89292"/>
                  <a:pt x="128483" y="92711"/>
                  <a:pt x="124265" y="92711"/>
                </a:cubicBezTo>
                <a:lnTo>
                  <a:pt x="44748" y="92711"/>
                </a:lnTo>
                <a:lnTo>
                  <a:pt x="43804" y="93655"/>
                </a:lnTo>
                <a:lnTo>
                  <a:pt x="9519" y="93655"/>
                </a:lnTo>
                <a:lnTo>
                  <a:pt x="8575" y="92711"/>
                </a:lnTo>
                <a:lnTo>
                  <a:pt x="7637" y="92711"/>
                </a:lnTo>
                <a:cubicBezTo>
                  <a:pt x="3419" y="92711"/>
                  <a:pt x="0" y="89292"/>
                  <a:pt x="0" y="85073"/>
                </a:cubicBezTo>
                <a:lnTo>
                  <a:pt x="0" y="54528"/>
                </a:lnTo>
                <a:lnTo>
                  <a:pt x="947" y="53581"/>
                </a:lnTo>
                <a:lnTo>
                  <a:pt x="947" y="8572"/>
                </a:lnTo>
                <a:cubicBezTo>
                  <a:pt x="947" y="3838"/>
                  <a:pt x="4785" y="0"/>
                  <a:pt x="9519" y="0"/>
                </a:cubicBezTo>
                <a:lnTo>
                  <a:pt x="43804" y="0"/>
                </a:lnTo>
                <a:cubicBezTo>
                  <a:pt x="48538" y="0"/>
                  <a:pt x="52376" y="3838"/>
                  <a:pt x="52376" y="8572"/>
                </a:cubicBezTo>
                <a:lnTo>
                  <a:pt x="52376" y="4689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sz="2053" dirty="0"/>
          </a:p>
        </p:txBody>
      </p:sp>
      <p:grpSp>
        <p:nvGrpSpPr>
          <p:cNvPr id="127" name="Groep 126">
            <a:extLst>
              <a:ext uri="{FF2B5EF4-FFF2-40B4-BE49-F238E27FC236}">
                <a16:creationId xmlns:a16="http://schemas.microsoft.com/office/drawing/2014/main" id="{F8653283-AEDA-4D12-922C-96365130F808}"/>
              </a:ext>
            </a:extLst>
          </p:cNvPr>
          <p:cNvGrpSpPr/>
          <p:nvPr userDrawn="1"/>
        </p:nvGrpSpPr>
        <p:grpSpPr>
          <a:xfrm>
            <a:off x="4281699" y="3212866"/>
            <a:ext cx="3628215" cy="749381"/>
            <a:chOff x="359999" y="931499"/>
            <a:chExt cx="3096625" cy="826054"/>
          </a:xfrm>
        </p:grpSpPr>
        <p:sp>
          <p:nvSpPr>
            <p:cNvPr id="128" name="Rechthoek: afgeronde hoeken 127">
              <a:extLst>
                <a:ext uri="{FF2B5EF4-FFF2-40B4-BE49-F238E27FC236}">
                  <a16:creationId xmlns:a16="http://schemas.microsoft.com/office/drawing/2014/main" id="{9C601492-989E-4139-B962-7CEF42C3B8C6}"/>
                </a:ext>
              </a:extLst>
            </p:cNvPr>
            <p:cNvSpPr/>
            <p:nvPr/>
          </p:nvSpPr>
          <p:spPr>
            <a:xfrm rot="16200000">
              <a:off x="1495285" y="-203785"/>
              <a:ext cx="826053" cy="3096624"/>
            </a:xfrm>
            <a:prstGeom prst="roundRect">
              <a:avLst>
                <a:gd name="adj" fmla="val 6843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 dirty="0"/>
            </a:p>
          </p:txBody>
        </p:sp>
        <p:sp>
          <p:nvSpPr>
            <p:cNvPr id="129" name="Vrije vorm: vorm 128">
              <a:extLst>
                <a:ext uri="{FF2B5EF4-FFF2-40B4-BE49-F238E27FC236}">
                  <a16:creationId xmlns:a16="http://schemas.microsoft.com/office/drawing/2014/main" id="{9ED5AED2-8B00-4E75-B6BF-F2C3854B6BF3}"/>
                </a:ext>
              </a:extLst>
            </p:cNvPr>
            <p:cNvSpPr/>
            <p:nvPr/>
          </p:nvSpPr>
          <p:spPr>
            <a:xfrm rot="16200000">
              <a:off x="-17028" y="1308526"/>
              <a:ext cx="826054" cy="72000"/>
            </a:xfrm>
            <a:custGeom>
              <a:avLst/>
              <a:gdLst>
                <a:gd name="connsiteX0" fmla="*/ 826054 w 826054"/>
                <a:gd name="connsiteY0" fmla="*/ 36000 h 72000"/>
                <a:gd name="connsiteX1" fmla="*/ 826054 w 826054"/>
                <a:gd name="connsiteY1" fmla="*/ 72000 h 72000"/>
                <a:gd name="connsiteX2" fmla="*/ 790053 w 826054"/>
                <a:gd name="connsiteY2" fmla="*/ 72000 h 72000"/>
                <a:gd name="connsiteX3" fmla="*/ 36000 w 826054"/>
                <a:gd name="connsiteY3" fmla="*/ 72000 h 72000"/>
                <a:gd name="connsiteX4" fmla="*/ 1 w 826054"/>
                <a:gd name="connsiteY4" fmla="*/ 72000 h 72000"/>
                <a:gd name="connsiteX5" fmla="*/ 1 w 826054"/>
                <a:gd name="connsiteY5" fmla="*/ 36002 h 72000"/>
                <a:gd name="connsiteX6" fmla="*/ 0 w 826054"/>
                <a:gd name="connsiteY6" fmla="*/ 36000 h 72000"/>
                <a:gd name="connsiteX7" fmla="*/ 36000 w 826054"/>
                <a:gd name="connsiteY7" fmla="*/ 0 h 72000"/>
                <a:gd name="connsiteX8" fmla="*/ 790053 w 826054"/>
                <a:gd name="connsiteY8" fmla="*/ 0 h 72000"/>
                <a:gd name="connsiteX9" fmla="*/ 826053 w 826054"/>
                <a:gd name="connsiteY9" fmla="*/ 3600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6054" h="72000">
                  <a:moveTo>
                    <a:pt x="826054" y="36000"/>
                  </a:moveTo>
                  <a:lnTo>
                    <a:pt x="826054" y="72000"/>
                  </a:lnTo>
                  <a:lnTo>
                    <a:pt x="790053" y="72000"/>
                  </a:lnTo>
                  <a:lnTo>
                    <a:pt x="36000" y="72000"/>
                  </a:lnTo>
                  <a:lnTo>
                    <a:pt x="1" y="72000"/>
                  </a:lnTo>
                  <a:lnTo>
                    <a:pt x="1" y="36002"/>
                  </a:lnTo>
                  <a:lnTo>
                    <a:pt x="0" y="36000"/>
                  </a:lnTo>
                  <a:cubicBezTo>
                    <a:pt x="0" y="16118"/>
                    <a:pt x="16118" y="0"/>
                    <a:pt x="36000" y="0"/>
                  </a:cubicBezTo>
                  <a:lnTo>
                    <a:pt x="790053" y="0"/>
                  </a:lnTo>
                  <a:cubicBezTo>
                    <a:pt x="809935" y="0"/>
                    <a:pt x="826053" y="16118"/>
                    <a:pt x="826053" y="36000"/>
                  </a:cubicBezTo>
                  <a:close/>
                </a:path>
              </a:pathLst>
            </a:custGeom>
            <a:gradFill>
              <a:gsLst>
                <a:gs pos="0">
                  <a:srgbClr val="0054D0"/>
                </a:gs>
                <a:gs pos="100000">
                  <a:srgbClr val="2F8DFF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nl-NL" sz="2053"/>
            </a:p>
          </p:txBody>
        </p:sp>
      </p:grpSp>
      <p:grpSp>
        <p:nvGrpSpPr>
          <p:cNvPr id="132" name="Graphic 75">
            <a:extLst>
              <a:ext uri="{FF2B5EF4-FFF2-40B4-BE49-F238E27FC236}">
                <a16:creationId xmlns:a16="http://schemas.microsoft.com/office/drawing/2014/main" id="{7CE67EEB-0229-48AC-9AE0-A682E03FC306}"/>
              </a:ext>
            </a:extLst>
          </p:cNvPr>
          <p:cNvGrpSpPr/>
          <p:nvPr userDrawn="1"/>
        </p:nvGrpSpPr>
        <p:grpSpPr>
          <a:xfrm>
            <a:off x="7708694" y="3281212"/>
            <a:ext cx="119848" cy="130634"/>
            <a:chOff x="10977350" y="26934"/>
            <a:chExt cx="144000" cy="144000"/>
          </a:xfrm>
          <a:solidFill>
            <a:schemeClr val="bg1">
              <a:lumMod val="85000"/>
            </a:schemeClr>
          </a:solidFill>
        </p:grpSpPr>
        <p:sp>
          <p:nvSpPr>
            <p:cNvPr id="133" name="Vrije vorm: vorm 132">
              <a:extLst>
                <a:ext uri="{FF2B5EF4-FFF2-40B4-BE49-F238E27FC236}">
                  <a16:creationId xmlns:a16="http://schemas.microsoft.com/office/drawing/2014/main" id="{9385309E-D8AF-44F7-8910-BE3E2BF0686A}"/>
                </a:ext>
              </a:extLst>
            </p:cNvPr>
            <p:cNvSpPr/>
            <p:nvPr/>
          </p:nvSpPr>
          <p:spPr>
            <a:xfrm>
              <a:off x="11001827" y="26934"/>
              <a:ext cx="69367" cy="69365"/>
            </a:xfrm>
            <a:custGeom>
              <a:avLst/>
              <a:gdLst>
                <a:gd name="connsiteX0" fmla="*/ 34684 w 69367"/>
                <a:gd name="connsiteY0" fmla="*/ 69365 h 69365"/>
                <a:gd name="connsiteX1" fmla="*/ 59208 w 69367"/>
                <a:gd name="connsiteY1" fmla="*/ 59204 h 69365"/>
                <a:gd name="connsiteX2" fmla="*/ 69368 w 69367"/>
                <a:gd name="connsiteY2" fmla="*/ 34682 h 69365"/>
                <a:gd name="connsiteX3" fmla="*/ 59206 w 69367"/>
                <a:gd name="connsiteY3" fmla="*/ 10159 h 69365"/>
                <a:gd name="connsiteX4" fmla="*/ 34684 w 69367"/>
                <a:gd name="connsiteY4" fmla="*/ 0 h 69365"/>
                <a:gd name="connsiteX5" fmla="*/ 10161 w 69367"/>
                <a:gd name="connsiteY5" fmla="*/ 10160 h 69365"/>
                <a:gd name="connsiteX6" fmla="*/ 0 w 69367"/>
                <a:gd name="connsiteY6" fmla="*/ 34682 h 69365"/>
                <a:gd name="connsiteX7" fmla="*/ 10162 w 69367"/>
                <a:gd name="connsiteY7" fmla="*/ 59205 h 69365"/>
                <a:gd name="connsiteX8" fmla="*/ 34684 w 69367"/>
                <a:gd name="connsiteY8" fmla="*/ 69365 h 69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367" h="69365">
                  <a:moveTo>
                    <a:pt x="34684" y="69365"/>
                  </a:moveTo>
                  <a:cubicBezTo>
                    <a:pt x="44213" y="69365"/>
                    <a:pt x="52465" y="65948"/>
                    <a:pt x="59208" y="59204"/>
                  </a:cubicBezTo>
                  <a:cubicBezTo>
                    <a:pt x="65950" y="52462"/>
                    <a:pt x="69368" y="44212"/>
                    <a:pt x="69368" y="34682"/>
                  </a:cubicBezTo>
                  <a:cubicBezTo>
                    <a:pt x="69368" y="25154"/>
                    <a:pt x="65950" y="16904"/>
                    <a:pt x="59206" y="10159"/>
                  </a:cubicBezTo>
                  <a:cubicBezTo>
                    <a:pt x="52463" y="3418"/>
                    <a:pt x="44212" y="0"/>
                    <a:pt x="34684" y="0"/>
                  </a:cubicBezTo>
                  <a:cubicBezTo>
                    <a:pt x="25153" y="0"/>
                    <a:pt x="16904" y="3418"/>
                    <a:pt x="10161" y="10160"/>
                  </a:cubicBezTo>
                  <a:cubicBezTo>
                    <a:pt x="3419" y="16902"/>
                    <a:pt x="0" y="25153"/>
                    <a:pt x="0" y="34682"/>
                  </a:cubicBezTo>
                  <a:cubicBezTo>
                    <a:pt x="0" y="44212"/>
                    <a:pt x="3419" y="52463"/>
                    <a:pt x="10162" y="59205"/>
                  </a:cubicBezTo>
                  <a:cubicBezTo>
                    <a:pt x="16906" y="65947"/>
                    <a:pt x="25156" y="69365"/>
                    <a:pt x="34684" y="693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>
                <a:solidFill>
                  <a:schemeClr val="lt1"/>
                </a:solidFill>
              </a:endParaRPr>
            </a:p>
          </p:txBody>
        </p:sp>
        <p:sp>
          <p:nvSpPr>
            <p:cNvPr id="134" name="Vrije vorm: vorm 133">
              <a:extLst>
                <a:ext uri="{FF2B5EF4-FFF2-40B4-BE49-F238E27FC236}">
                  <a16:creationId xmlns:a16="http://schemas.microsoft.com/office/drawing/2014/main" id="{CF4233A8-B7CF-46B4-80B2-6A906365A4A9}"/>
                </a:ext>
              </a:extLst>
            </p:cNvPr>
            <p:cNvSpPr/>
            <p:nvPr/>
          </p:nvSpPr>
          <p:spPr>
            <a:xfrm>
              <a:off x="10977350" y="96491"/>
              <a:ext cx="120139" cy="74443"/>
            </a:xfrm>
            <a:custGeom>
              <a:avLst/>
              <a:gdLst>
                <a:gd name="connsiteX0" fmla="*/ 119849 w 120139"/>
                <a:gd name="connsiteY0" fmla="*/ 41171 h 74443"/>
                <a:gd name="connsiteX1" fmla="*/ 118682 w 120139"/>
                <a:gd name="connsiteY1" fmla="*/ 32072 h 74443"/>
                <a:gd name="connsiteX2" fmla="*/ 116444 w 120139"/>
                <a:gd name="connsiteY2" fmla="*/ 22924 h 74443"/>
                <a:gd name="connsiteX3" fmla="*/ 112683 w 120139"/>
                <a:gd name="connsiteY3" fmla="*/ 14392 h 74443"/>
                <a:gd name="connsiteX4" fmla="*/ 107012 w 120139"/>
                <a:gd name="connsiteY4" fmla="*/ 7002 h 74443"/>
                <a:gd name="connsiteX5" fmla="*/ 98866 w 120139"/>
                <a:gd name="connsiteY5" fmla="*/ 1883 h 74443"/>
                <a:gd name="connsiteX6" fmla="*/ 88466 w 120139"/>
                <a:gd name="connsiteY6" fmla="*/ 1 h 74443"/>
                <a:gd name="connsiteX7" fmla="*/ 82829 w 120139"/>
                <a:gd name="connsiteY7" fmla="*/ 2392 h 74443"/>
                <a:gd name="connsiteX8" fmla="*/ 76957 w 120139"/>
                <a:gd name="connsiteY8" fmla="*/ 6178 h 74443"/>
                <a:gd name="connsiteX9" fmla="*/ 69359 w 120139"/>
                <a:gd name="connsiteY9" fmla="*/ 9525 h 74443"/>
                <a:gd name="connsiteX10" fmla="*/ 60067 w 120139"/>
                <a:gd name="connsiteY10" fmla="*/ 11027 h 74443"/>
                <a:gd name="connsiteX11" fmla="*/ 50772 w 120139"/>
                <a:gd name="connsiteY11" fmla="*/ 9525 h 74443"/>
                <a:gd name="connsiteX12" fmla="*/ 43180 w 120139"/>
                <a:gd name="connsiteY12" fmla="*/ 6179 h 74443"/>
                <a:gd name="connsiteX13" fmla="*/ 37302 w 120139"/>
                <a:gd name="connsiteY13" fmla="*/ 2391 h 74443"/>
                <a:gd name="connsiteX14" fmla="*/ 31667 w 120139"/>
                <a:gd name="connsiteY14" fmla="*/ 0 h 74443"/>
                <a:gd name="connsiteX15" fmla="*/ 21268 w 120139"/>
                <a:gd name="connsiteY15" fmla="*/ 1884 h 74443"/>
                <a:gd name="connsiteX16" fmla="*/ 13121 w 120139"/>
                <a:gd name="connsiteY16" fmla="*/ 7003 h 74443"/>
                <a:gd name="connsiteX17" fmla="*/ 7452 w 120139"/>
                <a:gd name="connsiteY17" fmla="*/ 14392 h 74443"/>
                <a:gd name="connsiteX18" fmla="*/ 3691 w 120139"/>
                <a:gd name="connsiteY18" fmla="*/ 22925 h 74443"/>
                <a:gd name="connsiteX19" fmla="*/ 1455 w 120139"/>
                <a:gd name="connsiteY19" fmla="*/ 32072 h 74443"/>
                <a:gd name="connsiteX20" fmla="*/ 288 w 120139"/>
                <a:gd name="connsiteY20" fmla="*/ 41175 h 74443"/>
                <a:gd name="connsiteX21" fmla="*/ 0 w 120139"/>
                <a:gd name="connsiteY21" fmla="*/ 49678 h 74443"/>
                <a:gd name="connsiteX22" fmla="*/ 7102 w 120139"/>
                <a:gd name="connsiteY22" fmla="*/ 67768 h 74443"/>
                <a:gd name="connsiteX23" fmla="*/ 25401 w 120139"/>
                <a:gd name="connsiteY23" fmla="*/ 74443 h 74443"/>
                <a:gd name="connsiteX24" fmla="*/ 94738 w 120139"/>
                <a:gd name="connsiteY24" fmla="*/ 74443 h 74443"/>
                <a:gd name="connsiteX25" fmla="*/ 113037 w 120139"/>
                <a:gd name="connsiteY25" fmla="*/ 67768 h 74443"/>
                <a:gd name="connsiteX26" fmla="*/ 120140 w 120139"/>
                <a:gd name="connsiteY26" fmla="*/ 49677 h 74443"/>
                <a:gd name="connsiteX27" fmla="*/ 119849 w 120139"/>
                <a:gd name="connsiteY27" fmla="*/ 41171 h 7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0139" h="74443">
                  <a:moveTo>
                    <a:pt x="119849" y="41171"/>
                  </a:moveTo>
                  <a:cubicBezTo>
                    <a:pt x="119654" y="38365"/>
                    <a:pt x="119261" y="35305"/>
                    <a:pt x="118682" y="32072"/>
                  </a:cubicBezTo>
                  <a:cubicBezTo>
                    <a:pt x="118098" y="28816"/>
                    <a:pt x="117345" y="25738"/>
                    <a:pt x="116444" y="22924"/>
                  </a:cubicBezTo>
                  <a:cubicBezTo>
                    <a:pt x="115514" y="20016"/>
                    <a:pt x="114248" y="17144"/>
                    <a:pt x="112683" y="14392"/>
                  </a:cubicBezTo>
                  <a:cubicBezTo>
                    <a:pt x="111060" y="11536"/>
                    <a:pt x="109152" y="9048"/>
                    <a:pt x="107012" y="7002"/>
                  </a:cubicBezTo>
                  <a:cubicBezTo>
                    <a:pt x="104774" y="4860"/>
                    <a:pt x="102034" y="3139"/>
                    <a:pt x="98866" y="1883"/>
                  </a:cubicBezTo>
                  <a:cubicBezTo>
                    <a:pt x="95709" y="634"/>
                    <a:pt x="92209" y="1"/>
                    <a:pt x="88466" y="1"/>
                  </a:cubicBezTo>
                  <a:cubicBezTo>
                    <a:pt x="86996" y="1"/>
                    <a:pt x="85575" y="604"/>
                    <a:pt x="82829" y="2392"/>
                  </a:cubicBezTo>
                  <a:cubicBezTo>
                    <a:pt x="81140" y="3494"/>
                    <a:pt x="79163" y="4768"/>
                    <a:pt x="76957" y="6178"/>
                  </a:cubicBezTo>
                  <a:cubicBezTo>
                    <a:pt x="75071" y="7380"/>
                    <a:pt x="72515" y="8506"/>
                    <a:pt x="69359" y="9525"/>
                  </a:cubicBezTo>
                  <a:cubicBezTo>
                    <a:pt x="66279" y="10522"/>
                    <a:pt x="63153" y="11027"/>
                    <a:pt x="60067" y="11027"/>
                  </a:cubicBezTo>
                  <a:cubicBezTo>
                    <a:pt x="56981" y="11027"/>
                    <a:pt x="53855" y="10522"/>
                    <a:pt x="50772" y="9525"/>
                  </a:cubicBezTo>
                  <a:cubicBezTo>
                    <a:pt x="47619" y="8507"/>
                    <a:pt x="45064" y="7381"/>
                    <a:pt x="43180" y="6179"/>
                  </a:cubicBezTo>
                  <a:cubicBezTo>
                    <a:pt x="40994" y="4782"/>
                    <a:pt x="39017" y="3508"/>
                    <a:pt x="37302" y="2391"/>
                  </a:cubicBezTo>
                  <a:cubicBezTo>
                    <a:pt x="34560" y="603"/>
                    <a:pt x="33137" y="0"/>
                    <a:pt x="31667" y="0"/>
                  </a:cubicBezTo>
                  <a:cubicBezTo>
                    <a:pt x="27923" y="0"/>
                    <a:pt x="24425" y="634"/>
                    <a:pt x="21268" y="1884"/>
                  </a:cubicBezTo>
                  <a:cubicBezTo>
                    <a:pt x="18102" y="3138"/>
                    <a:pt x="15361" y="4859"/>
                    <a:pt x="13121" y="7003"/>
                  </a:cubicBezTo>
                  <a:cubicBezTo>
                    <a:pt x="10982" y="9051"/>
                    <a:pt x="9074" y="11537"/>
                    <a:pt x="7452" y="14392"/>
                  </a:cubicBezTo>
                  <a:cubicBezTo>
                    <a:pt x="5889" y="17144"/>
                    <a:pt x="4623" y="20015"/>
                    <a:pt x="3691" y="22925"/>
                  </a:cubicBezTo>
                  <a:cubicBezTo>
                    <a:pt x="2792" y="25739"/>
                    <a:pt x="2039" y="28816"/>
                    <a:pt x="1455" y="32072"/>
                  </a:cubicBezTo>
                  <a:cubicBezTo>
                    <a:pt x="876" y="35300"/>
                    <a:pt x="482" y="38362"/>
                    <a:pt x="288" y="41175"/>
                  </a:cubicBezTo>
                  <a:cubicBezTo>
                    <a:pt x="97" y="43930"/>
                    <a:pt x="0" y="46790"/>
                    <a:pt x="0" y="49678"/>
                  </a:cubicBezTo>
                  <a:cubicBezTo>
                    <a:pt x="0" y="57195"/>
                    <a:pt x="2390" y="63280"/>
                    <a:pt x="7102" y="67768"/>
                  </a:cubicBezTo>
                  <a:cubicBezTo>
                    <a:pt x="11755" y="72197"/>
                    <a:pt x="17913" y="74443"/>
                    <a:pt x="25401" y="74443"/>
                  </a:cubicBezTo>
                  <a:lnTo>
                    <a:pt x="94738" y="74443"/>
                  </a:lnTo>
                  <a:cubicBezTo>
                    <a:pt x="102227" y="74443"/>
                    <a:pt x="108382" y="72198"/>
                    <a:pt x="113037" y="67768"/>
                  </a:cubicBezTo>
                  <a:cubicBezTo>
                    <a:pt x="117750" y="63283"/>
                    <a:pt x="120140" y="57197"/>
                    <a:pt x="120140" y="49677"/>
                  </a:cubicBezTo>
                  <a:cubicBezTo>
                    <a:pt x="120139" y="46775"/>
                    <a:pt x="120041" y="43913"/>
                    <a:pt x="119849" y="4117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>
                <a:solidFill>
                  <a:schemeClr val="lt1"/>
                </a:solidFill>
              </a:endParaRPr>
            </a:p>
          </p:txBody>
        </p:sp>
      </p:grpSp>
      <p:sp>
        <p:nvSpPr>
          <p:cNvPr id="142" name="Rechthoek: afgeronde hoeken 141">
            <a:extLst>
              <a:ext uri="{FF2B5EF4-FFF2-40B4-BE49-F238E27FC236}">
                <a16:creationId xmlns:a16="http://schemas.microsoft.com/office/drawing/2014/main" id="{CB5088C1-3A53-4A06-8581-520E0B0A97DE}"/>
              </a:ext>
            </a:extLst>
          </p:cNvPr>
          <p:cNvSpPr/>
          <p:nvPr/>
        </p:nvSpPr>
        <p:spPr>
          <a:xfrm rot="16200000">
            <a:off x="9239847" y="3906780"/>
            <a:ext cx="1621049" cy="3628217"/>
          </a:xfrm>
          <a:prstGeom prst="roundRect">
            <a:avLst>
              <a:gd name="adj" fmla="val 4378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053" dirty="0"/>
          </a:p>
        </p:txBody>
      </p:sp>
      <p:sp>
        <p:nvSpPr>
          <p:cNvPr id="148" name="Vrije vorm: vorm 147">
            <a:extLst>
              <a:ext uri="{FF2B5EF4-FFF2-40B4-BE49-F238E27FC236}">
                <a16:creationId xmlns:a16="http://schemas.microsoft.com/office/drawing/2014/main" id="{428DF57A-C7EA-44FF-A914-C69C289AD1C8}"/>
              </a:ext>
            </a:extLst>
          </p:cNvPr>
          <p:cNvSpPr/>
          <p:nvPr userDrawn="1"/>
        </p:nvSpPr>
        <p:spPr>
          <a:xfrm rot="16200000">
            <a:off x="7466790" y="5679840"/>
            <a:ext cx="1621050" cy="82102"/>
          </a:xfrm>
          <a:custGeom>
            <a:avLst/>
            <a:gdLst>
              <a:gd name="connsiteX0" fmla="*/ 1621050 w 1621050"/>
              <a:gd name="connsiteY0" fmla="*/ 41051 h 82102"/>
              <a:gd name="connsiteX1" fmla="*/ 1621048 w 1621050"/>
              <a:gd name="connsiteY1" fmla="*/ 41057 h 82102"/>
              <a:gd name="connsiteX2" fmla="*/ 1621048 w 1621050"/>
              <a:gd name="connsiteY2" fmla="*/ 82102 h 82102"/>
              <a:gd name="connsiteX3" fmla="*/ 1588392 w 1621050"/>
              <a:gd name="connsiteY3" fmla="*/ 82102 h 82102"/>
              <a:gd name="connsiteX4" fmla="*/ 1291863 w 1621050"/>
              <a:gd name="connsiteY4" fmla="*/ 82102 h 82102"/>
              <a:gd name="connsiteX5" fmla="*/ 1259207 w 1621050"/>
              <a:gd name="connsiteY5" fmla="*/ 82102 h 82102"/>
              <a:gd name="connsiteX6" fmla="*/ 361846 w 1621050"/>
              <a:gd name="connsiteY6" fmla="*/ 82102 h 82102"/>
              <a:gd name="connsiteX7" fmla="*/ 329185 w 1621050"/>
              <a:gd name="connsiteY7" fmla="*/ 82102 h 82102"/>
              <a:gd name="connsiteX8" fmla="*/ 32660 w 1621050"/>
              <a:gd name="connsiteY8" fmla="*/ 82102 h 82102"/>
              <a:gd name="connsiteX9" fmla="*/ 0 w 1621050"/>
              <a:gd name="connsiteY9" fmla="*/ 82102 h 82102"/>
              <a:gd name="connsiteX10" fmla="*/ 0 w 1621050"/>
              <a:gd name="connsiteY10" fmla="*/ 41051 h 82102"/>
              <a:gd name="connsiteX11" fmla="*/ 2 w 1621050"/>
              <a:gd name="connsiteY11" fmla="*/ 41051 h 82102"/>
              <a:gd name="connsiteX12" fmla="*/ 32660 w 1621050"/>
              <a:gd name="connsiteY12" fmla="*/ 0 h 82102"/>
              <a:gd name="connsiteX13" fmla="*/ 361846 w 1621050"/>
              <a:gd name="connsiteY13" fmla="*/ 0 h 82102"/>
              <a:gd name="connsiteX14" fmla="*/ 1259207 w 1621050"/>
              <a:gd name="connsiteY14" fmla="*/ 0 h 82102"/>
              <a:gd name="connsiteX15" fmla="*/ 1588392 w 1621050"/>
              <a:gd name="connsiteY15" fmla="*/ 0 h 82102"/>
              <a:gd name="connsiteX16" fmla="*/ 1621050 w 1621050"/>
              <a:gd name="connsiteY16" fmla="*/ 41051 h 82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1050" h="82102">
                <a:moveTo>
                  <a:pt x="1621050" y="41051"/>
                </a:moveTo>
                <a:lnTo>
                  <a:pt x="1621048" y="41057"/>
                </a:lnTo>
                <a:lnTo>
                  <a:pt x="1621048" y="82102"/>
                </a:lnTo>
                <a:lnTo>
                  <a:pt x="1588392" y="82102"/>
                </a:lnTo>
                <a:lnTo>
                  <a:pt x="1291863" y="82102"/>
                </a:lnTo>
                <a:lnTo>
                  <a:pt x="1259207" y="82102"/>
                </a:lnTo>
                <a:lnTo>
                  <a:pt x="361846" y="82102"/>
                </a:lnTo>
                <a:lnTo>
                  <a:pt x="329185" y="82102"/>
                </a:lnTo>
                <a:lnTo>
                  <a:pt x="32660" y="82102"/>
                </a:lnTo>
                <a:lnTo>
                  <a:pt x="0" y="82102"/>
                </a:lnTo>
                <a:lnTo>
                  <a:pt x="0" y="41051"/>
                </a:lnTo>
                <a:lnTo>
                  <a:pt x="2" y="41051"/>
                </a:lnTo>
                <a:cubicBezTo>
                  <a:pt x="2" y="18380"/>
                  <a:pt x="14624" y="0"/>
                  <a:pt x="32660" y="0"/>
                </a:cubicBezTo>
                <a:lnTo>
                  <a:pt x="361846" y="0"/>
                </a:lnTo>
                <a:lnTo>
                  <a:pt x="1259207" y="0"/>
                </a:lnTo>
                <a:lnTo>
                  <a:pt x="1588392" y="0"/>
                </a:lnTo>
                <a:cubicBezTo>
                  <a:pt x="1606428" y="0"/>
                  <a:pt x="1621050" y="18380"/>
                  <a:pt x="1621050" y="41051"/>
                </a:cubicBezTo>
                <a:close/>
              </a:path>
            </a:pathLst>
          </a:custGeom>
          <a:gradFill>
            <a:gsLst>
              <a:gs pos="0">
                <a:srgbClr val="0054D0"/>
              </a:gs>
              <a:gs pos="100000">
                <a:srgbClr val="2F8DFF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sz="2053"/>
          </a:p>
        </p:txBody>
      </p:sp>
      <p:sp>
        <p:nvSpPr>
          <p:cNvPr id="92" name="Ovaal 91">
            <a:extLst>
              <a:ext uri="{FF2B5EF4-FFF2-40B4-BE49-F238E27FC236}">
                <a16:creationId xmlns:a16="http://schemas.microsoft.com/office/drawing/2014/main" id="{4A35EFAE-76F7-4649-BDA7-CC6962C6AEE4}"/>
              </a:ext>
            </a:extLst>
          </p:cNvPr>
          <p:cNvSpPr/>
          <p:nvPr userDrawn="1"/>
        </p:nvSpPr>
        <p:spPr>
          <a:xfrm>
            <a:off x="11653869" y="4208121"/>
            <a:ext cx="110858" cy="11965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053"/>
          </a:p>
        </p:txBody>
      </p:sp>
      <p:sp>
        <p:nvSpPr>
          <p:cNvPr id="114" name="Graphic 72">
            <a:extLst>
              <a:ext uri="{FF2B5EF4-FFF2-40B4-BE49-F238E27FC236}">
                <a16:creationId xmlns:a16="http://schemas.microsoft.com/office/drawing/2014/main" id="{2998173E-6DF0-4AF0-B43F-D339268E8234}"/>
              </a:ext>
            </a:extLst>
          </p:cNvPr>
          <p:cNvSpPr/>
          <p:nvPr userDrawn="1"/>
        </p:nvSpPr>
        <p:spPr>
          <a:xfrm>
            <a:off x="11665060" y="907411"/>
            <a:ext cx="112356" cy="122470"/>
          </a:xfrm>
          <a:custGeom>
            <a:avLst/>
            <a:gdLst>
              <a:gd name="connsiteX0" fmla="*/ 117000 w 135000"/>
              <a:gd name="connsiteY0" fmla="*/ 63000 h 135000"/>
              <a:gd name="connsiteX1" fmla="*/ 108000 w 135000"/>
              <a:gd name="connsiteY1" fmla="*/ 63000 h 135000"/>
              <a:gd name="connsiteX2" fmla="*/ 108000 w 135000"/>
              <a:gd name="connsiteY2" fmla="*/ 40500 h 135000"/>
              <a:gd name="connsiteX3" fmla="*/ 94500 w 135000"/>
              <a:gd name="connsiteY3" fmla="*/ 27000 h 135000"/>
              <a:gd name="connsiteX4" fmla="*/ 72000 w 135000"/>
              <a:gd name="connsiteY4" fmla="*/ 27000 h 135000"/>
              <a:gd name="connsiteX5" fmla="*/ 72000 w 135000"/>
              <a:gd name="connsiteY5" fmla="*/ 18000 h 135000"/>
              <a:gd name="connsiteX6" fmla="*/ 54000 w 135000"/>
              <a:gd name="connsiteY6" fmla="*/ 0 h 135000"/>
              <a:gd name="connsiteX7" fmla="*/ 36000 w 135000"/>
              <a:gd name="connsiteY7" fmla="*/ 18000 h 135000"/>
              <a:gd name="connsiteX8" fmla="*/ 36000 w 135000"/>
              <a:gd name="connsiteY8" fmla="*/ 27000 h 135000"/>
              <a:gd name="connsiteX9" fmla="*/ 13500 w 135000"/>
              <a:gd name="connsiteY9" fmla="*/ 27000 h 135000"/>
              <a:gd name="connsiteX10" fmla="*/ 0 w 135000"/>
              <a:gd name="connsiteY10" fmla="*/ 40500 h 135000"/>
              <a:gd name="connsiteX11" fmla="*/ 0 w 135000"/>
              <a:gd name="connsiteY11" fmla="*/ 67500 h 135000"/>
              <a:gd name="connsiteX12" fmla="*/ 4500 w 135000"/>
              <a:gd name="connsiteY12" fmla="*/ 72000 h 135000"/>
              <a:gd name="connsiteX13" fmla="*/ 18000 w 135000"/>
              <a:gd name="connsiteY13" fmla="*/ 72000 h 135000"/>
              <a:gd name="connsiteX14" fmla="*/ 27000 w 135000"/>
              <a:gd name="connsiteY14" fmla="*/ 81000 h 135000"/>
              <a:gd name="connsiteX15" fmla="*/ 18000 w 135000"/>
              <a:gd name="connsiteY15" fmla="*/ 90000 h 135000"/>
              <a:gd name="connsiteX16" fmla="*/ 4500 w 135000"/>
              <a:gd name="connsiteY16" fmla="*/ 90000 h 135000"/>
              <a:gd name="connsiteX17" fmla="*/ 0 w 135000"/>
              <a:gd name="connsiteY17" fmla="*/ 94500 h 135000"/>
              <a:gd name="connsiteX18" fmla="*/ 0 w 135000"/>
              <a:gd name="connsiteY18" fmla="*/ 121500 h 135000"/>
              <a:gd name="connsiteX19" fmla="*/ 13500 w 135000"/>
              <a:gd name="connsiteY19" fmla="*/ 135000 h 135000"/>
              <a:gd name="connsiteX20" fmla="*/ 40500 w 135000"/>
              <a:gd name="connsiteY20" fmla="*/ 135000 h 135000"/>
              <a:gd name="connsiteX21" fmla="*/ 45000 w 135000"/>
              <a:gd name="connsiteY21" fmla="*/ 130500 h 135000"/>
              <a:gd name="connsiteX22" fmla="*/ 45000 w 135000"/>
              <a:gd name="connsiteY22" fmla="*/ 117000 h 135000"/>
              <a:gd name="connsiteX23" fmla="*/ 54000 w 135000"/>
              <a:gd name="connsiteY23" fmla="*/ 108000 h 135000"/>
              <a:gd name="connsiteX24" fmla="*/ 63000 w 135000"/>
              <a:gd name="connsiteY24" fmla="*/ 117000 h 135000"/>
              <a:gd name="connsiteX25" fmla="*/ 63000 w 135000"/>
              <a:gd name="connsiteY25" fmla="*/ 130500 h 135000"/>
              <a:gd name="connsiteX26" fmla="*/ 67500 w 135000"/>
              <a:gd name="connsiteY26" fmla="*/ 135000 h 135000"/>
              <a:gd name="connsiteX27" fmla="*/ 94500 w 135000"/>
              <a:gd name="connsiteY27" fmla="*/ 135000 h 135000"/>
              <a:gd name="connsiteX28" fmla="*/ 108000 w 135000"/>
              <a:gd name="connsiteY28" fmla="*/ 121500 h 135000"/>
              <a:gd name="connsiteX29" fmla="*/ 108000 w 135000"/>
              <a:gd name="connsiteY29" fmla="*/ 99000 h 135000"/>
              <a:gd name="connsiteX30" fmla="*/ 117000 w 135000"/>
              <a:gd name="connsiteY30" fmla="*/ 99000 h 135000"/>
              <a:gd name="connsiteX31" fmla="*/ 135000 w 135000"/>
              <a:gd name="connsiteY31" fmla="*/ 81000 h 135000"/>
              <a:gd name="connsiteX32" fmla="*/ 117000 w 135000"/>
              <a:gd name="connsiteY32" fmla="*/ 63000 h 1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5000" h="135000">
                <a:moveTo>
                  <a:pt x="117000" y="63000"/>
                </a:moveTo>
                <a:lnTo>
                  <a:pt x="108000" y="63000"/>
                </a:lnTo>
                <a:lnTo>
                  <a:pt x="108000" y="40500"/>
                </a:lnTo>
                <a:cubicBezTo>
                  <a:pt x="108000" y="33044"/>
                  <a:pt x="101956" y="27000"/>
                  <a:pt x="94500" y="27000"/>
                </a:cubicBezTo>
                <a:lnTo>
                  <a:pt x="72000" y="27000"/>
                </a:lnTo>
                <a:lnTo>
                  <a:pt x="72000" y="18000"/>
                </a:lnTo>
                <a:cubicBezTo>
                  <a:pt x="72000" y="8059"/>
                  <a:pt x="63941" y="0"/>
                  <a:pt x="54000" y="0"/>
                </a:cubicBezTo>
                <a:cubicBezTo>
                  <a:pt x="44059" y="0"/>
                  <a:pt x="36000" y="8059"/>
                  <a:pt x="36000" y="18000"/>
                </a:cubicBezTo>
                <a:lnTo>
                  <a:pt x="36000" y="27000"/>
                </a:lnTo>
                <a:lnTo>
                  <a:pt x="13500" y="27000"/>
                </a:lnTo>
                <a:cubicBezTo>
                  <a:pt x="6044" y="27000"/>
                  <a:pt x="0" y="33044"/>
                  <a:pt x="0" y="40500"/>
                </a:cubicBezTo>
                <a:lnTo>
                  <a:pt x="0" y="67500"/>
                </a:lnTo>
                <a:cubicBezTo>
                  <a:pt x="0" y="69985"/>
                  <a:pt x="2015" y="72000"/>
                  <a:pt x="4500" y="72000"/>
                </a:cubicBezTo>
                <a:lnTo>
                  <a:pt x="18000" y="72000"/>
                </a:lnTo>
                <a:cubicBezTo>
                  <a:pt x="22971" y="72000"/>
                  <a:pt x="27000" y="76029"/>
                  <a:pt x="27000" y="81000"/>
                </a:cubicBezTo>
                <a:cubicBezTo>
                  <a:pt x="27000" y="85971"/>
                  <a:pt x="22971" y="90000"/>
                  <a:pt x="18000" y="90000"/>
                </a:cubicBezTo>
                <a:lnTo>
                  <a:pt x="4500" y="90000"/>
                </a:lnTo>
                <a:cubicBezTo>
                  <a:pt x="2015" y="90000"/>
                  <a:pt x="0" y="92015"/>
                  <a:pt x="0" y="94500"/>
                </a:cubicBezTo>
                <a:lnTo>
                  <a:pt x="0" y="121500"/>
                </a:lnTo>
                <a:cubicBezTo>
                  <a:pt x="0" y="128956"/>
                  <a:pt x="6044" y="135000"/>
                  <a:pt x="13500" y="135000"/>
                </a:cubicBezTo>
                <a:lnTo>
                  <a:pt x="40500" y="135000"/>
                </a:lnTo>
                <a:cubicBezTo>
                  <a:pt x="42985" y="135000"/>
                  <a:pt x="45000" y="132985"/>
                  <a:pt x="45000" y="130500"/>
                </a:cubicBezTo>
                <a:lnTo>
                  <a:pt x="45000" y="117000"/>
                </a:lnTo>
                <a:cubicBezTo>
                  <a:pt x="45000" y="112029"/>
                  <a:pt x="49029" y="108000"/>
                  <a:pt x="54000" y="108000"/>
                </a:cubicBezTo>
                <a:cubicBezTo>
                  <a:pt x="58971" y="108000"/>
                  <a:pt x="63000" y="112029"/>
                  <a:pt x="63000" y="117000"/>
                </a:cubicBezTo>
                <a:lnTo>
                  <a:pt x="63000" y="130500"/>
                </a:lnTo>
                <a:cubicBezTo>
                  <a:pt x="63000" y="132985"/>
                  <a:pt x="65015" y="135000"/>
                  <a:pt x="67500" y="135000"/>
                </a:cubicBezTo>
                <a:lnTo>
                  <a:pt x="94500" y="135000"/>
                </a:lnTo>
                <a:cubicBezTo>
                  <a:pt x="101956" y="135000"/>
                  <a:pt x="108000" y="128956"/>
                  <a:pt x="108000" y="121500"/>
                </a:cubicBezTo>
                <a:lnTo>
                  <a:pt x="108000" y="99000"/>
                </a:lnTo>
                <a:lnTo>
                  <a:pt x="117000" y="99000"/>
                </a:lnTo>
                <a:cubicBezTo>
                  <a:pt x="126941" y="99000"/>
                  <a:pt x="135000" y="90941"/>
                  <a:pt x="135000" y="81000"/>
                </a:cubicBezTo>
                <a:cubicBezTo>
                  <a:pt x="135000" y="71059"/>
                  <a:pt x="126941" y="63000"/>
                  <a:pt x="117000" y="6300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053">
              <a:solidFill>
                <a:schemeClr val="lt1"/>
              </a:solidFill>
            </a:endParaRPr>
          </a:p>
        </p:txBody>
      </p:sp>
      <p:sp>
        <p:nvSpPr>
          <p:cNvPr id="118" name="Graphic 152">
            <a:extLst>
              <a:ext uri="{FF2B5EF4-FFF2-40B4-BE49-F238E27FC236}">
                <a16:creationId xmlns:a16="http://schemas.microsoft.com/office/drawing/2014/main" id="{F4509B1C-1C2D-4978-B45E-7C19AA7570AA}"/>
              </a:ext>
            </a:extLst>
          </p:cNvPr>
          <p:cNvSpPr/>
          <p:nvPr userDrawn="1"/>
        </p:nvSpPr>
        <p:spPr>
          <a:xfrm>
            <a:off x="11664057" y="2554450"/>
            <a:ext cx="106462" cy="110578"/>
          </a:xfrm>
          <a:custGeom>
            <a:avLst/>
            <a:gdLst>
              <a:gd name="connsiteX0" fmla="*/ 126558 w 127917"/>
              <a:gd name="connsiteY0" fmla="*/ 50716 h 121892"/>
              <a:gd name="connsiteX1" fmla="*/ 98528 w 127917"/>
              <a:gd name="connsiteY1" fmla="*/ 78040 h 121892"/>
              <a:gd name="connsiteX2" fmla="*/ 105147 w 127917"/>
              <a:gd name="connsiteY2" fmla="*/ 116632 h 121892"/>
              <a:gd name="connsiteX3" fmla="*/ 103356 w 127917"/>
              <a:gd name="connsiteY3" fmla="*/ 121033 h 121892"/>
              <a:gd name="connsiteX4" fmla="*/ 100710 w 127917"/>
              <a:gd name="connsiteY4" fmla="*/ 121893 h 121892"/>
              <a:gd name="connsiteX5" fmla="*/ 98618 w 127917"/>
              <a:gd name="connsiteY5" fmla="*/ 121375 h 121892"/>
              <a:gd name="connsiteX6" fmla="*/ 63959 w 127917"/>
              <a:gd name="connsiteY6" fmla="*/ 103155 h 121892"/>
              <a:gd name="connsiteX7" fmla="*/ 29304 w 127917"/>
              <a:gd name="connsiteY7" fmla="*/ 121371 h 121892"/>
              <a:gd name="connsiteX8" fmla="*/ 24566 w 127917"/>
              <a:gd name="connsiteY8" fmla="*/ 121029 h 121892"/>
              <a:gd name="connsiteX9" fmla="*/ 22775 w 127917"/>
              <a:gd name="connsiteY9" fmla="*/ 116628 h 121892"/>
              <a:gd name="connsiteX10" fmla="*/ 29394 w 127917"/>
              <a:gd name="connsiteY10" fmla="*/ 78036 h 121892"/>
              <a:gd name="connsiteX11" fmla="*/ 1359 w 127917"/>
              <a:gd name="connsiteY11" fmla="*/ 50716 h 121892"/>
              <a:gd name="connsiteX12" fmla="*/ 221 w 127917"/>
              <a:gd name="connsiteY12" fmla="*/ 46104 h 121892"/>
              <a:gd name="connsiteX13" fmla="*/ 3857 w 127917"/>
              <a:gd name="connsiteY13" fmla="*/ 43039 h 121892"/>
              <a:gd name="connsiteX14" fmla="*/ 42597 w 127917"/>
              <a:gd name="connsiteY14" fmla="*/ 37414 h 121892"/>
              <a:gd name="connsiteX15" fmla="*/ 59922 w 127917"/>
              <a:gd name="connsiteY15" fmla="*/ 2305 h 121892"/>
              <a:gd name="connsiteX16" fmla="*/ 67995 w 127917"/>
              <a:gd name="connsiteY16" fmla="*/ 2305 h 121892"/>
              <a:gd name="connsiteX17" fmla="*/ 85320 w 127917"/>
              <a:gd name="connsiteY17" fmla="*/ 37414 h 121892"/>
              <a:gd name="connsiteX18" fmla="*/ 124061 w 127917"/>
              <a:gd name="connsiteY18" fmla="*/ 43039 h 121892"/>
              <a:gd name="connsiteX19" fmla="*/ 127697 w 127917"/>
              <a:gd name="connsiteY19" fmla="*/ 46104 h 121892"/>
              <a:gd name="connsiteX20" fmla="*/ 126558 w 127917"/>
              <a:gd name="connsiteY20" fmla="*/ 50716 h 12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7917" h="121892">
                <a:moveTo>
                  <a:pt x="126558" y="50716"/>
                </a:moveTo>
                <a:lnTo>
                  <a:pt x="98528" y="78040"/>
                </a:lnTo>
                <a:lnTo>
                  <a:pt x="105147" y="116632"/>
                </a:lnTo>
                <a:cubicBezTo>
                  <a:pt x="105435" y="118320"/>
                  <a:pt x="104742" y="120025"/>
                  <a:pt x="103356" y="121033"/>
                </a:cubicBezTo>
                <a:cubicBezTo>
                  <a:pt x="102573" y="121605"/>
                  <a:pt x="101642" y="121893"/>
                  <a:pt x="100710" y="121893"/>
                </a:cubicBezTo>
                <a:cubicBezTo>
                  <a:pt x="99995" y="121893"/>
                  <a:pt x="99275" y="121722"/>
                  <a:pt x="98618" y="121375"/>
                </a:cubicBezTo>
                <a:lnTo>
                  <a:pt x="63959" y="103155"/>
                </a:lnTo>
                <a:lnTo>
                  <a:pt x="29304" y="121371"/>
                </a:lnTo>
                <a:cubicBezTo>
                  <a:pt x="27792" y="122172"/>
                  <a:pt x="25952" y="122041"/>
                  <a:pt x="24566" y="121029"/>
                </a:cubicBezTo>
                <a:cubicBezTo>
                  <a:pt x="23180" y="120021"/>
                  <a:pt x="22487" y="118315"/>
                  <a:pt x="22775" y="116628"/>
                </a:cubicBezTo>
                <a:lnTo>
                  <a:pt x="29394" y="78036"/>
                </a:lnTo>
                <a:lnTo>
                  <a:pt x="1359" y="50716"/>
                </a:lnTo>
                <a:cubicBezTo>
                  <a:pt x="135" y="49519"/>
                  <a:pt x="-310" y="47728"/>
                  <a:pt x="221" y="46104"/>
                </a:cubicBezTo>
                <a:cubicBezTo>
                  <a:pt x="752" y="44479"/>
                  <a:pt x="2160" y="43287"/>
                  <a:pt x="3857" y="43039"/>
                </a:cubicBezTo>
                <a:lnTo>
                  <a:pt x="42597" y="37414"/>
                </a:lnTo>
                <a:lnTo>
                  <a:pt x="59922" y="2305"/>
                </a:lnTo>
                <a:cubicBezTo>
                  <a:pt x="61439" y="-768"/>
                  <a:pt x="66479" y="-768"/>
                  <a:pt x="67995" y="2305"/>
                </a:cubicBezTo>
                <a:lnTo>
                  <a:pt x="85320" y="37414"/>
                </a:lnTo>
                <a:lnTo>
                  <a:pt x="124061" y="43039"/>
                </a:lnTo>
                <a:cubicBezTo>
                  <a:pt x="125757" y="43287"/>
                  <a:pt x="127166" y="44475"/>
                  <a:pt x="127697" y="46104"/>
                </a:cubicBezTo>
                <a:cubicBezTo>
                  <a:pt x="128228" y="47733"/>
                  <a:pt x="127782" y="49515"/>
                  <a:pt x="126558" y="5071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053">
              <a:solidFill>
                <a:schemeClr val="lt1"/>
              </a:solidFill>
            </a:endParaRPr>
          </a:p>
        </p:txBody>
      </p:sp>
      <p:grpSp>
        <p:nvGrpSpPr>
          <p:cNvPr id="119" name="Graphic 156">
            <a:extLst>
              <a:ext uri="{FF2B5EF4-FFF2-40B4-BE49-F238E27FC236}">
                <a16:creationId xmlns:a16="http://schemas.microsoft.com/office/drawing/2014/main" id="{BA8BCE45-189A-4EED-A598-9A6911CA354E}"/>
              </a:ext>
            </a:extLst>
          </p:cNvPr>
          <p:cNvGrpSpPr/>
          <p:nvPr userDrawn="1"/>
        </p:nvGrpSpPr>
        <p:grpSpPr>
          <a:xfrm>
            <a:off x="11648194" y="5007509"/>
            <a:ext cx="119848" cy="130634"/>
            <a:chOff x="2907506" y="1341437"/>
            <a:chExt cx="144000" cy="144000"/>
          </a:xfrm>
          <a:solidFill>
            <a:schemeClr val="bg1">
              <a:lumMod val="85000"/>
            </a:schemeClr>
          </a:solidFill>
        </p:grpSpPr>
        <p:sp>
          <p:nvSpPr>
            <p:cNvPr id="120" name="Vrije vorm: vorm 119">
              <a:extLst>
                <a:ext uri="{FF2B5EF4-FFF2-40B4-BE49-F238E27FC236}">
                  <a16:creationId xmlns:a16="http://schemas.microsoft.com/office/drawing/2014/main" id="{1EC60D89-DD33-40F5-BDE6-B087AA68CC24}"/>
                </a:ext>
              </a:extLst>
            </p:cNvPr>
            <p:cNvSpPr/>
            <p:nvPr/>
          </p:nvSpPr>
          <p:spPr>
            <a:xfrm>
              <a:off x="2941818" y="1388124"/>
              <a:ext cx="109687" cy="84375"/>
            </a:xfrm>
            <a:custGeom>
              <a:avLst/>
              <a:gdLst>
                <a:gd name="connsiteX0" fmla="*/ 107216 w 109687"/>
                <a:gd name="connsiteY0" fmla="*/ 84375 h 84375"/>
                <a:gd name="connsiteX1" fmla="*/ 97031 w 109687"/>
                <a:gd name="connsiteY1" fmla="*/ 84375 h 84375"/>
                <a:gd name="connsiteX2" fmla="*/ 71256 w 109687"/>
                <a:gd name="connsiteY2" fmla="*/ 74187 h 84375"/>
                <a:gd name="connsiteX3" fmla="*/ 54844 w 109687"/>
                <a:gd name="connsiteY3" fmla="*/ 75938 h 84375"/>
                <a:gd name="connsiteX4" fmla="*/ 16706 w 109687"/>
                <a:gd name="connsiteY4" fmla="*/ 65344 h 84375"/>
                <a:gd name="connsiteX5" fmla="*/ 0 w 109687"/>
                <a:gd name="connsiteY5" fmla="*/ 37969 h 84375"/>
                <a:gd name="connsiteX6" fmla="*/ 16706 w 109687"/>
                <a:gd name="connsiteY6" fmla="*/ 10594 h 84375"/>
                <a:gd name="connsiteX7" fmla="*/ 54844 w 109687"/>
                <a:gd name="connsiteY7" fmla="*/ 0 h 84375"/>
                <a:gd name="connsiteX8" fmla="*/ 92981 w 109687"/>
                <a:gd name="connsiteY8" fmla="*/ 10594 h 84375"/>
                <a:gd name="connsiteX9" fmla="*/ 109688 w 109687"/>
                <a:gd name="connsiteY9" fmla="*/ 37969 h 84375"/>
                <a:gd name="connsiteX10" fmla="*/ 93494 w 109687"/>
                <a:gd name="connsiteY10" fmla="*/ 64942 h 84375"/>
                <a:gd name="connsiteX11" fmla="*/ 100014 w 109687"/>
                <a:gd name="connsiteY11" fmla="*/ 77173 h 8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9687" h="84375">
                  <a:moveTo>
                    <a:pt x="107216" y="84375"/>
                  </a:moveTo>
                  <a:lnTo>
                    <a:pt x="97031" y="84375"/>
                  </a:lnTo>
                  <a:cubicBezTo>
                    <a:pt x="87377" y="84375"/>
                    <a:pt x="78315" y="80775"/>
                    <a:pt x="71256" y="74187"/>
                  </a:cubicBezTo>
                  <a:cubicBezTo>
                    <a:pt x="65888" y="75349"/>
                    <a:pt x="60378" y="75938"/>
                    <a:pt x="54844" y="75938"/>
                  </a:cubicBezTo>
                  <a:cubicBezTo>
                    <a:pt x="40497" y="75938"/>
                    <a:pt x="26953" y="72175"/>
                    <a:pt x="16706" y="65344"/>
                  </a:cubicBezTo>
                  <a:cubicBezTo>
                    <a:pt x="5933" y="58162"/>
                    <a:pt x="0" y="48440"/>
                    <a:pt x="0" y="37969"/>
                  </a:cubicBezTo>
                  <a:cubicBezTo>
                    <a:pt x="0" y="27498"/>
                    <a:pt x="5933" y="17776"/>
                    <a:pt x="16706" y="10594"/>
                  </a:cubicBezTo>
                  <a:cubicBezTo>
                    <a:pt x="26953" y="3762"/>
                    <a:pt x="40497" y="0"/>
                    <a:pt x="54844" y="0"/>
                  </a:cubicBezTo>
                  <a:cubicBezTo>
                    <a:pt x="69190" y="0"/>
                    <a:pt x="82734" y="3762"/>
                    <a:pt x="92981" y="10594"/>
                  </a:cubicBezTo>
                  <a:cubicBezTo>
                    <a:pt x="103755" y="17776"/>
                    <a:pt x="109688" y="27498"/>
                    <a:pt x="109688" y="37969"/>
                  </a:cubicBezTo>
                  <a:cubicBezTo>
                    <a:pt x="109688" y="48149"/>
                    <a:pt x="103823" y="57855"/>
                    <a:pt x="93494" y="64942"/>
                  </a:cubicBezTo>
                  <a:cubicBezTo>
                    <a:pt x="94479" y="69630"/>
                    <a:pt x="96746" y="73904"/>
                    <a:pt x="100014" y="7717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>
                <a:solidFill>
                  <a:schemeClr val="lt1"/>
                </a:solidFill>
              </a:endParaRPr>
            </a:p>
          </p:txBody>
        </p:sp>
        <p:sp>
          <p:nvSpPr>
            <p:cNvPr id="121" name="Vrije vorm: vorm 120">
              <a:extLst>
                <a:ext uri="{FF2B5EF4-FFF2-40B4-BE49-F238E27FC236}">
                  <a16:creationId xmlns:a16="http://schemas.microsoft.com/office/drawing/2014/main" id="{AA774F69-032D-4F23-BCE0-7AF0336ACAB8}"/>
                </a:ext>
              </a:extLst>
            </p:cNvPr>
            <p:cNvSpPr/>
            <p:nvPr/>
          </p:nvSpPr>
          <p:spPr>
            <a:xfrm>
              <a:off x="2907506" y="1354374"/>
              <a:ext cx="107520" cy="84375"/>
            </a:xfrm>
            <a:custGeom>
              <a:avLst/>
              <a:gdLst>
                <a:gd name="connsiteX0" fmla="*/ 25875 w 107520"/>
                <a:gd name="connsiteY0" fmla="*/ 71719 h 84375"/>
                <a:gd name="connsiteX1" fmla="*/ 46338 w 107520"/>
                <a:gd name="connsiteY1" fmla="*/ 37323 h 84375"/>
                <a:gd name="connsiteX2" fmla="*/ 89156 w 107520"/>
                <a:gd name="connsiteY2" fmla="*/ 25313 h 84375"/>
                <a:gd name="connsiteX3" fmla="*/ 107520 w 107520"/>
                <a:gd name="connsiteY3" fmla="*/ 27253 h 84375"/>
                <a:gd name="connsiteX4" fmla="*/ 92981 w 107520"/>
                <a:gd name="connsiteY4" fmla="*/ 10594 h 84375"/>
                <a:gd name="connsiteX5" fmla="*/ 54844 w 107520"/>
                <a:gd name="connsiteY5" fmla="*/ 0 h 84375"/>
                <a:gd name="connsiteX6" fmla="*/ 16706 w 107520"/>
                <a:gd name="connsiteY6" fmla="*/ 10594 h 84375"/>
                <a:gd name="connsiteX7" fmla="*/ 0 w 107520"/>
                <a:gd name="connsiteY7" fmla="*/ 37969 h 84375"/>
                <a:gd name="connsiteX8" fmla="*/ 16193 w 107520"/>
                <a:gd name="connsiteY8" fmla="*/ 64942 h 84375"/>
                <a:gd name="connsiteX9" fmla="*/ 9673 w 107520"/>
                <a:gd name="connsiteY9" fmla="*/ 77173 h 84375"/>
                <a:gd name="connsiteX10" fmla="*/ 2471 w 107520"/>
                <a:gd name="connsiteY10" fmla="*/ 84375 h 84375"/>
                <a:gd name="connsiteX11" fmla="*/ 12656 w 107520"/>
                <a:gd name="connsiteY11" fmla="*/ 84375 h 84375"/>
                <a:gd name="connsiteX12" fmla="*/ 27208 w 107520"/>
                <a:gd name="connsiteY12" fmla="*/ 81467 h 84375"/>
                <a:gd name="connsiteX13" fmla="*/ 25875 w 107520"/>
                <a:gd name="connsiteY13" fmla="*/ 71719 h 8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520" h="84375">
                  <a:moveTo>
                    <a:pt x="25875" y="71719"/>
                  </a:moveTo>
                  <a:cubicBezTo>
                    <a:pt x="25875" y="58336"/>
                    <a:pt x="33143" y="46121"/>
                    <a:pt x="46338" y="37323"/>
                  </a:cubicBezTo>
                  <a:cubicBezTo>
                    <a:pt x="57956" y="29578"/>
                    <a:pt x="73163" y="25313"/>
                    <a:pt x="89156" y="25313"/>
                  </a:cubicBezTo>
                  <a:cubicBezTo>
                    <a:pt x="95457" y="25313"/>
                    <a:pt x="101635" y="25977"/>
                    <a:pt x="107520" y="27253"/>
                  </a:cubicBezTo>
                  <a:cubicBezTo>
                    <a:pt x="104900" y="20960"/>
                    <a:pt x="99957" y="15244"/>
                    <a:pt x="92981" y="10594"/>
                  </a:cubicBezTo>
                  <a:cubicBezTo>
                    <a:pt x="82734" y="3762"/>
                    <a:pt x="69190" y="0"/>
                    <a:pt x="54844" y="0"/>
                  </a:cubicBezTo>
                  <a:cubicBezTo>
                    <a:pt x="40497" y="0"/>
                    <a:pt x="26953" y="3762"/>
                    <a:pt x="16706" y="10594"/>
                  </a:cubicBezTo>
                  <a:cubicBezTo>
                    <a:pt x="5933" y="17776"/>
                    <a:pt x="0" y="27498"/>
                    <a:pt x="0" y="37969"/>
                  </a:cubicBezTo>
                  <a:cubicBezTo>
                    <a:pt x="0" y="48149"/>
                    <a:pt x="5865" y="57855"/>
                    <a:pt x="16193" y="64942"/>
                  </a:cubicBezTo>
                  <a:cubicBezTo>
                    <a:pt x="15208" y="69630"/>
                    <a:pt x="12942" y="73904"/>
                    <a:pt x="9673" y="77173"/>
                  </a:cubicBezTo>
                  <a:lnTo>
                    <a:pt x="2471" y="84375"/>
                  </a:lnTo>
                  <a:lnTo>
                    <a:pt x="12656" y="84375"/>
                  </a:lnTo>
                  <a:cubicBezTo>
                    <a:pt x="17740" y="84375"/>
                    <a:pt x="22658" y="83374"/>
                    <a:pt x="27208" y="81467"/>
                  </a:cubicBezTo>
                  <a:cubicBezTo>
                    <a:pt x="26326" y="78313"/>
                    <a:pt x="25875" y="75052"/>
                    <a:pt x="25875" y="717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053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6964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77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>
            <a:extLst>
              <a:ext uri="{FF2B5EF4-FFF2-40B4-BE49-F238E27FC236}">
                <a16:creationId xmlns:a16="http://schemas.microsoft.com/office/drawing/2014/main" id="{045322CC-4B1C-4C10-AD44-0154A3F9A2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667003" y="-2667002"/>
            <a:ext cx="6857998" cy="12192001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10511" y="292174"/>
            <a:ext cx="11370977" cy="490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NL" dirty="0"/>
              <a:t>Plaats hier je titel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5411A5D9-E028-4D06-9C98-7FF92BC3E1C9}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0" y="0"/>
            <a:chExt cx="12169774" cy="6858000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3C0D51EA-2C0B-423F-808A-D7E320607645}"/>
                </a:ext>
              </a:extLst>
            </p:cNvPr>
            <p:cNvSpPr/>
            <p:nvPr userDrawn="1"/>
          </p:nvSpPr>
          <p:spPr>
            <a:xfrm>
              <a:off x="0" y="5948363"/>
              <a:ext cx="12169774" cy="90963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sz="2262" dirty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E19B9C6E-D591-4B5A-88EC-0D456E9EEA77}"/>
                </a:ext>
              </a:extLst>
            </p:cNvPr>
            <p:cNvSpPr/>
            <p:nvPr userDrawn="1"/>
          </p:nvSpPr>
          <p:spPr>
            <a:xfrm>
              <a:off x="0" y="0"/>
              <a:ext cx="12169774" cy="741500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sz="2262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5969C4B-FE96-4B5E-AC7E-F03D13C17B67}"/>
                </a:ext>
              </a:extLst>
            </p:cNvPr>
            <p:cNvSpPr/>
            <p:nvPr userDrawn="1"/>
          </p:nvSpPr>
          <p:spPr>
            <a:xfrm rot="5400000">
              <a:off x="-3082652" y="3082652"/>
              <a:ext cx="6858000" cy="692696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sz="2262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AAE7E668-C2A5-4854-9DA1-0B4C4EAB09BF}"/>
                </a:ext>
              </a:extLst>
            </p:cNvPr>
            <p:cNvSpPr/>
            <p:nvPr userDrawn="1"/>
          </p:nvSpPr>
          <p:spPr>
            <a:xfrm rot="5400000">
              <a:off x="8379719" y="3071367"/>
              <a:ext cx="6858000" cy="715265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sz="2262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3DB02457-A563-4894-84F5-CDE73B5FDF1D}"/>
                </a:ext>
              </a:extLst>
            </p:cNvPr>
            <p:cNvSpPr/>
            <p:nvPr userDrawn="1"/>
          </p:nvSpPr>
          <p:spPr>
            <a:xfrm>
              <a:off x="0" y="1231900"/>
              <a:ext cx="12169774" cy="359999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sz="2262" dirty="0"/>
            </a:p>
          </p:txBody>
        </p:sp>
      </p:grpSp>
    </p:spTree>
    <p:extLst>
      <p:ext uri="{BB962C8B-B14F-4D97-AF65-F5344CB8AC3E}">
        <p14:creationId xmlns:p14="http://schemas.microsoft.com/office/powerpoint/2010/main" val="2831793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hf hdr="0"/>
  <p:txStyles>
    <p:titleStyle>
      <a:lvl1pPr algn="l" defTabSz="1149357" rtl="0" eaLnBrk="1" latinLnBrk="0" hangingPunct="1">
        <a:lnSpc>
          <a:spcPct val="90000"/>
        </a:lnSpc>
        <a:spcBef>
          <a:spcPct val="0"/>
        </a:spcBef>
        <a:buNone/>
        <a:tabLst>
          <a:tab pos="1578371" algn="l"/>
        </a:tabLst>
        <a:defRPr sz="2737" b="1" kern="1200" cap="all" baseline="0">
          <a:gradFill>
            <a:gsLst>
              <a:gs pos="0">
                <a:srgbClr val="0054D0"/>
              </a:gs>
              <a:gs pos="100000">
                <a:srgbClr val="2F8DFF"/>
              </a:gs>
            </a:gsLst>
            <a:lin ang="1800000" scaled="0"/>
          </a:gradFill>
          <a:latin typeface="+mj-lt"/>
          <a:ea typeface="+mj-ea"/>
          <a:cs typeface="+mj-cs"/>
        </a:defRPr>
      </a:lvl1pPr>
    </p:titleStyle>
    <p:bodyStyle>
      <a:lvl1pPr marL="273372" indent="-273372" algn="l" defTabSz="903923" rtl="0" eaLnBrk="1" latinLnBrk="0" hangingPunct="1">
        <a:lnSpc>
          <a:spcPct val="100000"/>
        </a:lnSpc>
        <a:spcBef>
          <a:spcPts val="377"/>
        </a:spcBef>
        <a:spcAft>
          <a:spcPts val="754"/>
        </a:spcAft>
        <a:buClr>
          <a:schemeClr val="tx2"/>
        </a:buClr>
        <a:buSzPct val="100000"/>
        <a:buFont typeface="Segoe UI Light" panose="020B0502040204020203" pitchFamily="34" charset="0"/>
        <a:buChar char="•"/>
        <a:defRPr sz="201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92638" indent="-319266" algn="l" defTabSz="903923" rtl="0" eaLnBrk="1" latinLnBrk="0" hangingPunct="1">
        <a:lnSpc>
          <a:spcPct val="100000"/>
        </a:lnSpc>
        <a:spcBef>
          <a:spcPts val="377"/>
        </a:spcBef>
        <a:spcAft>
          <a:spcPts val="754"/>
        </a:spcAft>
        <a:buClr>
          <a:schemeClr val="tx2"/>
        </a:buClr>
        <a:buSzPct val="100000"/>
        <a:buFont typeface="Calibri Light" panose="020F0302020204030204" pitchFamily="34" charset="0"/>
        <a:buChar char="→"/>
        <a:defRPr sz="2011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0" indent="0" algn="l" defTabSz="903923" rtl="0" eaLnBrk="1" latinLnBrk="0" hangingPunct="1">
        <a:lnSpc>
          <a:spcPct val="100000"/>
        </a:lnSpc>
        <a:spcBef>
          <a:spcPts val="377"/>
        </a:spcBef>
        <a:spcAft>
          <a:spcPts val="754"/>
        </a:spcAft>
        <a:buClr>
          <a:srgbClr val="0070C0"/>
        </a:buClr>
        <a:buSzPct val="85000"/>
        <a:buFont typeface="Arial" panose="020B0604020202020204" pitchFamily="34" charset="0"/>
        <a:buNone/>
        <a:defRPr sz="2011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0" indent="0" algn="l" defTabSz="903923" rtl="0" eaLnBrk="1" latinLnBrk="0" hangingPunct="1">
        <a:lnSpc>
          <a:spcPct val="100000"/>
        </a:lnSpc>
        <a:spcBef>
          <a:spcPts val="377"/>
        </a:spcBef>
        <a:spcAft>
          <a:spcPts val="1509"/>
        </a:spcAft>
        <a:buFont typeface="Arial" panose="020B0604020202020204" pitchFamily="34" charset="0"/>
        <a:buNone/>
        <a:defRPr sz="2514" b="1" kern="1200" cap="none" spc="38" baseline="0">
          <a:solidFill>
            <a:schemeClr val="accent2"/>
          </a:solidFill>
          <a:latin typeface="+mj-lt"/>
          <a:ea typeface="+mn-ea"/>
          <a:cs typeface="Calibri" panose="020F0502020204030204" pitchFamily="34" charset="0"/>
        </a:defRPr>
      </a:lvl4pPr>
      <a:lvl5pPr marL="341217" indent="-341217" algn="l" defTabSz="903923" rtl="0" eaLnBrk="1" latinLnBrk="0" hangingPunct="1">
        <a:lnSpc>
          <a:spcPct val="100000"/>
        </a:lnSpc>
        <a:spcBef>
          <a:spcPts val="377"/>
        </a:spcBef>
        <a:spcAft>
          <a:spcPts val="754"/>
        </a:spcAft>
        <a:buClr>
          <a:schemeClr val="tx2"/>
        </a:buClr>
        <a:buFont typeface="+mj-lt"/>
        <a:buAutoNum type="arabicPeriod"/>
        <a:defRPr sz="2011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73372" indent="-273372" algn="l" defTabSz="1149357" rtl="0" eaLnBrk="1" latinLnBrk="0" hangingPunct="1">
        <a:lnSpc>
          <a:spcPct val="100000"/>
        </a:lnSpc>
        <a:spcBef>
          <a:spcPts val="377"/>
        </a:spcBef>
        <a:spcAft>
          <a:spcPts val="754"/>
        </a:spcAft>
        <a:buFont typeface="Arial" panose="020B0604020202020204" pitchFamily="34" charset="0"/>
        <a:buChar char="•"/>
        <a:defRPr sz="2011" b="0" i="0" kern="1200">
          <a:solidFill>
            <a:schemeClr val="tx2"/>
          </a:solidFill>
          <a:latin typeface="+mn-lt"/>
          <a:ea typeface="+mn-ea"/>
          <a:cs typeface="+mn-cs"/>
        </a:defRPr>
      </a:lvl6pPr>
      <a:lvl7pPr marL="592638" indent="-319266" algn="l" defTabSz="1149357" rtl="0" eaLnBrk="1" latinLnBrk="0" hangingPunct="1">
        <a:lnSpc>
          <a:spcPct val="100000"/>
        </a:lnSpc>
        <a:spcBef>
          <a:spcPts val="377"/>
        </a:spcBef>
        <a:spcAft>
          <a:spcPts val="754"/>
        </a:spcAft>
        <a:buFont typeface="Calibri Light" panose="020F0302020204030204" pitchFamily="34" charset="0"/>
        <a:buChar char="→"/>
        <a:defRPr sz="2011" b="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0" indent="0" algn="l" defTabSz="1149357" rtl="0" eaLnBrk="1" latinLnBrk="0" hangingPunct="1">
        <a:lnSpc>
          <a:spcPct val="90000"/>
        </a:lnSpc>
        <a:spcBef>
          <a:spcPts val="377"/>
        </a:spcBef>
        <a:spcAft>
          <a:spcPts val="754"/>
        </a:spcAft>
        <a:buFont typeface="Arial" panose="020B0604020202020204" pitchFamily="34" charset="0"/>
        <a:buNone/>
        <a:defRPr sz="2011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149357" rtl="0" eaLnBrk="1" latinLnBrk="0" hangingPunct="1">
        <a:lnSpc>
          <a:spcPct val="100000"/>
        </a:lnSpc>
        <a:spcBef>
          <a:spcPts val="377"/>
        </a:spcBef>
        <a:spcAft>
          <a:spcPts val="1509"/>
        </a:spcAft>
        <a:buFont typeface="Arial" panose="020B0604020202020204" pitchFamily="34" charset="0"/>
        <a:buNone/>
        <a:defRPr sz="2514" b="1" kern="1200">
          <a:solidFill>
            <a:schemeClr val="accent2"/>
          </a:solidFill>
          <a:latin typeface="+mj-lt"/>
          <a:ea typeface="+mn-ea"/>
          <a:cs typeface="+mn-cs"/>
        </a:defRPr>
      </a:lvl9pPr>
    </p:bodyStyle>
    <p:otherStyle>
      <a:defPPr>
        <a:defRPr lang="nl-NL"/>
      </a:defPPr>
      <a:lvl1pPr marL="0" algn="l" defTabSz="1149357" rtl="0" eaLnBrk="1" latinLnBrk="0" hangingPunct="1">
        <a:defRPr sz="2262" kern="1200">
          <a:solidFill>
            <a:schemeClr val="tx1"/>
          </a:solidFill>
          <a:latin typeface="+mn-lt"/>
          <a:ea typeface="+mn-ea"/>
          <a:cs typeface="+mn-cs"/>
        </a:defRPr>
      </a:lvl1pPr>
      <a:lvl2pPr marL="574679" algn="l" defTabSz="1149357" rtl="0" eaLnBrk="1" latinLnBrk="0" hangingPunct="1">
        <a:defRPr sz="2262" kern="1200">
          <a:solidFill>
            <a:schemeClr val="tx1"/>
          </a:solidFill>
          <a:latin typeface="+mn-lt"/>
          <a:ea typeface="+mn-ea"/>
          <a:cs typeface="+mn-cs"/>
        </a:defRPr>
      </a:lvl2pPr>
      <a:lvl3pPr marL="1149357" algn="l" defTabSz="1149357" rtl="0" eaLnBrk="1" latinLnBrk="0" hangingPunct="1">
        <a:defRPr sz="2262" kern="1200">
          <a:solidFill>
            <a:schemeClr val="tx1"/>
          </a:solidFill>
          <a:latin typeface="+mn-lt"/>
          <a:ea typeface="+mn-ea"/>
          <a:cs typeface="+mn-cs"/>
        </a:defRPr>
      </a:lvl3pPr>
      <a:lvl4pPr marL="1724037" algn="l" defTabSz="1149357" rtl="0" eaLnBrk="1" latinLnBrk="0" hangingPunct="1">
        <a:defRPr sz="2262" kern="1200">
          <a:solidFill>
            <a:schemeClr val="tx1"/>
          </a:solidFill>
          <a:latin typeface="+mn-lt"/>
          <a:ea typeface="+mn-ea"/>
          <a:cs typeface="+mn-cs"/>
        </a:defRPr>
      </a:lvl4pPr>
      <a:lvl5pPr marL="2298715" algn="l" defTabSz="1149357" rtl="0" eaLnBrk="1" latinLnBrk="0" hangingPunct="1">
        <a:defRPr sz="2262" kern="1200">
          <a:solidFill>
            <a:schemeClr val="tx1"/>
          </a:solidFill>
          <a:latin typeface="+mn-lt"/>
          <a:ea typeface="+mn-ea"/>
          <a:cs typeface="+mn-cs"/>
        </a:defRPr>
      </a:lvl5pPr>
      <a:lvl6pPr marL="2873394" algn="l" defTabSz="1149357" rtl="0" eaLnBrk="1" latinLnBrk="0" hangingPunct="1">
        <a:defRPr sz="2262" kern="1200">
          <a:solidFill>
            <a:schemeClr val="tx1"/>
          </a:solidFill>
          <a:latin typeface="+mn-lt"/>
          <a:ea typeface="+mn-ea"/>
          <a:cs typeface="+mn-cs"/>
        </a:defRPr>
      </a:lvl6pPr>
      <a:lvl7pPr marL="3448072" algn="l" defTabSz="1149357" rtl="0" eaLnBrk="1" latinLnBrk="0" hangingPunct="1">
        <a:defRPr sz="2262" kern="1200">
          <a:solidFill>
            <a:schemeClr val="tx1"/>
          </a:solidFill>
          <a:latin typeface="+mn-lt"/>
          <a:ea typeface="+mn-ea"/>
          <a:cs typeface="+mn-cs"/>
        </a:defRPr>
      </a:lvl7pPr>
      <a:lvl8pPr marL="4022751" algn="l" defTabSz="1149357" rtl="0" eaLnBrk="1" latinLnBrk="0" hangingPunct="1">
        <a:defRPr sz="2262" kern="1200">
          <a:solidFill>
            <a:schemeClr val="tx1"/>
          </a:solidFill>
          <a:latin typeface="+mn-lt"/>
          <a:ea typeface="+mn-ea"/>
          <a:cs typeface="+mn-cs"/>
        </a:defRPr>
      </a:lvl8pPr>
      <a:lvl9pPr marL="4597430" algn="l" defTabSz="1149357" rtl="0" eaLnBrk="1" latinLnBrk="0" hangingPunct="1">
        <a:defRPr sz="22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1" userDrawn="1">
          <p15:clr>
            <a:srgbClr val="F26B43"/>
          </p15:clr>
        </p15:guide>
        <p15:guide id="2" orient="horz" pos="776" userDrawn="1">
          <p15:clr>
            <a:srgbClr val="F26B43"/>
          </p15:clr>
        </p15:guide>
        <p15:guide id="3" orient="horz" pos="1002" userDrawn="1">
          <p15:clr>
            <a:srgbClr val="F26B43"/>
          </p15:clr>
        </p15:guide>
        <p15:guide id="5" orient="horz" pos="386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LOGO" hidden="1">
            <a:extLst>
              <a:ext uri="{FF2B5EF4-FFF2-40B4-BE49-F238E27FC236}">
                <a16:creationId xmlns:a16="http://schemas.microsoft.com/office/drawing/2014/main" id="{78538F70-4349-4486-9CF4-B213F95B3524}"/>
              </a:ext>
            </a:extLst>
          </p:cNvPr>
          <p:cNvGrpSpPr/>
          <p:nvPr userDrawn="1"/>
        </p:nvGrpSpPr>
        <p:grpSpPr>
          <a:xfrm>
            <a:off x="348525" y="347978"/>
            <a:ext cx="695165" cy="688086"/>
            <a:chOff x="10291381" y="780093"/>
            <a:chExt cx="695165" cy="688086"/>
          </a:xfrm>
        </p:grpSpPr>
        <p:sp>
          <p:nvSpPr>
            <p:cNvPr id="56" name="VIEKANT">
              <a:extLst>
                <a:ext uri="{FF2B5EF4-FFF2-40B4-BE49-F238E27FC236}">
                  <a16:creationId xmlns:a16="http://schemas.microsoft.com/office/drawing/2014/main" id="{C00740E7-E84E-4588-90CB-7EBBF78A9795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7" name="CIRKEL">
              <a:extLst>
                <a:ext uri="{FF2B5EF4-FFF2-40B4-BE49-F238E27FC236}">
                  <a16:creationId xmlns:a16="http://schemas.microsoft.com/office/drawing/2014/main" id="{324C458A-AD5E-4A8C-9B2F-EB687499D021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8" name="DRIEHOEK">
              <a:extLst>
                <a:ext uri="{FF2B5EF4-FFF2-40B4-BE49-F238E27FC236}">
                  <a16:creationId xmlns:a16="http://schemas.microsoft.com/office/drawing/2014/main" id="{8717843F-DE41-4FC7-979B-C0374CC4155C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59" name="GROENE P">
              <a:extLst>
                <a:ext uri="{FF2B5EF4-FFF2-40B4-BE49-F238E27FC236}">
                  <a16:creationId xmlns:a16="http://schemas.microsoft.com/office/drawing/2014/main" id="{3FDC5D7E-F5C3-49E3-B300-D8378F513B25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60" name="Rechthoekige driehoek 48">
                <a:extLst>
                  <a:ext uri="{FF2B5EF4-FFF2-40B4-BE49-F238E27FC236}">
                    <a16:creationId xmlns:a16="http://schemas.microsoft.com/office/drawing/2014/main" id="{67EF4647-90BF-4893-9CEE-1FF9994A976C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1" name="Rechthoek 49">
                <a:extLst>
                  <a:ext uri="{FF2B5EF4-FFF2-40B4-BE49-F238E27FC236}">
                    <a16:creationId xmlns:a16="http://schemas.microsoft.com/office/drawing/2014/main" id="{42F32DD6-4CC5-47A5-A742-2180D5C7EF97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2" name="Ovaal 50">
                <a:extLst>
                  <a:ext uri="{FF2B5EF4-FFF2-40B4-BE49-F238E27FC236}">
                    <a16:creationId xmlns:a16="http://schemas.microsoft.com/office/drawing/2014/main" id="{F0EFAD53-BDF2-4552-9DC2-0C98D1BD28FD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1275" cy="369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NL" noProof="0" dirty="0"/>
              <a:t>PLAATS TITEL HIER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593843"/>
            <a:ext cx="10753200" cy="42123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Alt. 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8526" y="6426000"/>
            <a:ext cx="288000" cy="432000"/>
          </a:xfrm>
          <a:prstGeom prst="rect">
            <a:avLst/>
          </a:prstGeom>
          <a:solidFill>
            <a:schemeClr val="tx1"/>
          </a:solidFill>
        </p:spPr>
        <p:txBody>
          <a:bodyPr vert="horz" lIns="0" tIns="72000" rIns="0" bIns="0" rtlCol="0" anchor="t">
            <a:noAutofit/>
          </a:bodyPr>
          <a:lstStyle>
            <a:lvl1pPr algn="ctr">
              <a:defRPr sz="1000" b="1">
                <a:solidFill>
                  <a:schemeClr val="bg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grpSp>
        <p:nvGrpSpPr>
          <p:cNvPr id="15" name="GRID" hidden="1">
            <a:extLst>
              <a:ext uri="{FF2B5EF4-FFF2-40B4-BE49-F238E27FC236}">
                <a16:creationId xmlns:a16="http://schemas.microsoft.com/office/drawing/2014/main" id="{4129D105-9E64-446B-9706-45C80CEFF79A}"/>
              </a:ext>
            </a:extLst>
          </p:cNvPr>
          <p:cNvGrpSpPr/>
          <p:nvPr userDrawn="1"/>
        </p:nvGrpSpPr>
        <p:grpSpPr>
          <a:xfrm>
            <a:off x="-12032" y="0"/>
            <a:ext cx="12204032" cy="6858000"/>
            <a:chOff x="-12032" y="0"/>
            <a:chExt cx="12204032" cy="6858000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7D9988B5-FF41-44BF-9EBA-8ED0383D0B4A}"/>
                </a:ext>
              </a:extLst>
            </p:cNvPr>
            <p:cNvSpPr/>
            <p:nvPr userDrawn="1"/>
          </p:nvSpPr>
          <p:spPr>
            <a:xfrm>
              <a:off x="-12032" y="0"/>
              <a:ext cx="12192000" cy="72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223B51F0-7066-4BAC-B391-CBE4243866E1}"/>
                </a:ext>
              </a:extLst>
            </p:cNvPr>
            <p:cNvSpPr/>
            <p:nvPr userDrawn="1"/>
          </p:nvSpPr>
          <p:spPr>
            <a:xfrm>
              <a:off x="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986314BC-5B6A-423E-A18F-BE67EEBFD0AA}"/>
                </a:ext>
              </a:extLst>
            </p:cNvPr>
            <p:cNvSpPr/>
            <p:nvPr userDrawn="1"/>
          </p:nvSpPr>
          <p:spPr>
            <a:xfrm>
              <a:off x="1147200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59F3FC6-346A-4720-8A58-EF51F3E955F9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3D4E2D73-574C-4613-A3A4-5612A2E130A4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2775937-D9EA-4974-9459-412AF5D1CBD4}"/>
                </a:ext>
              </a:extLst>
            </p:cNvPr>
            <p:cNvSpPr/>
            <p:nvPr userDrawn="1"/>
          </p:nvSpPr>
          <p:spPr>
            <a:xfrm>
              <a:off x="0" y="5806208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</p:grpSp>
      <p:grpSp>
        <p:nvGrpSpPr>
          <p:cNvPr id="14" name="Group 13" hidden="1">
            <a:extLst>
              <a:ext uri="{FF2B5EF4-FFF2-40B4-BE49-F238E27FC236}">
                <a16:creationId xmlns:a16="http://schemas.microsoft.com/office/drawing/2014/main" id="{23640DE1-7525-4E31-9C0B-DDA094E27FFB}"/>
              </a:ext>
            </a:extLst>
          </p:cNvPr>
          <p:cNvGrpSpPr/>
          <p:nvPr userDrawn="1"/>
        </p:nvGrpSpPr>
        <p:grpSpPr>
          <a:xfrm>
            <a:off x="-581025" y="0"/>
            <a:ext cx="13954125" cy="6858000"/>
            <a:chOff x="-581025" y="0"/>
            <a:chExt cx="13954125" cy="68580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49971C6-9FAF-42F9-8C80-6142AF183594}"/>
                </a:ext>
              </a:extLst>
            </p:cNvPr>
            <p:cNvGrpSpPr/>
            <p:nvPr userDrawn="1"/>
          </p:nvGrpSpPr>
          <p:grpSpPr>
            <a:xfrm>
              <a:off x="-581025" y="6282000"/>
              <a:ext cx="13954125" cy="576000"/>
              <a:chOff x="-581025" y="6248400"/>
              <a:chExt cx="13954125" cy="24960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C4BE31A-4421-48DE-A947-A03A99757E7F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997F974-01F2-448E-B8F4-2AD37AA1AF79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5426A5C0-518B-47EF-A132-E84BDE352BF6}"/>
                </a:ext>
              </a:extLst>
            </p:cNvPr>
            <p:cNvGrpSpPr/>
            <p:nvPr userDrawn="1"/>
          </p:nvGrpSpPr>
          <p:grpSpPr>
            <a:xfrm>
              <a:off x="-581025" y="0"/>
              <a:ext cx="13954125" cy="576000"/>
              <a:chOff x="-581025" y="6248400"/>
              <a:chExt cx="13954125" cy="249600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0F653321-D18C-49D5-8BB2-34284DAC83D5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8164DE20-4AE1-49CE-A220-0538A35BA252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LOGO">
            <a:extLst>
              <a:ext uri="{FF2B5EF4-FFF2-40B4-BE49-F238E27FC236}">
                <a16:creationId xmlns:a16="http://schemas.microsoft.com/office/drawing/2014/main" id="{457B8A8F-25CD-49D2-91F6-D265A1E27699}"/>
              </a:ext>
            </a:extLst>
          </p:cNvPr>
          <p:cNvGrpSpPr/>
          <p:nvPr userDrawn="1"/>
        </p:nvGrpSpPr>
        <p:grpSpPr>
          <a:xfrm>
            <a:off x="348525" y="347978"/>
            <a:ext cx="288001" cy="285068"/>
            <a:chOff x="10291381" y="780093"/>
            <a:chExt cx="695165" cy="688086"/>
          </a:xfrm>
        </p:grpSpPr>
        <p:sp>
          <p:nvSpPr>
            <p:cNvPr id="68" name="VIEKANT">
              <a:extLst>
                <a:ext uri="{FF2B5EF4-FFF2-40B4-BE49-F238E27FC236}">
                  <a16:creationId xmlns:a16="http://schemas.microsoft.com/office/drawing/2014/main" id="{CDAC566A-3746-40EF-954B-BD057DB25881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69" name="CIRKEL">
              <a:extLst>
                <a:ext uri="{FF2B5EF4-FFF2-40B4-BE49-F238E27FC236}">
                  <a16:creationId xmlns:a16="http://schemas.microsoft.com/office/drawing/2014/main" id="{46C55B31-26A2-4535-947E-D5277AF5B64F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0" name="DRIEHOEK">
              <a:extLst>
                <a:ext uri="{FF2B5EF4-FFF2-40B4-BE49-F238E27FC236}">
                  <a16:creationId xmlns:a16="http://schemas.microsoft.com/office/drawing/2014/main" id="{032102FC-DA73-4C68-A94D-3BE5343037E0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71" name="GROENE P">
              <a:extLst>
                <a:ext uri="{FF2B5EF4-FFF2-40B4-BE49-F238E27FC236}">
                  <a16:creationId xmlns:a16="http://schemas.microsoft.com/office/drawing/2014/main" id="{67C89008-859C-440C-975A-A0BAB12E869C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72" name="Rechthoekige driehoek 48">
                <a:extLst>
                  <a:ext uri="{FF2B5EF4-FFF2-40B4-BE49-F238E27FC236}">
                    <a16:creationId xmlns:a16="http://schemas.microsoft.com/office/drawing/2014/main" id="{2F0E98DC-79B5-4AE3-B80B-97834E3D8395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3" name="Rechthoek 49">
                <a:extLst>
                  <a:ext uri="{FF2B5EF4-FFF2-40B4-BE49-F238E27FC236}">
                    <a16:creationId xmlns:a16="http://schemas.microsoft.com/office/drawing/2014/main" id="{1EAC8BC8-512A-4491-930F-DE097BAD194D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4" name="Ovaal 50">
                <a:extLst>
                  <a:ext uri="{FF2B5EF4-FFF2-40B4-BE49-F238E27FC236}">
                    <a16:creationId xmlns:a16="http://schemas.microsoft.com/office/drawing/2014/main" id="{39714E2B-495C-46F6-9BA9-4A6A40AA2F87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78498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2"/>
        </a:buClr>
        <a:buFont typeface="Arial" panose="020B0604020202020204" pitchFamily="34" charset="0"/>
        <a:buChar char="•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3"/>
        </a:buClr>
        <a:buFont typeface="Segoe UI Light" panose="020B0502040204020203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400" b="1" kern="1200" cap="all">
          <a:solidFill>
            <a:schemeClr val="accent2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000" b="0" kern="1200" cap="all" baseline="0">
          <a:solidFill>
            <a:schemeClr val="tx1"/>
          </a:solidFill>
          <a:latin typeface="+mj-lt"/>
          <a:ea typeface="+mn-ea"/>
          <a:cs typeface="+mn-cs"/>
        </a:defRPr>
      </a:lvl6pPr>
      <a:lvl7pPr marL="268288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536575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9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03">
          <p15:clr>
            <a:srgbClr val="F26B43"/>
          </p15:clr>
        </p15:guide>
        <p15:guide id="2" pos="453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3997">
          <p15:clr>
            <a:srgbClr val="A4A3A4"/>
          </p15:clr>
        </p15:guide>
        <p15:guide id="5" orient="horz" pos="4094">
          <p15:clr>
            <a:srgbClr val="A4A3A4"/>
          </p15:clr>
        </p15:guide>
        <p15:guide id="6" pos="7226">
          <p15:clr>
            <a:srgbClr val="F26B43"/>
          </p15:clr>
        </p15:guide>
        <p15:guide id="7" orient="horz" pos="686">
          <p15:clr>
            <a:srgbClr val="A4A3A4"/>
          </p15:clr>
        </p15:guide>
        <p15:guide id="9" orient="horz" pos="45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pptsolutions.nl/" TargetMode="External"/><Relationship Id="rId4" Type="http://schemas.openxmlformats.org/officeDocument/2006/relationships/image" Target="../media/image5.svg"/><Relationship Id="rId9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51EAD3CC-F28D-4EB3-863C-2775A9EBB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125" y="244549"/>
            <a:ext cx="11537746" cy="336476"/>
          </a:xfrm>
        </p:spPr>
        <p:txBody>
          <a:bodyPr>
            <a:normAutofit fontScale="90000"/>
          </a:bodyPr>
          <a:lstStyle/>
          <a:p>
            <a:r>
              <a:rPr lang="nl-NL" dirty="0"/>
              <a:t>Marketingplan 20xx</a:t>
            </a:r>
            <a:endParaRPr lang="nl-NL" dirty="0">
              <a:solidFill>
                <a:srgbClr val="F16505"/>
              </a:solidFill>
            </a:endParaRPr>
          </a:p>
        </p:txBody>
      </p:sp>
      <p:graphicFrame>
        <p:nvGraphicFramePr>
          <p:cNvPr id="2" name="Tabel 2">
            <a:extLst>
              <a:ext uri="{FF2B5EF4-FFF2-40B4-BE49-F238E27FC236}">
                <a16:creationId xmlns:a16="http://schemas.microsoft.com/office/drawing/2014/main" id="{6341288D-B8DA-47DE-B47E-D8163E197C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02598"/>
              </p:ext>
            </p:extLst>
          </p:nvPr>
        </p:nvGraphicFramePr>
        <p:xfrm>
          <a:off x="471881" y="904450"/>
          <a:ext cx="3376218" cy="6675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6218">
                  <a:extLst>
                    <a:ext uri="{9D8B030D-6E8A-4147-A177-3AD203B41FA5}">
                      <a16:colId xmlns:a16="http://schemas.microsoft.com/office/drawing/2014/main" val="1493911705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r>
                        <a:rPr lang="nl-NL" sz="1000" cap="all" baseline="0" dirty="0">
                          <a:gradFill>
                            <a:gsLst>
                              <a:gs pos="0">
                                <a:srgbClr val="0054D0"/>
                              </a:gs>
                              <a:gs pos="100000">
                                <a:srgbClr val="2F8DFF"/>
                              </a:gs>
                            </a:gsLst>
                            <a:lin ang="1800000" scaled="0"/>
                          </a:gradFill>
                          <a:latin typeface="+mj-lt"/>
                        </a:rPr>
                        <a:t>Visie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238262"/>
                  </a:ext>
                </a:extLst>
              </a:tr>
              <a:tr h="451563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0" marR="0" marT="54000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536516"/>
                  </a:ext>
                </a:extLst>
              </a:tr>
            </a:tbl>
          </a:graphicData>
        </a:graphic>
      </p:graphicFrame>
      <p:graphicFrame>
        <p:nvGraphicFramePr>
          <p:cNvPr id="94" name="Tabel 2">
            <a:extLst>
              <a:ext uri="{FF2B5EF4-FFF2-40B4-BE49-F238E27FC236}">
                <a16:creationId xmlns:a16="http://schemas.microsoft.com/office/drawing/2014/main" id="{B0AAF949-98DF-4F08-B93B-0793797595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882656"/>
              </p:ext>
            </p:extLst>
          </p:nvPr>
        </p:nvGraphicFramePr>
        <p:xfrm>
          <a:off x="471881" y="1820905"/>
          <a:ext cx="3376218" cy="6675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6218">
                  <a:extLst>
                    <a:ext uri="{9D8B030D-6E8A-4147-A177-3AD203B41FA5}">
                      <a16:colId xmlns:a16="http://schemas.microsoft.com/office/drawing/2014/main" val="1493911705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r>
                        <a:rPr lang="nl-NL" sz="1000" cap="all" baseline="0" dirty="0">
                          <a:gradFill>
                            <a:gsLst>
                              <a:gs pos="0">
                                <a:srgbClr val="0054D0"/>
                              </a:gs>
                              <a:gs pos="100000">
                                <a:srgbClr val="2F8DFF"/>
                              </a:gs>
                            </a:gsLst>
                            <a:lin ang="1800000" scaled="0"/>
                          </a:gradFill>
                          <a:latin typeface="+mj-lt"/>
                        </a:rPr>
                        <a:t>Missie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238262"/>
                  </a:ext>
                </a:extLst>
              </a:tr>
              <a:tr h="451563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0" marR="0" marT="54000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536516"/>
                  </a:ext>
                </a:extLst>
              </a:tr>
            </a:tbl>
          </a:graphicData>
        </a:graphic>
      </p:graphicFrame>
      <p:graphicFrame>
        <p:nvGraphicFramePr>
          <p:cNvPr id="95" name="Tabel 2">
            <a:extLst>
              <a:ext uri="{FF2B5EF4-FFF2-40B4-BE49-F238E27FC236}">
                <a16:creationId xmlns:a16="http://schemas.microsoft.com/office/drawing/2014/main" id="{0F9CE1C0-B47F-4533-9C79-34D98E11C1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673236"/>
              </p:ext>
            </p:extLst>
          </p:nvPr>
        </p:nvGraphicFramePr>
        <p:xfrm>
          <a:off x="471881" y="2733795"/>
          <a:ext cx="3376218" cy="119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6218">
                  <a:extLst>
                    <a:ext uri="{9D8B030D-6E8A-4147-A177-3AD203B41FA5}">
                      <a16:colId xmlns:a16="http://schemas.microsoft.com/office/drawing/2014/main" val="1493911705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r>
                        <a:rPr lang="nl-NL" sz="1000" cap="all" baseline="0" dirty="0">
                          <a:gradFill>
                            <a:gsLst>
                              <a:gs pos="0">
                                <a:srgbClr val="0054D0"/>
                              </a:gs>
                              <a:gs pos="100000">
                                <a:srgbClr val="2F8DFF"/>
                              </a:gs>
                            </a:gsLst>
                            <a:lin ang="1800000" scaled="0"/>
                          </a:gradFill>
                          <a:latin typeface="+mj-lt"/>
                        </a:rPr>
                        <a:t>Kernwaarden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238262"/>
                  </a:ext>
                </a:extLst>
              </a:tr>
              <a:tr h="244800">
                <a:tc>
                  <a:txBody>
                    <a:bodyPr/>
                    <a:lstStyle/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nl-NL" sz="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536516"/>
                  </a:ext>
                </a:extLst>
              </a:tr>
              <a:tr h="244800">
                <a:tc>
                  <a:txBody>
                    <a:bodyPr/>
                    <a:lstStyle/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nl-NL" sz="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54670"/>
                  </a:ext>
                </a:extLst>
              </a:tr>
              <a:tr h="244800">
                <a:tc>
                  <a:txBody>
                    <a:bodyPr/>
                    <a:lstStyle/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kumimoji="0" lang="nl-NL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7942579"/>
                  </a:ext>
                </a:extLst>
              </a:tr>
              <a:tr h="244800">
                <a:tc>
                  <a:txBody>
                    <a:bodyPr/>
                    <a:lstStyle/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kumimoji="0" lang="nl-NL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2151378"/>
                  </a:ext>
                </a:extLst>
              </a:tr>
            </a:tbl>
          </a:graphicData>
        </a:graphic>
      </p:graphicFrame>
      <p:graphicFrame>
        <p:nvGraphicFramePr>
          <p:cNvPr id="106" name="Tabel 2">
            <a:extLst>
              <a:ext uri="{FF2B5EF4-FFF2-40B4-BE49-F238E27FC236}">
                <a16:creationId xmlns:a16="http://schemas.microsoft.com/office/drawing/2014/main" id="{4D9E1DA8-6A75-43C0-9CEC-0A52BCA736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619259"/>
              </p:ext>
            </p:extLst>
          </p:nvPr>
        </p:nvGraphicFramePr>
        <p:xfrm>
          <a:off x="8394192" y="904450"/>
          <a:ext cx="3395728" cy="13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5728">
                  <a:extLst>
                    <a:ext uri="{9D8B030D-6E8A-4147-A177-3AD203B41FA5}">
                      <a16:colId xmlns:a16="http://schemas.microsoft.com/office/drawing/2014/main" val="1493911705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r>
                        <a:rPr lang="nl-NL" sz="1000" cap="all" baseline="0" dirty="0">
                          <a:gradFill>
                            <a:gsLst>
                              <a:gs pos="0">
                                <a:srgbClr val="0054D0"/>
                              </a:gs>
                              <a:gs pos="100000">
                                <a:srgbClr val="2F8DFF"/>
                              </a:gs>
                            </a:gsLst>
                            <a:lin ang="1800000" scaled="0"/>
                          </a:gradFill>
                          <a:latin typeface="+mj-lt"/>
                        </a:rPr>
                        <a:t>Strategie 3-5 jaar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23826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nl-NL" sz="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536516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nl-NL" sz="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54670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kumimoji="0" lang="nl-NL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794257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kumimoji="0" lang="nl-NL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2151378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kumimoji="0" lang="nl-NL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113367"/>
                  </a:ext>
                </a:extLst>
              </a:tr>
            </a:tbl>
          </a:graphicData>
        </a:graphic>
      </p:graphicFrame>
      <p:graphicFrame>
        <p:nvGraphicFramePr>
          <p:cNvPr id="113" name="Tabel 2">
            <a:extLst>
              <a:ext uri="{FF2B5EF4-FFF2-40B4-BE49-F238E27FC236}">
                <a16:creationId xmlns:a16="http://schemas.microsoft.com/office/drawing/2014/main" id="{C458CA5E-A6CF-4FD5-9BDC-1440953E9E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891981"/>
              </p:ext>
            </p:extLst>
          </p:nvPr>
        </p:nvGraphicFramePr>
        <p:xfrm>
          <a:off x="8394192" y="2551135"/>
          <a:ext cx="3395728" cy="13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5728">
                  <a:extLst>
                    <a:ext uri="{9D8B030D-6E8A-4147-A177-3AD203B41FA5}">
                      <a16:colId xmlns:a16="http://schemas.microsoft.com/office/drawing/2014/main" val="1493911705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r>
                        <a:rPr lang="nl-NL" sz="1000" cap="all" baseline="0" dirty="0">
                          <a:gradFill>
                            <a:gsLst>
                              <a:gs pos="0">
                                <a:srgbClr val="0054D0"/>
                              </a:gs>
                              <a:gs pos="100000">
                                <a:srgbClr val="2F8DFF"/>
                              </a:gs>
                            </a:gsLst>
                            <a:lin ang="1800000" scaled="0"/>
                          </a:gradFill>
                          <a:latin typeface="+mj-lt"/>
                        </a:rPr>
                        <a:t>Jaarprioriteiten 2021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23826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nl-NL" sz="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De PowerPoint slides laten professionaliseren door PPT Solutions 😉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536516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nl-NL" sz="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54670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kumimoji="0" lang="nl-NL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794257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kumimoji="0" lang="nl-NL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2151378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171450" marR="0" lvl="0" indent="-17145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kumimoji="0" lang="nl-NL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113367"/>
                  </a:ext>
                </a:extLst>
              </a:tr>
            </a:tbl>
          </a:graphicData>
        </a:graphic>
      </p:graphicFrame>
      <p:graphicFrame>
        <p:nvGraphicFramePr>
          <p:cNvPr id="114" name="Tabel 2">
            <a:extLst>
              <a:ext uri="{FF2B5EF4-FFF2-40B4-BE49-F238E27FC236}">
                <a16:creationId xmlns:a16="http://schemas.microsoft.com/office/drawing/2014/main" id="{6F7C57E2-E817-47B7-BDFF-2E7D5A7D9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580707"/>
              </p:ext>
            </p:extLst>
          </p:nvPr>
        </p:nvGraphicFramePr>
        <p:xfrm>
          <a:off x="8394197" y="4200527"/>
          <a:ext cx="3394575" cy="46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4575">
                  <a:extLst>
                    <a:ext uri="{9D8B030D-6E8A-4147-A177-3AD203B41FA5}">
                      <a16:colId xmlns:a16="http://schemas.microsoft.com/office/drawing/2014/main" val="1493911705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r>
                        <a:rPr lang="nl-NL" sz="1000" cap="all" baseline="0" dirty="0">
                          <a:gradFill>
                            <a:gsLst>
                              <a:gs pos="0">
                                <a:srgbClr val="0054D0"/>
                              </a:gs>
                              <a:gs pos="100000">
                                <a:srgbClr val="2F8DFF"/>
                              </a:gs>
                            </a:gsLst>
                            <a:lin ang="1800000" scaled="0"/>
                          </a:gradFill>
                          <a:latin typeface="+mj-lt"/>
                        </a:rPr>
                        <a:t>Budgettering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23826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0" marR="0" marT="54000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536516"/>
                  </a:ext>
                </a:extLst>
              </a:tr>
            </a:tbl>
          </a:graphicData>
        </a:graphic>
      </p:graphicFrame>
      <p:graphicFrame>
        <p:nvGraphicFramePr>
          <p:cNvPr id="115" name="Tabel 2">
            <a:extLst>
              <a:ext uri="{FF2B5EF4-FFF2-40B4-BE49-F238E27FC236}">
                <a16:creationId xmlns:a16="http://schemas.microsoft.com/office/drawing/2014/main" id="{2EB1A26E-4923-4CE0-A92A-F840108C0D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093858"/>
              </p:ext>
            </p:extLst>
          </p:nvPr>
        </p:nvGraphicFramePr>
        <p:xfrm>
          <a:off x="8394197" y="4995270"/>
          <a:ext cx="3394575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4575">
                  <a:extLst>
                    <a:ext uri="{9D8B030D-6E8A-4147-A177-3AD203B41FA5}">
                      <a16:colId xmlns:a16="http://schemas.microsoft.com/office/drawing/2014/main" val="1493911705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r>
                        <a:rPr lang="nl-NL" sz="1000" cap="all" baseline="0" dirty="0" err="1">
                          <a:gradFill>
                            <a:gsLst>
                              <a:gs pos="0">
                                <a:srgbClr val="0054D0"/>
                              </a:gs>
                              <a:gs pos="100000">
                                <a:srgbClr val="2F8DFF"/>
                              </a:gs>
                            </a:gsLst>
                            <a:lin ang="1800000" scaled="0"/>
                          </a:gradFill>
                          <a:latin typeface="+mj-lt"/>
                        </a:rPr>
                        <a:t>FTE’s</a:t>
                      </a:r>
                      <a:r>
                        <a:rPr lang="nl-NL" sz="1000" cap="all" baseline="0" dirty="0">
                          <a:gradFill>
                            <a:gsLst>
                              <a:gs pos="0">
                                <a:srgbClr val="0054D0"/>
                              </a:gs>
                              <a:gs pos="100000">
                                <a:srgbClr val="2F8DFF"/>
                              </a:gs>
                            </a:gsLst>
                            <a:lin ang="1800000" scaled="0"/>
                          </a:gradFill>
                          <a:latin typeface="+mj-lt"/>
                        </a:rPr>
                        <a:t> en samenwerkingen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238262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0" marR="0" marT="54000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536516"/>
                  </a:ext>
                </a:extLst>
              </a:tr>
            </a:tbl>
          </a:graphicData>
        </a:graphic>
      </p:graphicFrame>
      <p:graphicFrame>
        <p:nvGraphicFramePr>
          <p:cNvPr id="123" name="Tabel 2">
            <a:extLst>
              <a:ext uri="{FF2B5EF4-FFF2-40B4-BE49-F238E27FC236}">
                <a16:creationId xmlns:a16="http://schemas.microsoft.com/office/drawing/2014/main" id="{6DEA4F73-DCD3-444A-857C-B75E2E452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952133"/>
              </p:ext>
            </p:extLst>
          </p:nvPr>
        </p:nvGraphicFramePr>
        <p:xfrm>
          <a:off x="4447332" y="3273552"/>
          <a:ext cx="3368180" cy="6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8180">
                  <a:extLst>
                    <a:ext uri="{9D8B030D-6E8A-4147-A177-3AD203B41FA5}">
                      <a16:colId xmlns:a16="http://schemas.microsoft.com/office/drawing/2014/main" val="1493911705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r>
                        <a:rPr lang="nl-NL" sz="1000" cap="all" baseline="0" dirty="0">
                          <a:gradFill>
                            <a:gsLst>
                              <a:gs pos="0">
                                <a:srgbClr val="0054D0"/>
                              </a:gs>
                              <a:gs pos="100000">
                                <a:srgbClr val="2F8DFF"/>
                              </a:gs>
                            </a:gsLst>
                            <a:lin ang="1800000" scaled="0"/>
                          </a:gradFill>
                          <a:latin typeface="+mj-lt"/>
                        </a:rPr>
                        <a:t>Doelgroep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23826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0" marR="0" marT="82102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536516"/>
                  </a:ext>
                </a:extLst>
              </a:tr>
            </a:tbl>
          </a:graphicData>
        </a:graphic>
      </p:graphicFrame>
      <p:graphicFrame>
        <p:nvGraphicFramePr>
          <p:cNvPr id="124" name="Tabel 2">
            <a:extLst>
              <a:ext uri="{FF2B5EF4-FFF2-40B4-BE49-F238E27FC236}">
                <a16:creationId xmlns:a16="http://schemas.microsoft.com/office/drawing/2014/main" id="{052E81E2-E5E3-433A-95F3-5F4CA0B2C0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965121"/>
              </p:ext>
            </p:extLst>
          </p:nvPr>
        </p:nvGraphicFramePr>
        <p:xfrm>
          <a:off x="482934" y="4200527"/>
          <a:ext cx="3365165" cy="2320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5165">
                  <a:extLst>
                    <a:ext uri="{9D8B030D-6E8A-4147-A177-3AD203B41FA5}">
                      <a16:colId xmlns:a16="http://schemas.microsoft.com/office/drawing/2014/main" val="1493911705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r>
                        <a:rPr lang="nl-NL" sz="1000" cap="all" baseline="0" dirty="0">
                          <a:gradFill>
                            <a:gsLst>
                              <a:gs pos="0">
                                <a:srgbClr val="0054D0"/>
                              </a:gs>
                              <a:gs pos="100000">
                                <a:srgbClr val="2F8DFF"/>
                              </a:gs>
                            </a:gsLst>
                            <a:lin ang="1800000" scaled="0"/>
                          </a:gradFill>
                          <a:latin typeface="+mj-lt"/>
                        </a:rPr>
                        <a:t>Brand identity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238262"/>
                  </a:ext>
                </a:extLst>
              </a:tr>
              <a:tr h="227436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l-NL" sz="900" b="1" dirty="0">
                          <a:gradFill>
                            <a:gsLst>
                              <a:gs pos="0">
                                <a:srgbClr val="D95B05"/>
                              </a:gs>
                              <a:gs pos="100000">
                                <a:srgbClr val="FA7921"/>
                              </a:gs>
                            </a:gsLst>
                            <a:lin ang="1800000" scaled="0"/>
                          </a:gradFill>
                        </a:rPr>
                        <a:t>MERKESSENTIE</a:t>
                      </a:r>
                    </a:p>
                  </a:txBody>
                  <a:tcPr marL="0" marR="0" marT="54000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536516"/>
                  </a:ext>
                </a:extLst>
              </a:tr>
              <a:tr h="298800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nl-NL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54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3202044"/>
                  </a:ext>
                </a:extLst>
              </a:tr>
              <a:tr h="227436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l-NL" sz="900" b="1" dirty="0">
                          <a:gradFill>
                            <a:gsLst>
                              <a:gs pos="0">
                                <a:srgbClr val="D95B05"/>
                              </a:gs>
                              <a:gs pos="100000">
                                <a:srgbClr val="FA7921"/>
                              </a:gs>
                            </a:gsLst>
                            <a:lin ang="1800000" scaled="0"/>
                          </a:gradFill>
                        </a:rPr>
                        <a:t>MERKBELOFTE</a:t>
                      </a:r>
                    </a:p>
                  </a:txBody>
                  <a:tcPr marL="0" marR="0" marT="54000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54670"/>
                  </a:ext>
                </a:extLst>
              </a:tr>
              <a:tr h="298800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nl-NL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54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1874511"/>
                  </a:ext>
                </a:extLst>
              </a:tr>
              <a:tr h="227436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nl-NL" sz="900" b="1" i="0" u="none" strike="noStrike" kern="1200" cap="none" spc="0" normalizeH="0" baseline="0" noProof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rgbClr val="D95B05"/>
                              </a:gs>
                              <a:gs pos="100000">
                                <a:srgbClr val="FA7921"/>
                              </a:gs>
                            </a:gsLst>
                            <a:lin ang="1800000" scaled="0"/>
                          </a:gra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BEWIJSVOERING</a:t>
                      </a:r>
                    </a:p>
                  </a:txBody>
                  <a:tcPr marL="0" marR="0" marT="54000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7942579"/>
                  </a:ext>
                </a:extLst>
              </a:tr>
              <a:tr h="298800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nl-NL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54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5638288"/>
                  </a:ext>
                </a:extLst>
              </a:tr>
              <a:tr h="227436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nl-NL" sz="900" b="1" i="0" u="none" strike="noStrike" kern="1200" cap="none" spc="0" normalizeH="0" baseline="0" noProof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rgbClr val="D95B05"/>
                              </a:gs>
                              <a:gs pos="100000">
                                <a:srgbClr val="FA7921"/>
                              </a:gs>
                            </a:gsLst>
                            <a:lin ang="1800000" scaled="0"/>
                          </a:gra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MERKPERSOONLIJKHEID</a:t>
                      </a:r>
                    </a:p>
                  </a:txBody>
                  <a:tcPr marL="0" marR="0" marT="54000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2151378"/>
                  </a:ext>
                </a:extLst>
              </a:tr>
              <a:tr h="298800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nl-NL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72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2487464"/>
                  </a:ext>
                </a:extLst>
              </a:tr>
            </a:tbl>
          </a:graphicData>
        </a:graphic>
      </p:graphicFrame>
      <p:graphicFrame>
        <p:nvGraphicFramePr>
          <p:cNvPr id="125" name="Tabel 2">
            <a:extLst>
              <a:ext uri="{FF2B5EF4-FFF2-40B4-BE49-F238E27FC236}">
                <a16:creationId xmlns:a16="http://schemas.microsoft.com/office/drawing/2014/main" id="{C2CEF167-AA45-48E7-BF72-FBB9CCA5DC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435052"/>
              </p:ext>
            </p:extLst>
          </p:nvPr>
        </p:nvGraphicFramePr>
        <p:xfrm>
          <a:off x="4447332" y="4200527"/>
          <a:ext cx="3368180" cy="23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8180">
                  <a:extLst>
                    <a:ext uri="{9D8B030D-6E8A-4147-A177-3AD203B41FA5}">
                      <a16:colId xmlns:a16="http://schemas.microsoft.com/office/drawing/2014/main" val="1493911705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r>
                        <a:rPr lang="nl-NL" sz="1000" cap="all" baseline="0" dirty="0">
                          <a:gradFill>
                            <a:gsLst>
                              <a:gs pos="0">
                                <a:srgbClr val="0054D0"/>
                              </a:gs>
                              <a:gs pos="100000">
                                <a:srgbClr val="2F8DFF"/>
                              </a:gs>
                            </a:gsLst>
                            <a:lin ang="1800000" scaled="0"/>
                          </a:gradFill>
                          <a:latin typeface="+mj-lt"/>
                        </a:rPr>
                        <a:t>doelen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238262"/>
                  </a:ext>
                </a:extLst>
              </a:tr>
              <a:tr h="226800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l-NL" sz="900" b="1" dirty="0">
                          <a:gradFill>
                            <a:gsLst>
                              <a:gs pos="0">
                                <a:srgbClr val="D95B05"/>
                              </a:gs>
                              <a:gs pos="100000">
                                <a:srgbClr val="FA7921"/>
                              </a:gs>
                            </a:gsLst>
                            <a:lin ang="1800000" scaled="0"/>
                          </a:gradFill>
                        </a:rPr>
                        <a:t>BHAG – 10 JAAR</a:t>
                      </a:r>
                    </a:p>
                  </a:txBody>
                  <a:tcPr marL="0" marR="0" marT="54000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53651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0" marR="0" marT="0" marB="54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3202044"/>
                  </a:ext>
                </a:extLst>
              </a:tr>
              <a:tr h="226800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l-NL" sz="900" b="1" dirty="0">
                          <a:gradFill>
                            <a:gsLst>
                              <a:gs pos="0">
                                <a:srgbClr val="D95B05"/>
                              </a:gs>
                              <a:gs pos="100000">
                                <a:srgbClr val="FA7921"/>
                              </a:gs>
                            </a:gsLst>
                            <a:lin ang="1800000" scaled="0"/>
                          </a:gradFill>
                        </a:rPr>
                        <a:t>DOELEN – 5 JAAR</a:t>
                      </a:r>
                    </a:p>
                  </a:txBody>
                  <a:tcPr marL="0" marR="0" marT="54000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5467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nl-NL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54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1874511"/>
                  </a:ext>
                </a:extLst>
              </a:tr>
              <a:tr h="226800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nl-NL" sz="900" b="1" i="0" u="none" strike="noStrike" kern="1200" cap="none" spc="0" normalizeH="0" baseline="0" noProof="0" dirty="0">
                          <a:ln>
                            <a:noFill/>
                          </a:ln>
                          <a:gradFill>
                            <a:gsLst>
                              <a:gs pos="0">
                                <a:srgbClr val="D95B05"/>
                              </a:gs>
                              <a:gs pos="100000">
                                <a:srgbClr val="FA7921"/>
                              </a:gs>
                            </a:gsLst>
                            <a:lin ang="1800000" scaled="0"/>
                          </a:gra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DOELEN – 1 JAAR</a:t>
                      </a:r>
                    </a:p>
                  </a:txBody>
                  <a:tcPr marL="0" marR="0" marT="54000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794257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nl-NL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54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5638288"/>
                  </a:ext>
                </a:extLst>
              </a:tr>
            </a:tbl>
          </a:graphicData>
        </a:graphic>
      </p:graphicFrame>
      <p:graphicFrame>
        <p:nvGraphicFramePr>
          <p:cNvPr id="127" name="Tabel 2">
            <a:extLst>
              <a:ext uri="{FF2B5EF4-FFF2-40B4-BE49-F238E27FC236}">
                <a16:creationId xmlns:a16="http://schemas.microsoft.com/office/drawing/2014/main" id="{AF7622A5-B20F-4C3D-AFB3-53F7AF234C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105346"/>
              </p:ext>
            </p:extLst>
          </p:nvPr>
        </p:nvGraphicFramePr>
        <p:xfrm>
          <a:off x="4447332" y="904450"/>
          <a:ext cx="3363580" cy="201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1790">
                  <a:extLst>
                    <a:ext uri="{9D8B030D-6E8A-4147-A177-3AD203B41FA5}">
                      <a16:colId xmlns:a16="http://schemas.microsoft.com/office/drawing/2014/main" val="1493911705"/>
                    </a:ext>
                  </a:extLst>
                </a:gridCol>
                <a:gridCol w="1681790">
                  <a:extLst>
                    <a:ext uri="{9D8B030D-6E8A-4147-A177-3AD203B41FA5}">
                      <a16:colId xmlns:a16="http://schemas.microsoft.com/office/drawing/2014/main" val="3938707437"/>
                    </a:ext>
                  </a:extLst>
                </a:gridCol>
              </a:tblGrid>
              <a:tr h="216000">
                <a:tc gridSpan="2">
                  <a:txBody>
                    <a:bodyPr/>
                    <a:lstStyle/>
                    <a:p>
                      <a:r>
                        <a:rPr lang="nl-NL" sz="1000" cap="all" baseline="0" dirty="0" err="1">
                          <a:gradFill>
                            <a:gsLst>
                              <a:gs pos="0">
                                <a:srgbClr val="0054D0"/>
                              </a:gs>
                              <a:gs pos="100000">
                                <a:srgbClr val="2F8DFF"/>
                              </a:gs>
                            </a:gsLst>
                            <a:lin ang="1800000" scaled="0"/>
                          </a:gradFill>
                          <a:latin typeface="+mj-lt"/>
                        </a:rPr>
                        <a:t>SWoT</a:t>
                      </a:r>
                      <a:endParaRPr lang="nl-NL" sz="1000" cap="all" baseline="0" dirty="0">
                        <a:gradFill>
                          <a:gsLst>
                            <a:gs pos="0">
                              <a:srgbClr val="0054D0"/>
                            </a:gs>
                            <a:gs pos="100000">
                              <a:srgbClr val="2F8DFF"/>
                            </a:gs>
                          </a:gsLst>
                          <a:lin ang="1800000" scaled="0"/>
                        </a:gradFill>
                        <a:latin typeface="+mj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238262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Segoe UI"/>
                        <a:ea typeface="+mn-ea"/>
                        <a:cs typeface="+mn-cs"/>
                      </a:endParaRPr>
                    </a:p>
                  </a:txBody>
                  <a:tcPr marL="0" marR="123154" marT="108000" marB="108000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Segoe UI"/>
                        <a:ea typeface="+mn-ea"/>
                        <a:cs typeface="+mn-cs"/>
                      </a:endParaRPr>
                    </a:p>
                  </a:txBody>
                  <a:tcPr marL="123154" marR="0" marT="108000" marB="108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7536516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Segoe UI"/>
                        <a:ea typeface="+mn-ea"/>
                        <a:cs typeface="+mn-cs"/>
                      </a:endParaRPr>
                    </a:p>
                  </a:txBody>
                  <a:tcPr marL="0" marR="123154" marT="108000" marB="108000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Segoe UI"/>
                        <a:ea typeface="+mn-ea"/>
                        <a:cs typeface="+mn-cs"/>
                      </a:endParaRPr>
                    </a:p>
                  </a:txBody>
                  <a:tcPr marL="123154" marR="0" marT="108000" marB="108000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8062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6497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34609DA-E27A-4173-AB98-CC98F56F0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1" y="1339"/>
            <a:ext cx="12187239" cy="6855322"/>
          </a:xfrm>
          <a:prstGeom prst="rect">
            <a:avLst/>
          </a:prstGeom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8A3D4058-0352-4D4C-BC38-A724078C6409}"/>
              </a:ext>
            </a:extLst>
          </p:cNvPr>
          <p:cNvGrpSpPr/>
          <p:nvPr/>
        </p:nvGrpSpPr>
        <p:grpSpPr>
          <a:xfrm>
            <a:off x="685667" y="3998910"/>
            <a:ext cx="1781123" cy="138242"/>
            <a:chOff x="690172" y="2057952"/>
            <a:chExt cx="4171950" cy="182029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99970ED6-80CD-486F-A6DB-2B32F26A3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0172" y="2057952"/>
              <a:ext cx="4171950" cy="133350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B4F9C7FE-16CC-45DF-83FF-54110FB77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60000">
              <a:off x="842639" y="2113798"/>
              <a:ext cx="3947711" cy="126183"/>
            </a:xfrm>
            <a:prstGeom prst="rect">
              <a:avLst/>
            </a:prstGeom>
          </p:spPr>
        </p:pic>
      </p:grpSp>
      <p:sp>
        <p:nvSpPr>
          <p:cNvPr id="6" name="Titel 1">
            <a:extLst>
              <a:ext uri="{FF2B5EF4-FFF2-40B4-BE49-F238E27FC236}">
                <a16:creationId xmlns:a16="http://schemas.microsoft.com/office/drawing/2014/main" id="{EC2E9B97-4CF1-488B-90BE-4F74D28C0AA4}"/>
              </a:ext>
            </a:extLst>
          </p:cNvPr>
          <p:cNvSpPr txBox="1">
            <a:spLocks/>
          </p:cNvSpPr>
          <p:nvPr/>
        </p:nvSpPr>
        <p:spPr>
          <a:xfrm>
            <a:off x="719138" y="1195522"/>
            <a:ext cx="11070076" cy="4466957"/>
          </a:xfrm>
          <a:prstGeom prst="rect">
            <a:avLst/>
          </a:prstGeom>
        </p:spPr>
        <p:txBody>
          <a:bodyPr vert="horz" wrap="square" lIns="0" tIns="0" rIns="323873" bIns="215916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1255713" algn="l"/>
              </a:tabLst>
              <a:defRPr sz="1000" b="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0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54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Black"/>
                <a:ea typeface="+mj-ea"/>
                <a:cs typeface="+mj-cs"/>
              </a:rPr>
              <a:t>Meer inspiratie NODIG? </a:t>
            </a:r>
          </a:p>
          <a:p>
            <a:pPr marL="0" marR="0" lvl="0" indent="0" algn="l" defTabSz="9140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36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Bezoek onze website!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j-ea"/>
              <a:cs typeface="+mj-cs"/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AEDB5F7F-6DBF-4DB1-B424-6654526ABAF6}"/>
              </a:ext>
            </a:extLst>
          </p:cNvPr>
          <p:cNvGrpSpPr/>
          <p:nvPr/>
        </p:nvGrpSpPr>
        <p:grpSpPr>
          <a:xfrm>
            <a:off x="9470501" y="4882598"/>
            <a:ext cx="2721500" cy="1980000"/>
            <a:chOff x="9470501" y="4013262"/>
            <a:chExt cx="2721500" cy="1980000"/>
          </a:xfrm>
        </p:grpSpPr>
        <p:sp>
          <p:nvSpPr>
            <p:cNvPr id="11" name="ONDERVLAK">
              <a:extLst>
                <a:ext uri="{FF2B5EF4-FFF2-40B4-BE49-F238E27FC236}">
                  <a16:creationId xmlns:a16="http://schemas.microsoft.com/office/drawing/2014/main" id="{82D6F6E4-3612-499C-B357-F5BBC57CA7C3}"/>
                </a:ext>
              </a:extLst>
            </p:cNvPr>
            <p:cNvSpPr/>
            <p:nvPr/>
          </p:nvSpPr>
          <p:spPr>
            <a:xfrm>
              <a:off x="9470501" y="4014850"/>
              <a:ext cx="2721500" cy="1978412"/>
            </a:xfrm>
            <a:prstGeom prst="roundRect">
              <a:avLst>
                <a:gd name="adj" fmla="val 10119"/>
              </a:avLst>
            </a:prstGeom>
            <a:solidFill>
              <a:srgbClr val="18161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79930" tIns="179930" rIns="179930" bIns="1799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017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5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" name="Tijdelijke aanduiding voor verticale tekst 17">
              <a:extLst>
                <a:ext uri="{FF2B5EF4-FFF2-40B4-BE49-F238E27FC236}">
                  <a16:creationId xmlns:a16="http://schemas.microsoft.com/office/drawing/2014/main" id="{7C58F346-FC72-4363-85CB-2F96EB4BBF5A}"/>
                </a:ext>
              </a:extLst>
            </p:cNvPr>
            <p:cNvSpPr txBox="1">
              <a:spLocks/>
            </p:cNvSpPr>
            <p:nvPr/>
          </p:nvSpPr>
          <p:spPr>
            <a:xfrm>
              <a:off x="10026637" y="4200767"/>
              <a:ext cx="1609229" cy="1606849"/>
            </a:xfrm>
            <a:prstGeom prst="rect">
              <a:avLst/>
            </a:prstGeom>
            <a:ln>
              <a:noFill/>
            </a:ln>
          </p:spPr>
          <p:txBody>
            <a:bodyPr lIns="0" tIns="0" rIns="0" bIns="0" numCol="1" anchor="ctr"/>
            <a:lstStyle>
              <a:lvl1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3"/>
                </a:buClr>
                <a:buFont typeface="Segoe UI Light" panose="020B0502040204020203" pitchFamily="34" charset="0"/>
                <a:buChar char="–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000" b="0" kern="1200" cap="all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6pPr>
              <a:lvl7pPr marL="268288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36575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lphaLcPeriod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90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6" indent="0" algn="l" defTabSz="179316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211F26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599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PPT Solutions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Lichtenauerlaan</a:t>
              </a: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 50 </a:t>
              </a:r>
              <a:b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</a:b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3062 ME Rotterdam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https://pptsolutions.nl/</a:t>
              </a: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cxnSp>
          <p:nvCxnSpPr>
            <p:cNvPr id="13" name="Rechte verbindingslijn 12">
              <a:extLst>
                <a:ext uri="{FF2B5EF4-FFF2-40B4-BE49-F238E27FC236}">
                  <a16:creationId xmlns:a16="http://schemas.microsoft.com/office/drawing/2014/main" id="{FDD3A0FE-2926-4DE4-B8BE-FAE4E92EC65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480501" y="5003262"/>
              <a:ext cx="198000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02EE0B10-9FEE-4324-8C1C-974FC913C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671005" y="4860968"/>
              <a:ext cx="150368" cy="150368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A57988D4-58EA-4608-985C-F07FF6D67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671005" y="4586638"/>
              <a:ext cx="150368" cy="150368"/>
            </a:xfrm>
            <a:prstGeom prst="rect">
              <a:avLst/>
            </a:prstGeom>
          </p:spPr>
        </p:pic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9AA3669E-08D2-4F0A-ACF8-929FAAC88AFF}"/>
              </a:ext>
            </a:extLst>
          </p:cNvPr>
          <p:cNvGrpSpPr/>
          <p:nvPr/>
        </p:nvGrpSpPr>
        <p:grpSpPr>
          <a:xfrm>
            <a:off x="837138" y="737162"/>
            <a:ext cx="332388" cy="329003"/>
            <a:chOff x="2399038" y="2408969"/>
            <a:chExt cx="2162441" cy="2140423"/>
          </a:xfrm>
          <a:solidFill>
            <a:srgbClr val="1FF524"/>
          </a:solidFill>
        </p:grpSpPr>
        <p:sp>
          <p:nvSpPr>
            <p:cNvPr id="22" name="Rechthoekige driehoek 21">
              <a:extLst>
                <a:ext uri="{FF2B5EF4-FFF2-40B4-BE49-F238E27FC236}">
                  <a16:creationId xmlns:a16="http://schemas.microsoft.com/office/drawing/2014/main" id="{9EAD9E06-9791-4317-AA39-D6B89CCFC7B2}"/>
                </a:ext>
              </a:extLst>
            </p:cNvPr>
            <p:cNvSpPr/>
            <p:nvPr userDrawn="1"/>
          </p:nvSpPr>
          <p:spPr>
            <a:xfrm rot="5400000">
              <a:off x="2399038" y="3107765"/>
              <a:ext cx="1441627" cy="1441627"/>
            </a:xfrm>
            <a:prstGeom prst="rtTriangl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E541AA8B-EDE6-49DC-9C34-303923399C85}"/>
                </a:ext>
              </a:extLst>
            </p:cNvPr>
            <p:cNvSpPr/>
            <p:nvPr userDrawn="1"/>
          </p:nvSpPr>
          <p:spPr>
            <a:xfrm>
              <a:off x="2399038" y="2408969"/>
              <a:ext cx="1441627" cy="1441627"/>
            </a:xfrm>
            <a:prstGeom prst="rect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C5D5A518-4AB7-4986-9347-F758F8A49942}"/>
                </a:ext>
              </a:extLst>
            </p:cNvPr>
            <p:cNvSpPr/>
            <p:nvPr userDrawn="1"/>
          </p:nvSpPr>
          <p:spPr>
            <a:xfrm>
              <a:off x="3119852" y="2408969"/>
              <a:ext cx="1441627" cy="1441627"/>
            </a:xfrm>
            <a:prstGeom prst="ellips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20" name="Tijdelijke aanduiding voor verticale tekst 17">
            <a:extLst>
              <a:ext uri="{FF2B5EF4-FFF2-40B4-BE49-F238E27FC236}">
                <a16:creationId xmlns:a16="http://schemas.microsoft.com/office/drawing/2014/main" id="{23B8F5F5-F812-4808-868D-7953889C016F}"/>
              </a:ext>
            </a:extLst>
          </p:cNvPr>
          <p:cNvSpPr txBox="1">
            <a:spLocks/>
          </p:cNvSpPr>
          <p:nvPr/>
        </p:nvSpPr>
        <p:spPr>
          <a:xfrm>
            <a:off x="10024256" y="5458470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Font typeface="+mj-lt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e:	info@pptsolutions.nl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</a:t>
            </a:r>
          </a:p>
        </p:txBody>
      </p:sp>
      <p:sp>
        <p:nvSpPr>
          <p:cNvPr id="25" name="Tijdelijke aanduiding voor verticale tekst 17">
            <a:extLst>
              <a:ext uri="{FF2B5EF4-FFF2-40B4-BE49-F238E27FC236}">
                <a16:creationId xmlns:a16="http://schemas.microsoft.com/office/drawing/2014/main" id="{7BB29CD8-A0A0-4E61-9B88-4B262AA978F5}"/>
              </a:ext>
            </a:extLst>
          </p:cNvPr>
          <p:cNvSpPr txBox="1">
            <a:spLocks/>
          </p:cNvSpPr>
          <p:nvPr/>
        </p:nvSpPr>
        <p:spPr>
          <a:xfrm>
            <a:off x="10024256" y="5747729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Font typeface="+mj-lt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t: +31 (0)10 307 08 41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8524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PTsolutions Marketingplan">
  <a:themeElements>
    <a:clrScheme name="Aangepast 11">
      <a:dk1>
        <a:sysClr val="windowText" lastClr="000000"/>
      </a:dk1>
      <a:lt1>
        <a:sysClr val="window" lastClr="FFFFFF"/>
      </a:lt1>
      <a:dk2>
        <a:srgbClr val="519E8A"/>
      </a:dk2>
      <a:lt2>
        <a:srgbClr val="476A6F"/>
      </a:lt2>
      <a:accent1>
        <a:srgbClr val="FCF2F2"/>
      </a:accent1>
      <a:accent2>
        <a:srgbClr val="E7E1E1"/>
      </a:accent2>
      <a:accent3>
        <a:srgbClr val="ECBEB4"/>
      </a:accent3>
      <a:accent4>
        <a:srgbClr val="DBECE8"/>
      </a:accent4>
      <a:accent5>
        <a:srgbClr val="B7DAD1"/>
      </a:accent5>
      <a:accent6>
        <a:srgbClr val="93C7BA"/>
      </a:accent6>
      <a:hlink>
        <a:srgbClr val="337B9B"/>
      </a:hlink>
      <a:folHlink>
        <a:srgbClr val="337B9B"/>
      </a:folHlink>
    </a:clrScheme>
    <a:fontScheme name="Aangepast 159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PT Solutions">
  <a:themeElements>
    <a:clrScheme name="PPT">
      <a:dk1>
        <a:sysClr val="windowText" lastClr="000000"/>
      </a:dk1>
      <a:lt1>
        <a:sysClr val="window" lastClr="FFFFFF"/>
      </a:lt1>
      <a:dk2>
        <a:srgbClr val="9D9FA1"/>
      </a:dk2>
      <a:lt2>
        <a:srgbClr val="DADADA"/>
      </a:lt2>
      <a:accent1>
        <a:srgbClr val="211F26"/>
      </a:accent1>
      <a:accent2>
        <a:srgbClr val="18161C"/>
      </a:accent2>
      <a:accent3>
        <a:srgbClr val="36333E"/>
      </a:accent3>
      <a:accent4>
        <a:srgbClr val="DADADA"/>
      </a:accent4>
      <a:accent5>
        <a:srgbClr val="9D9FA1"/>
      </a:accent5>
      <a:accent6>
        <a:srgbClr val="1FF524"/>
      </a:accent6>
      <a:hlink>
        <a:srgbClr val="1FF524"/>
      </a:hlink>
      <a:folHlink>
        <a:srgbClr val="211F26"/>
      </a:folHlink>
    </a:clrScheme>
    <a:fontScheme name="PPT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38100"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 cap="rnd">
          <a:solidFill>
            <a:schemeClr val="accent6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1858</TotalTime>
  <Words>99</Words>
  <Application>Microsoft Office PowerPoint</Application>
  <PresentationFormat>Breedbeeld</PresentationFormat>
  <Paragraphs>45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Segoe UI</vt:lpstr>
      <vt:lpstr>Segoe UI Black</vt:lpstr>
      <vt:lpstr>Segoe UI Light</vt:lpstr>
      <vt:lpstr>PPTsolutions Marketingplan</vt:lpstr>
      <vt:lpstr>1_PPT Solutions</vt:lpstr>
      <vt:lpstr>Marketingplan 20xx</vt:lpstr>
      <vt:lpstr>PowerPoint-presentatie</vt:lpstr>
    </vt:vector>
  </TitlesOfParts>
  <Manager>MADE BY PPTSOLUTIONS.NL</Manager>
  <Company>PPTSOLUTIONS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subject>MADE BY PPTSOLUTIONS.NL</dc:subject>
  <dc:creator>kelsey@pptsolutions.nl</dc:creator>
  <cp:keywords/>
  <cp:lastModifiedBy>Etienne David</cp:lastModifiedBy>
  <cp:revision>137</cp:revision>
  <cp:lastPrinted>2021-03-17T12:31:49Z</cp:lastPrinted>
  <dcterms:created xsi:type="dcterms:W3CDTF">2017-01-18T13:00:15Z</dcterms:created>
  <dcterms:modified xsi:type="dcterms:W3CDTF">2022-08-24T13:59:28Z</dcterms:modified>
  <cp:category>POWERPOINT</cp:category>
</cp:coreProperties>
</file>