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32" r:id="rId1"/>
    <p:sldMasterId id="2147483794" r:id="rId2"/>
  </p:sldMasterIdLst>
  <p:notesMasterIdLst>
    <p:notesMasterId r:id="rId5"/>
  </p:notesMasterIdLst>
  <p:handoutMasterIdLst>
    <p:handoutMasterId r:id="rId6"/>
  </p:handoutMasterIdLst>
  <p:sldIdLst>
    <p:sldId id="1319" r:id="rId3"/>
    <p:sldId id="2186" r:id="rId4"/>
  </p:sldIdLst>
  <p:sldSz cx="12198350" cy="6858000"/>
  <p:notesSz cx="7099300" cy="10234613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Segoe MDL2 Assets" panose="050A0102010101010101" pitchFamily="18" charset="0"/>
      <p:regular r:id="rId11"/>
    </p:embeddedFont>
    <p:embeddedFont>
      <p:font typeface="Segoe UI" panose="020B0502040204020203" pitchFamily="34" charset="0"/>
      <p:regular r:id="rId12"/>
      <p:bold r:id="rId13"/>
      <p:italic r:id="rId14"/>
      <p:boldItalic r:id="rId15"/>
    </p:embeddedFont>
    <p:embeddedFont>
      <p:font typeface="Segoe UI Black" panose="020B0A02040204020203" pitchFamily="34" charset="0"/>
      <p:bold r:id="rId16"/>
      <p:boldItalic r:id="rId17"/>
    </p:embeddedFont>
    <p:embeddedFont>
      <p:font typeface="Segoe UI Light" panose="020B0502040204020203" pitchFamily="34" charset="0"/>
      <p:regular r:id="rId18"/>
      <p:italic r:id="rId19"/>
    </p:embeddedFont>
  </p:embeddedFontLst>
  <p:custDataLst>
    <p:tags r:id="rId20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PI Dashboard" id="{0B7AB9A0-9C28-4A27-825D-5B425C37CC31}">
          <p14:sldIdLst>
            <p14:sldId id="1319"/>
          </p14:sldIdLst>
        </p14:section>
        <p14:section name="Outro" id="{EF437475-1DE6-421C-82A3-CDB4204AB99C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PT Solutions" initials="PPT" lastIdx="2" clrIdx="0">
    <p:extLst>
      <p:ext uri="{19B8F6BF-5375-455C-9EA6-DF929625EA0E}">
        <p15:presenceInfo xmlns:p15="http://schemas.microsoft.com/office/powerpoint/2012/main" userId="PPT Solutions" providerId="None"/>
      </p:ext>
    </p:extLst>
  </p:cmAuthor>
  <p:cmAuthor id="2" name="Flexpool" initials="F" lastIdx="3" clrIdx="1">
    <p:extLst>
      <p:ext uri="{19B8F6BF-5375-455C-9EA6-DF929625EA0E}">
        <p15:presenceInfo xmlns:p15="http://schemas.microsoft.com/office/powerpoint/2012/main" userId="Flexpool" providerId="None"/>
      </p:ext>
    </p:extLst>
  </p:cmAuthor>
  <p:cmAuthor id="3" name="Etienne David" initials="ED" lastIdx="5" clrIdx="2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F524"/>
    <a:srgbClr val="00B050"/>
    <a:srgbClr val="FC8550"/>
    <a:srgbClr val="242852"/>
    <a:srgbClr val="FF2D2D"/>
    <a:srgbClr val="FF5E4D"/>
    <a:srgbClr val="374D81"/>
    <a:srgbClr val="DB7067"/>
    <a:srgbClr val="746C86"/>
    <a:srgbClr val="707888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5" autoAdjust="0"/>
    <p:restoredTop sz="84412" autoAdjust="0"/>
  </p:normalViewPr>
  <p:slideViewPr>
    <p:cSldViewPr>
      <p:cViewPr>
        <p:scale>
          <a:sx n="50" d="100"/>
          <a:sy n="50" d="100"/>
        </p:scale>
        <p:origin x="1878" y="9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316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0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24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9.fntdata"/><Relationship Id="rId23" Type="http://schemas.openxmlformats.org/officeDocument/2006/relationships/viewProps" Target="view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lvl="0" algn="ctr" rtl="0">
              <a:defRPr sz="11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nl-NL" sz="1100" b="1" dirty="0">
                <a:solidFill>
                  <a:schemeClr val="bg1"/>
                </a:solidFill>
                <a:latin typeface="+mj-lt"/>
              </a:rPr>
              <a:t>OMZET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lvl="0" algn="ctr" rtl="0">
            <a:defRPr sz="11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kwartaal 1</c:v>
                </c:pt>
              </c:strCache>
            </c:strRef>
          </c:tx>
          <c:spPr>
            <a:solidFill>
              <a:schemeClr val="accent1">
                <a:alpha val="90000"/>
              </a:schemeClr>
            </a:solidFill>
            <a:ln>
              <a:noFill/>
            </a:ln>
            <a:effectLst/>
          </c:spPr>
          <c:cat>
            <c:numRef>
              <c:f>Blad1!$A$2:$A$13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Blad1!$B$2:$B$13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3-46DB-BD41-5F8608BF68E8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kwartaal 2</c:v>
                </c:pt>
              </c:strCache>
            </c:strRef>
          </c:tx>
          <c:spPr>
            <a:solidFill>
              <a:schemeClr val="accent2">
                <a:alpha val="90000"/>
              </a:schemeClr>
            </a:solidFill>
            <a:ln>
              <a:noFill/>
            </a:ln>
            <a:effectLst/>
          </c:spPr>
          <c:cat>
            <c:numRef>
              <c:f>Blad1!$A$2:$A$13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Blad1!$C$2:$C$13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3-46DB-BD41-5F8608BF68E8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kwartaal 3</c:v>
                </c:pt>
              </c:strCache>
            </c:strRef>
          </c:tx>
          <c:spPr>
            <a:solidFill>
              <a:schemeClr val="accent3">
                <a:alpha val="90000"/>
              </a:schemeClr>
            </a:solidFill>
            <a:ln w="25400">
              <a:noFill/>
            </a:ln>
            <a:effectLst/>
          </c:spPr>
          <c:cat>
            <c:numRef>
              <c:f>Blad1!$A$2:$A$13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Blad1!$D$2:$D$13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B3-46DB-BD41-5F8608BF68E8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kwartaal 4</c:v>
                </c:pt>
              </c:strCache>
            </c:strRef>
          </c:tx>
          <c:spPr>
            <a:solidFill>
              <a:schemeClr val="accent4">
                <a:alpha val="90000"/>
              </a:schemeClr>
            </a:solidFill>
            <a:ln w="25400">
              <a:noFill/>
            </a:ln>
            <a:effectLst/>
          </c:spPr>
          <c:cat>
            <c:numRef>
              <c:f>Blad1!$A$2:$A$13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Blad1!$E$2:$E$13</c:f>
              <c:numCache>
                <c:formatCode>General</c:formatCode>
                <c:ptCount val="12"/>
                <c:pt idx="7">
                  <c:v>3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B3-46DB-BD41-5F8608BF6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182415"/>
        <c:axId val="384049551"/>
      </c:areaChart>
      <c:catAx>
        <c:axId val="2711824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84049551"/>
        <c:crosses val="autoZero"/>
        <c:auto val="1"/>
        <c:lblAlgn val="ctr"/>
        <c:lblOffset val="100"/>
        <c:noMultiLvlLbl val="0"/>
      </c:catAx>
      <c:valAx>
        <c:axId val="38404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118241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3166618363200557E-2"/>
          <c:y val="0.19501414278083326"/>
          <c:w val="0.89096959502830742"/>
          <c:h val="0.120730692983861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/>
              </a:solidFill>
              <a:latin typeface="+mj-lt"/>
              <a:ea typeface="+mn-ea"/>
              <a:cs typeface="+mn-cs"/>
            </a:defRPr>
          </a:pPr>
          <a:endParaRPr lang="nl-NL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Titel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C85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3F-44EC-874C-86615D32F2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3F-44EC-874C-86615D32F2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3F-44EC-874C-86615D32F2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3F-44EC-874C-86615D32F23F}"/>
              </c:ext>
            </c:extLst>
          </c:dPt>
          <c:cat>
            <c:strRef>
              <c:f>Blad1!$A$2:$A$3</c:f>
              <c:strCache>
                <c:ptCount val="2"/>
                <c:pt idx="0">
                  <c:v>1e </c:v>
                </c:pt>
                <c:pt idx="1">
                  <c:v>2e </c:v>
                </c:pt>
              </c:strCache>
            </c:strRef>
          </c:cat>
          <c:val>
            <c:numRef>
              <c:f>Blad1!$B$2:$B$3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3F-44EC-874C-86615D32F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GB" sz="11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NPS</a:t>
            </a:r>
            <a:r>
              <a:rPr lang="en-GB" sz="1100" b="1" kern="1200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SCORE</a:t>
            </a:r>
            <a:endParaRPr lang="nl-NL" sz="1100" b="1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September</c:v>
                </c:pt>
              </c:strCache>
            </c:strRef>
          </c:cat>
          <c:val>
            <c:numRef>
              <c:f>Blad1!$B$2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2-47FB-B748-EB177D8A5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47757551"/>
        <c:axId val="745319007"/>
      </c:barChart>
      <c:catAx>
        <c:axId val="147757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45319007"/>
        <c:crosses val="autoZero"/>
        <c:auto val="1"/>
        <c:lblAlgn val="ctr"/>
        <c:lblOffset val="100"/>
        <c:noMultiLvlLbl val="0"/>
      </c:catAx>
      <c:valAx>
        <c:axId val="745319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47757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lvl="0" algn="ctr" rtl="0">
              <a:defRPr sz="11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1100" b="1" dirty="0">
                <a:solidFill>
                  <a:schemeClr val="bg1"/>
                </a:solidFill>
                <a:latin typeface="+mj-lt"/>
              </a:rPr>
              <a:t>WEBSITEBEZOEKERS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lvl="0" algn="ctr" rtl="0">
            <a:defRPr sz="11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Aantal</c:v>
                </c:pt>
              </c:strCache>
            </c:strRef>
          </c:tx>
          <c:spPr>
            <a:ln w="28575" cap="rnd">
              <a:solidFill>
                <a:srgbClr val="FC8550"/>
              </a:solidFill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Blad1!$B$2:$B$13</c:f>
              <c:numCache>
                <c:formatCode>General</c:formatCode>
                <c:ptCount val="12"/>
                <c:pt idx="0">
                  <c:v>100</c:v>
                </c:pt>
                <c:pt idx="1">
                  <c:v>500</c:v>
                </c:pt>
                <c:pt idx="2">
                  <c:v>200</c:v>
                </c:pt>
                <c:pt idx="3">
                  <c:v>400</c:v>
                </c:pt>
                <c:pt idx="4">
                  <c:v>300</c:v>
                </c:pt>
                <c:pt idx="5">
                  <c:v>200</c:v>
                </c:pt>
                <c:pt idx="6">
                  <c:v>100</c:v>
                </c:pt>
                <c:pt idx="7">
                  <c:v>300</c:v>
                </c:pt>
                <c:pt idx="8">
                  <c:v>500</c:v>
                </c:pt>
                <c:pt idx="9">
                  <c:v>600</c:v>
                </c:pt>
                <c:pt idx="10">
                  <c:v>400</c:v>
                </c:pt>
                <c:pt idx="11">
                  <c:v>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8-42E1-B12B-62EAD0F59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182415"/>
        <c:axId val="384049551"/>
      </c:lineChart>
      <c:catAx>
        <c:axId val="27118241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384049551"/>
        <c:crosses val="autoZero"/>
        <c:auto val="1"/>
        <c:lblAlgn val="ctr"/>
        <c:lblOffset val="100"/>
        <c:noMultiLvlLbl val="0"/>
      </c:catAx>
      <c:valAx>
        <c:axId val="384049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71182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GB" sz="11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LEADS</a:t>
            </a:r>
            <a:endParaRPr lang="nl-NL" sz="1100" b="1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22771050021176867"/>
          <c:y val="0.16979953638543449"/>
          <c:w val="0.71444860309743274"/>
          <c:h val="0.670856957109757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week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maart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augustus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5</c:v>
                </c:pt>
                <c:pt idx="6">
                  <c:v>2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2-47FB-B748-EB177D8A5998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week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maart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augustus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Blad1!$C$2:$C$13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2-47FB-B748-EB177D8A5998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week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maart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augustus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Blad1!$D$2:$D$13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  <c:pt idx="5">
                  <c:v>7</c:v>
                </c:pt>
                <c:pt idx="6">
                  <c:v>3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F2-47FB-B748-EB177D8A5998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week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Blad1!$A$2:$A$13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maart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augustus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Blad1!$E$2:$E$13</c:f>
              <c:numCache>
                <c:formatCode>General</c:formatCode>
                <c:ptCount val="12"/>
                <c:pt idx="0">
                  <c:v>3</c:v>
                </c:pt>
                <c:pt idx="1">
                  <c:v>7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3</c:v>
                </c:pt>
                <c:pt idx="6">
                  <c:v>8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F2-47FB-B748-EB177D8A5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47757551"/>
        <c:axId val="745319007"/>
      </c:barChart>
      <c:catAx>
        <c:axId val="147757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45319007"/>
        <c:crosses val="autoZero"/>
        <c:auto val="1"/>
        <c:lblAlgn val="ctr"/>
        <c:lblOffset val="100"/>
        <c:noMultiLvlLbl val="0"/>
      </c:catAx>
      <c:valAx>
        <c:axId val="745319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47757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47821248750811"/>
          <c:y val="0.93764360046331741"/>
          <c:w val="0.72304357502498373"/>
          <c:h val="6.23563836267369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2"/>
              </a:solidFill>
              <a:latin typeface="+mj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EFED1B93-42DF-4738-891D-FEB021F4B9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919DB40-3561-4A60-993A-666DE3AD52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377EC-52B3-4591-8BC8-006D7391809E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60396FE-055C-4350-9111-2557BA7683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830018-2EC7-4F9B-8FA2-0BADB20131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87016-1B11-421E-980D-7FC97C5C13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236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08D31EE-7F0C-4A5F-B2A3-8CCE427BB749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8350"/>
            <a:ext cx="68230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C68867B-5E21-4634-9ACA-180CEA931B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1430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7620" indent="-247620">
              <a:buFont typeface="+mj-lt"/>
              <a:buAutoNum type="arabicPeriod"/>
            </a:pPr>
            <a:endParaRPr lang="nl-NL" dirty="0">
              <a:effectLst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8867B-5E21-4634-9ACA-180CEA931B3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5850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presentation_Only titl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2">
            <a:extLst>
              <a:ext uri="{FF2B5EF4-FFF2-40B4-BE49-F238E27FC236}">
                <a16:creationId xmlns:a16="http://schemas.microsoft.com/office/drawing/2014/main" id="{3B3AFF64-F9D5-474E-AA43-D580245DD2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66" y="0"/>
            <a:ext cx="12198322" cy="599484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om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 in te </a:t>
            </a:r>
            <a:r>
              <a:rPr lang="en-US" dirty="0" err="1"/>
              <a:t>voegen</a:t>
            </a:r>
            <a:endParaRPr lang="en-US" dirty="0"/>
          </a:p>
        </p:txBody>
      </p:sp>
      <p:sp>
        <p:nvSpPr>
          <p:cNvPr id="2" name="WHITE BACK">
            <a:extLst>
              <a:ext uri="{FF2B5EF4-FFF2-40B4-BE49-F238E27FC236}">
                <a16:creationId xmlns:a16="http://schemas.microsoft.com/office/drawing/2014/main" id="{B37FDA79-4C2B-49C2-900D-90BDCF0EC1F2}"/>
              </a:ext>
            </a:extLst>
          </p:cNvPr>
          <p:cNvSpPr/>
          <p:nvPr userDrawn="1"/>
        </p:nvSpPr>
        <p:spPr>
          <a:xfrm>
            <a:off x="447761" y="469351"/>
            <a:ext cx="11301795" cy="591929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  <a:alpha val="0"/>
                </a:schemeClr>
              </a:gs>
              <a:gs pos="69000">
                <a:schemeClr val="bg1"/>
              </a:gs>
            </a:gsLst>
            <a:lin ang="5400000" scaled="0"/>
          </a:gradFill>
          <a:ln w="19050">
            <a:solidFill>
              <a:schemeClr val="bg2"/>
            </a:solidFill>
          </a:ln>
          <a:effectLst>
            <a:outerShdw blurRad="444500" dist="4445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835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141" name="Tijdelijke aanduiding voor tekst 10">
            <a:extLst>
              <a:ext uri="{FF2B5EF4-FFF2-40B4-BE49-F238E27FC236}">
                <a16:creationId xmlns:a16="http://schemas.microsoft.com/office/drawing/2014/main" id="{22BBAC20-95BC-4A6C-84B0-965C539FCF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102" y="1700808"/>
            <a:ext cx="10518145" cy="227306"/>
          </a:xfr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square" lIns="0" tIns="0" rIns="72000" bIns="46800" anchor="t">
            <a:spAutoFit/>
          </a:bodyPr>
          <a:lstStyle>
            <a:lvl1pPr marL="0" indent="0" algn="ctr">
              <a:buNone/>
              <a:defRPr sz="1300" b="1" cap="all" spc="5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err="1"/>
              <a:t>Ruimte</a:t>
            </a:r>
            <a:r>
              <a:rPr lang="en-GB" noProof="0" dirty="0"/>
              <a:t> </a:t>
            </a:r>
            <a:r>
              <a:rPr lang="en-GB" noProof="0" dirty="0" err="1"/>
              <a:t>voor</a:t>
            </a:r>
            <a:r>
              <a:rPr lang="en-GB" noProof="0" dirty="0"/>
              <a:t>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ondertitel</a:t>
            </a:r>
            <a:endParaRPr lang="en-GB" noProof="0" dirty="0"/>
          </a:p>
        </p:txBody>
      </p:sp>
      <p:sp>
        <p:nvSpPr>
          <p:cNvPr id="142" name="Tijdelijke aanduiding voor titel 1">
            <a:extLst>
              <a:ext uri="{FF2B5EF4-FFF2-40B4-BE49-F238E27FC236}">
                <a16:creationId xmlns:a16="http://schemas.microsoft.com/office/drawing/2014/main" id="{4BD17F64-09CB-4A9D-8ECF-076BB81AB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170" y="1165292"/>
            <a:ext cx="10521077" cy="3194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algn="ctr">
              <a:defRPr sz="5000" cap="all" spc="6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DASHBOARD</a:t>
            </a:r>
          </a:p>
        </p:txBody>
      </p:sp>
      <p:sp>
        <p:nvSpPr>
          <p:cNvPr id="146" name="Tijdelijke aanduiding voor datum 3">
            <a:extLst>
              <a:ext uri="{FF2B5EF4-FFF2-40B4-BE49-F238E27FC236}">
                <a16:creationId xmlns:a16="http://schemas.microsoft.com/office/drawing/2014/main" id="{3D3ED7A1-CA50-4B41-A4DB-37E62B7270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9198" y="6240652"/>
            <a:ext cx="1078922" cy="253128"/>
          </a:xfrm>
          <a:prstGeom prst="rect">
            <a:avLst/>
          </a:prstGeom>
          <a:solidFill>
            <a:srgbClr val="FC8550"/>
          </a:solidFill>
        </p:spPr>
        <p:txBody>
          <a:bodyPr vert="horz" wrap="none" lIns="108000" tIns="72000" rIns="108000" bIns="72000" rtlCol="0" anchor="t">
            <a:spAutoFit/>
          </a:bodyPr>
          <a:lstStyle>
            <a:lvl1pPr algn="ctr">
              <a:defRPr sz="700" b="1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51F89A29-422B-42E0-BDEB-9504E39865D8}" type="datetime4">
              <a:rPr lang="en-GB" smtClean="0"/>
              <a:pPr/>
              <a:t>24 August 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97359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17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234" y="1576318"/>
            <a:ext cx="11297883" cy="44097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 noProof="0" dirty="0"/>
              <a:t>Click here to add text. Need additional help? PPT Solutions has added extra instructions to the sides of the slides to help style- and process your text.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Default text</a:t>
            </a:r>
          </a:p>
          <a:p>
            <a:pPr lvl="4"/>
            <a:r>
              <a:rPr lang="en-GB" noProof="0" dirty="0"/>
              <a:t>Subtitle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 #1</a:t>
            </a:r>
          </a:p>
          <a:p>
            <a:pPr lvl="7"/>
            <a:r>
              <a:rPr lang="en-GB" noProof="0" dirty="0"/>
              <a:t>Sub-bullet #2</a:t>
            </a:r>
          </a:p>
          <a:p>
            <a:pPr lvl="8"/>
            <a:r>
              <a:rPr lang="en-GB" noProof="0" dirty="0"/>
              <a:t>Subtitle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34" y="7420834"/>
            <a:ext cx="1372209" cy="15178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>
              <a:defRPr sz="1000" b="1" cap="all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71F5FCED-CD93-4928-BA6D-6DE2D4AE8E43}" type="datetime4">
              <a:rPr lang="en-GB" noProof="0" smtClean="0"/>
              <a:t>24 August 2022</a:t>
            </a:fld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22443" y="7420834"/>
            <a:ext cx="4276730" cy="15178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2430" y="6204076"/>
            <a:ext cx="825920" cy="38348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43200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F84AA15C-5863-49F7-885D-3EE684E6C1BC}"/>
              </a:ext>
            </a:extLst>
          </p:cNvPr>
          <p:cNvSpPr/>
          <p:nvPr userDrawn="1"/>
        </p:nvSpPr>
        <p:spPr>
          <a:xfrm>
            <a:off x="0" y="6804000"/>
            <a:ext cx="1169009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en-GB" sz="1600" noProof="0" dirty="0"/>
          </a:p>
        </p:txBody>
      </p:sp>
      <p:sp>
        <p:nvSpPr>
          <p:cNvPr id="99" name="Rechthoek 98">
            <a:extLst>
              <a:ext uri="{FF2B5EF4-FFF2-40B4-BE49-F238E27FC236}">
                <a16:creationId xmlns:a16="http://schemas.microsoft.com/office/drawing/2014/main" id="{3B6009A4-2675-444B-B3AA-9DA17997BB7A}"/>
              </a:ext>
            </a:extLst>
          </p:cNvPr>
          <p:cNvSpPr/>
          <p:nvPr userDrawn="1"/>
        </p:nvSpPr>
        <p:spPr>
          <a:xfrm>
            <a:off x="1169009" y="6804000"/>
            <a:ext cx="4930166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en-GB" sz="1600" noProof="0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18F38934-9E02-4735-853C-EA26AE31F481}"/>
              </a:ext>
            </a:extLst>
          </p:cNvPr>
          <p:cNvSpPr/>
          <p:nvPr userDrawn="1"/>
        </p:nvSpPr>
        <p:spPr>
          <a:xfrm>
            <a:off x="11748064" y="6803998"/>
            <a:ext cx="450284" cy="540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en-GB" sz="1600" noProof="0" dirty="0"/>
          </a:p>
        </p:txBody>
      </p:sp>
      <p:sp>
        <p:nvSpPr>
          <p:cNvPr id="101" name="Rechthoek 100">
            <a:extLst>
              <a:ext uri="{FF2B5EF4-FFF2-40B4-BE49-F238E27FC236}">
                <a16:creationId xmlns:a16="http://schemas.microsoft.com/office/drawing/2014/main" id="{FC1315FA-A686-4C97-9516-F4768BA89327}"/>
              </a:ext>
            </a:extLst>
          </p:cNvPr>
          <p:cNvSpPr/>
          <p:nvPr userDrawn="1"/>
        </p:nvSpPr>
        <p:spPr>
          <a:xfrm>
            <a:off x="6099172" y="6803998"/>
            <a:ext cx="5648892" cy="54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en-GB" sz="1600" noProof="0" dirty="0"/>
          </a:p>
        </p:txBody>
      </p:sp>
      <p:grpSp>
        <p:nvGrpSpPr>
          <p:cNvPr id="9" name="(GRID)" hidden="1">
            <a:extLst>
              <a:ext uri="{FF2B5EF4-FFF2-40B4-BE49-F238E27FC236}">
                <a16:creationId xmlns:a16="http://schemas.microsoft.com/office/drawing/2014/main" id="{E9529739-547B-48E2-8E65-25A3C8C6E066}"/>
              </a:ext>
            </a:extLst>
          </p:cNvPr>
          <p:cNvGrpSpPr/>
          <p:nvPr userDrawn="1"/>
        </p:nvGrpSpPr>
        <p:grpSpPr>
          <a:xfrm>
            <a:off x="0" y="1"/>
            <a:ext cx="12198350" cy="6858001"/>
            <a:chOff x="0" y="0"/>
            <a:chExt cx="12192000" cy="6858001"/>
          </a:xfrm>
          <a:solidFill>
            <a:schemeClr val="accent1">
              <a:alpha val="20000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AB6ABB1-3170-4BDB-A852-345139B3A571}"/>
                </a:ext>
              </a:extLst>
            </p:cNvPr>
            <p:cNvSpPr/>
            <p:nvPr userDrawn="1"/>
          </p:nvSpPr>
          <p:spPr>
            <a:xfrm>
              <a:off x="0" y="0"/>
              <a:ext cx="12191998" cy="15763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47981B-6CD8-4F12-8039-29DB80D99D6E}"/>
                </a:ext>
              </a:extLst>
            </p:cNvPr>
            <p:cNvSpPr/>
            <p:nvPr userDrawn="1"/>
          </p:nvSpPr>
          <p:spPr>
            <a:xfrm>
              <a:off x="0" y="5986092"/>
              <a:ext cx="12191998" cy="8719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C4BB5D8F-0C3D-442F-A7CC-6841E85663E6}"/>
                </a:ext>
              </a:extLst>
            </p:cNvPr>
            <p:cNvSpPr/>
            <p:nvPr userDrawn="1"/>
          </p:nvSpPr>
          <p:spPr>
            <a:xfrm rot="16200000">
              <a:off x="-3204000" y="3204001"/>
              <a:ext cx="6858001" cy="45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DEECF2A6-7EF8-48BF-9695-ECCB61007B15}"/>
                </a:ext>
              </a:extLst>
            </p:cNvPr>
            <p:cNvSpPr/>
            <p:nvPr userDrawn="1"/>
          </p:nvSpPr>
          <p:spPr>
            <a:xfrm rot="16200000">
              <a:off x="8537999" y="3204001"/>
              <a:ext cx="6858001" cy="45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</p:grpSp>
      <p:sp>
        <p:nvSpPr>
          <p:cNvPr id="17" name="Tijdelijke aanduiding voor titel 1">
            <a:extLst>
              <a:ext uri="{FF2B5EF4-FFF2-40B4-BE49-F238E27FC236}">
                <a16:creationId xmlns:a16="http://schemas.microsoft.com/office/drawing/2014/main" id="{4D53F34F-4B6C-42BD-ABAB-B4F8CD739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22" y="731020"/>
            <a:ext cx="11301741" cy="31949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424070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ransition spd="med">
    <p:fade/>
  </p:transition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49263" indent="-27463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49263" indent="-2206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b="0" i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707" y="347978"/>
            <a:ext cx="695527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375" y="720001"/>
            <a:ext cx="107568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375" y="1593844"/>
            <a:ext cx="10758801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708" y="6426000"/>
            <a:ext cx="28815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8" y="0"/>
            <a:ext cx="12210388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327" y="0"/>
            <a:ext cx="13961393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707" y="347978"/>
            <a:ext cx="28815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153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image" Target="../media/image7.svg"/><Relationship Id="rId18" Type="http://schemas.openxmlformats.org/officeDocument/2006/relationships/image" Target="../media/image12.png"/><Relationship Id="rId3" Type="http://schemas.openxmlformats.org/officeDocument/2006/relationships/image" Target="../media/image1.jpg"/><Relationship Id="rId21" Type="http://schemas.openxmlformats.org/officeDocument/2006/relationships/image" Target="../media/image14.png"/><Relationship Id="rId7" Type="http://schemas.openxmlformats.org/officeDocument/2006/relationships/image" Target="../media/image3.svg"/><Relationship Id="rId12" Type="http://schemas.openxmlformats.org/officeDocument/2006/relationships/image" Target="../media/image6.png"/><Relationship Id="rId1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svg"/><Relationship Id="rId5" Type="http://schemas.openxmlformats.org/officeDocument/2006/relationships/chart" Target="../charts/chart2.xml"/><Relationship Id="rId15" Type="http://schemas.openxmlformats.org/officeDocument/2006/relationships/image" Target="../media/image9.svg"/><Relationship Id="rId10" Type="http://schemas.openxmlformats.org/officeDocument/2006/relationships/image" Target="../media/image4.png"/><Relationship Id="rId19" Type="http://schemas.openxmlformats.org/officeDocument/2006/relationships/image" Target="../media/image13.svg"/><Relationship Id="rId4" Type="http://schemas.openxmlformats.org/officeDocument/2006/relationships/chart" Target="../charts/chart1.xml"/><Relationship Id="rId9" Type="http://schemas.openxmlformats.org/officeDocument/2006/relationships/chart" Target="../charts/chart4.xml"/><Relationship Id="rId14" Type="http://schemas.openxmlformats.org/officeDocument/2006/relationships/image" Target="../media/image8.png"/><Relationship Id="rId22" Type="http://schemas.openxmlformats.org/officeDocument/2006/relationships/image" Target="../media/image1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8.sv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Tijdelijke aanduiding voor afbeelding 41" descr="Afbeelding met gebouw, buiten, licht, tafel&#10;&#10;Automatisch gegenereerde beschrijving">
            <a:extLst>
              <a:ext uri="{FF2B5EF4-FFF2-40B4-BE49-F238E27FC236}">
                <a16:creationId xmlns:a16="http://schemas.microsoft.com/office/drawing/2014/main" id="{3EC8FCB7-79E3-43F9-B6B6-149DDB8AB20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5319" b="25319"/>
          <a:stretch>
            <a:fillRect/>
          </a:stretch>
        </p:blipFill>
        <p:spPr/>
      </p:pic>
      <p:sp>
        <p:nvSpPr>
          <p:cNvPr id="176" name="WHITE BACK">
            <a:extLst>
              <a:ext uri="{FF2B5EF4-FFF2-40B4-BE49-F238E27FC236}">
                <a16:creationId xmlns:a16="http://schemas.microsoft.com/office/drawing/2014/main" id="{08089EAF-E6B5-4DD8-9D51-FB10F32F0AE9}"/>
              </a:ext>
            </a:extLst>
          </p:cNvPr>
          <p:cNvSpPr/>
          <p:nvPr/>
        </p:nvSpPr>
        <p:spPr>
          <a:xfrm>
            <a:off x="447761" y="469351"/>
            <a:ext cx="11301795" cy="591929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2">
                  <a:alpha val="74000"/>
                </a:schemeClr>
              </a:gs>
              <a:gs pos="60000">
                <a:schemeClr val="accent3">
                  <a:alpha val="70000"/>
                </a:schemeClr>
              </a:gs>
              <a:gs pos="14000">
                <a:schemeClr val="accent3">
                  <a:lumMod val="75000"/>
                  <a:alpha val="70000"/>
                </a:schemeClr>
              </a:gs>
              <a:gs pos="96000">
                <a:schemeClr val="accent3">
                  <a:lumMod val="75000"/>
                </a:schemeClr>
              </a:gs>
            </a:gsLst>
            <a:lin ang="5400000" scaled="0"/>
          </a:gradFill>
          <a:ln w="19050">
            <a:solidFill>
              <a:schemeClr val="bg2"/>
            </a:solidFill>
          </a:ln>
          <a:effectLst>
            <a:outerShdw blurRad="444500" dist="4445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/>
          </a:p>
        </p:txBody>
      </p:sp>
      <p:grpSp>
        <p:nvGrpSpPr>
          <p:cNvPr id="43" name="Groep 42">
            <a:extLst>
              <a:ext uri="{FF2B5EF4-FFF2-40B4-BE49-F238E27FC236}">
                <a16:creationId xmlns:a16="http://schemas.microsoft.com/office/drawing/2014/main" id="{5B8A7E75-6FC2-44AB-BED9-665D1A148A22}"/>
              </a:ext>
            </a:extLst>
          </p:cNvPr>
          <p:cNvGrpSpPr/>
          <p:nvPr/>
        </p:nvGrpSpPr>
        <p:grpSpPr>
          <a:xfrm>
            <a:off x="837170" y="2204864"/>
            <a:ext cx="10521077" cy="3789984"/>
            <a:chOff x="837170" y="2231304"/>
            <a:chExt cx="10521077" cy="3789984"/>
          </a:xfrm>
          <a:effectLst>
            <a:outerShdw blurRad="63500" dist="1270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A8E11E18-3A3E-419A-97DF-E30427765D92}"/>
                </a:ext>
              </a:extLst>
            </p:cNvPr>
            <p:cNvSpPr/>
            <p:nvPr/>
          </p:nvSpPr>
          <p:spPr>
            <a:xfrm>
              <a:off x="837170" y="2231305"/>
              <a:ext cx="3480991" cy="3789983"/>
            </a:xfrm>
            <a:prstGeom prst="roundRect">
              <a:avLst>
                <a:gd name="adj" fmla="val 2166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1ED234A6-5FF7-4F4B-8C9B-CBFD6D0269E6}"/>
                </a:ext>
              </a:extLst>
            </p:cNvPr>
            <p:cNvSpPr/>
            <p:nvPr/>
          </p:nvSpPr>
          <p:spPr>
            <a:xfrm>
              <a:off x="4411885" y="2231304"/>
              <a:ext cx="3829250" cy="2327995"/>
            </a:xfrm>
            <a:prstGeom prst="roundRect">
              <a:avLst>
                <a:gd name="adj" fmla="val 2573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5" name="Rechthoek: afgeronde hoeken 24">
              <a:extLst>
                <a:ext uri="{FF2B5EF4-FFF2-40B4-BE49-F238E27FC236}">
                  <a16:creationId xmlns:a16="http://schemas.microsoft.com/office/drawing/2014/main" id="{8FE4EA1A-3FDB-4945-AD02-1F5A1F501F36}"/>
                </a:ext>
              </a:extLst>
            </p:cNvPr>
            <p:cNvSpPr/>
            <p:nvPr/>
          </p:nvSpPr>
          <p:spPr>
            <a:xfrm>
              <a:off x="4411885" y="4653135"/>
              <a:ext cx="1847711" cy="1368153"/>
            </a:xfrm>
            <a:prstGeom prst="roundRect">
              <a:avLst>
                <a:gd name="adj" fmla="val 4285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B6C2526B-C586-4747-82CC-966651D377A2}"/>
                </a:ext>
              </a:extLst>
            </p:cNvPr>
            <p:cNvSpPr/>
            <p:nvPr/>
          </p:nvSpPr>
          <p:spPr>
            <a:xfrm>
              <a:off x="6353320" y="4653135"/>
              <a:ext cx="1410242" cy="1368153"/>
            </a:xfrm>
            <a:prstGeom prst="roundRect">
              <a:avLst>
                <a:gd name="adj" fmla="val 406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DCFC285E-8337-4F14-9BD0-B6681BFF5A7C}"/>
                </a:ext>
              </a:extLst>
            </p:cNvPr>
            <p:cNvSpPr/>
            <p:nvPr/>
          </p:nvSpPr>
          <p:spPr>
            <a:xfrm>
              <a:off x="7857286" y="4653135"/>
              <a:ext cx="3500961" cy="1368153"/>
            </a:xfrm>
            <a:prstGeom prst="roundRect">
              <a:avLst>
                <a:gd name="adj" fmla="val 4132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29" name="Rechthoek: afgeronde hoeken 28">
              <a:extLst>
                <a:ext uri="{FF2B5EF4-FFF2-40B4-BE49-F238E27FC236}">
                  <a16:creationId xmlns:a16="http://schemas.microsoft.com/office/drawing/2014/main" id="{D441C473-ADC7-4A2B-ACDB-FB09A8644D0D}"/>
                </a:ext>
              </a:extLst>
            </p:cNvPr>
            <p:cNvSpPr/>
            <p:nvPr/>
          </p:nvSpPr>
          <p:spPr>
            <a:xfrm>
              <a:off x="8334859" y="2231304"/>
              <a:ext cx="3023387" cy="2327995"/>
            </a:xfrm>
            <a:prstGeom prst="roundRect">
              <a:avLst>
                <a:gd name="adj" fmla="val 24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</p:grpSp>
      <p:graphicFrame>
        <p:nvGraphicFramePr>
          <p:cNvPr id="131" name="Grafiek 130">
            <a:extLst>
              <a:ext uri="{FF2B5EF4-FFF2-40B4-BE49-F238E27FC236}">
                <a16:creationId xmlns:a16="http://schemas.microsoft.com/office/drawing/2014/main" id="{E356BA04-F5C8-4322-B1DC-85E026E8A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557543"/>
              </p:ext>
            </p:extLst>
          </p:nvPr>
        </p:nvGraphicFramePr>
        <p:xfrm>
          <a:off x="4490306" y="2301863"/>
          <a:ext cx="3672408" cy="2133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3" name="Grafiek 132">
            <a:extLst>
              <a:ext uri="{FF2B5EF4-FFF2-40B4-BE49-F238E27FC236}">
                <a16:creationId xmlns:a16="http://schemas.microsoft.com/office/drawing/2014/main" id="{2FAA2760-67AE-4758-A13B-ECD838343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5310784"/>
              </p:ext>
            </p:extLst>
          </p:nvPr>
        </p:nvGraphicFramePr>
        <p:xfrm>
          <a:off x="6195569" y="4663944"/>
          <a:ext cx="1725744" cy="128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6" name="Ovaal 135">
            <a:extLst>
              <a:ext uri="{FF2B5EF4-FFF2-40B4-BE49-F238E27FC236}">
                <a16:creationId xmlns:a16="http://schemas.microsoft.com/office/drawing/2014/main" id="{6BA9A108-F0A4-40A5-8FC2-4D7E8C72F1AC}"/>
              </a:ext>
            </a:extLst>
          </p:cNvPr>
          <p:cNvSpPr/>
          <p:nvPr/>
        </p:nvSpPr>
        <p:spPr>
          <a:xfrm>
            <a:off x="6740722" y="4987103"/>
            <a:ext cx="635438" cy="6354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300" b="1" dirty="0">
                <a:solidFill>
                  <a:srgbClr val="374D81"/>
                </a:solidFill>
                <a:latin typeface="+mj-lt"/>
              </a:rPr>
              <a:t>2020</a:t>
            </a:r>
          </a:p>
        </p:txBody>
      </p:sp>
      <p:sp>
        <p:nvSpPr>
          <p:cNvPr id="139" name="Ovaal 138">
            <a:extLst>
              <a:ext uri="{FF2B5EF4-FFF2-40B4-BE49-F238E27FC236}">
                <a16:creationId xmlns:a16="http://schemas.microsoft.com/office/drawing/2014/main" id="{5F8E4ACF-331A-4249-8D37-2D5002FF3499}"/>
              </a:ext>
            </a:extLst>
          </p:cNvPr>
          <p:cNvSpPr/>
          <p:nvPr/>
        </p:nvSpPr>
        <p:spPr>
          <a:xfrm rot="10800000">
            <a:off x="7305291" y="4777760"/>
            <a:ext cx="329186" cy="329186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nl-NL" sz="1300" b="1">
              <a:solidFill>
                <a:srgbClr val="374D81"/>
              </a:solidFill>
              <a:latin typeface="+mj-lt"/>
            </a:endParaRPr>
          </a:p>
        </p:txBody>
      </p:sp>
      <p:pic>
        <p:nvPicPr>
          <p:cNvPr id="141" name="Graphic 140" descr="Spiraalkalender">
            <a:extLst>
              <a:ext uri="{FF2B5EF4-FFF2-40B4-BE49-F238E27FC236}">
                <a16:creationId xmlns:a16="http://schemas.microsoft.com/office/drawing/2014/main" id="{1E80B00B-F935-4A53-9C1E-4932F1354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63203" y="4835673"/>
            <a:ext cx="213360" cy="213360"/>
          </a:xfrm>
          <a:prstGeom prst="rect">
            <a:avLst/>
          </a:prstGeom>
        </p:spPr>
      </p:pic>
      <p:graphicFrame>
        <p:nvGraphicFramePr>
          <p:cNvPr id="146" name="Grafiek 145">
            <a:extLst>
              <a:ext uri="{FF2B5EF4-FFF2-40B4-BE49-F238E27FC236}">
                <a16:creationId xmlns:a16="http://schemas.microsoft.com/office/drawing/2014/main" id="{571F1782-F19C-40DE-A88C-743D8365F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3911133"/>
              </p:ext>
            </p:extLst>
          </p:nvPr>
        </p:nvGraphicFramePr>
        <p:xfrm>
          <a:off x="7921313" y="4777004"/>
          <a:ext cx="3362438" cy="1067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49" name="Groep 148">
            <a:extLst>
              <a:ext uri="{FF2B5EF4-FFF2-40B4-BE49-F238E27FC236}">
                <a16:creationId xmlns:a16="http://schemas.microsoft.com/office/drawing/2014/main" id="{35554DBF-CDB4-4F35-ACC3-2DCAE7F3E200}"/>
              </a:ext>
            </a:extLst>
          </p:cNvPr>
          <p:cNvGrpSpPr/>
          <p:nvPr/>
        </p:nvGrpSpPr>
        <p:grpSpPr>
          <a:xfrm>
            <a:off x="10448569" y="4781728"/>
            <a:ext cx="321250" cy="797295"/>
            <a:chOff x="10707687" y="4727139"/>
            <a:chExt cx="321250" cy="797295"/>
          </a:xfrm>
        </p:grpSpPr>
        <p:sp>
          <p:nvSpPr>
            <p:cNvPr id="148" name="Rechthoek 147">
              <a:extLst>
                <a:ext uri="{FF2B5EF4-FFF2-40B4-BE49-F238E27FC236}">
                  <a16:creationId xmlns:a16="http://schemas.microsoft.com/office/drawing/2014/main" id="{7C768903-43AD-4F88-B759-C9783C73185F}"/>
                </a:ext>
              </a:extLst>
            </p:cNvPr>
            <p:cNvSpPr/>
            <p:nvPr/>
          </p:nvSpPr>
          <p:spPr>
            <a:xfrm>
              <a:off x="10845453" y="4933898"/>
              <a:ext cx="45719" cy="5905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600" dirty="0" err="1"/>
            </a:p>
          </p:txBody>
        </p:sp>
        <p:sp>
          <p:nvSpPr>
            <p:cNvPr id="147" name="Ovaal 146">
              <a:extLst>
                <a:ext uri="{FF2B5EF4-FFF2-40B4-BE49-F238E27FC236}">
                  <a16:creationId xmlns:a16="http://schemas.microsoft.com/office/drawing/2014/main" id="{39CB7A45-30B0-4FCE-B501-9E93D0257939}"/>
                </a:ext>
              </a:extLst>
            </p:cNvPr>
            <p:cNvSpPr/>
            <p:nvPr/>
          </p:nvSpPr>
          <p:spPr>
            <a:xfrm>
              <a:off x="10707687" y="4727139"/>
              <a:ext cx="321250" cy="32125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100" b="1" dirty="0">
                  <a:solidFill>
                    <a:schemeClr val="tx2"/>
                  </a:solidFill>
                  <a:latin typeface="+mj-lt"/>
                </a:rPr>
                <a:t>8</a:t>
              </a:r>
            </a:p>
          </p:txBody>
        </p:sp>
      </p:grpSp>
      <p:graphicFrame>
        <p:nvGraphicFramePr>
          <p:cNvPr id="151" name="Grafiek 150">
            <a:extLst>
              <a:ext uri="{FF2B5EF4-FFF2-40B4-BE49-F238E27FC236}">
                <a16:creationId xmlns:a16="http://schemas.microsoft.com/office/drawing/2014/main" id="{8F204B81-E5D2-48D7-9FF9-CC9236A79D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1931983"/>
              </p:ext>
            </p:extLst>
          </p:nvPr>
        </p:nvGraphicFramePr>
        <p:xfrm>
          <a:off x="8419444" y="2301862"/>
          <a:ext cx="2854217" cy="2129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419" name="Graphic 418">
            <a:extLst>
              <a:ext uri="{FF2B5EF4-FFF2-40B4-BE49-F238E27FC236}">
                <a16:creationId xmlns:a16="http://schemas.microsoft.com/office/drawing/2014/main" id="{9634F7BB-7B8A-4279-B837-22A40BBC0D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85349" y="4521463"/>
            <a:ext cx="1700782" cy="1700782"/>
          </a:xfrm>
          <a:prstGeom prst="rect">
            <a:avLst/>
          </a:prstGeom>
        </p:spPr>
      </p:pic>
      <p:grpSp>
        <p:nvGrpSpPr>
          <p:cNvPr id="402" name="Pin">
            <a:extLst>
              <a:ext uri="{FF2B5EF4-FFF2-40B4-BE49-F238E27FC236}">
                <a16:creationId xmlns:a16="http://schemas.microsoft.com/office/drawing/2014/main" id="{1D9D6C92-4918-417C-8726-BA2B24A3A2BA}"/>
              </a:ext>
            </a:extLst>
          </p:cNvPr>
          <p:cNvGrpSpPr/>
          <p:nvPr/>
        </p:nvGrpSpPr>
        <p:grpSpPr>
          <a:xfrm>
            <a:off x="4657944" y="5030371"/>
            <a:ext cx="153814" cy="243644"/>
            <a:chOff x="1066600" y="-204788"/>
            <a:chExt cx="285750" cy="452649"/>
          </a:xfrm>
          <a:solidFill>
            <a:schemeClr val="accent3"/>
          </a:solidFill>
        </p:grpSpPr>
        <p:sp>
          <p:nvSpPr>
            <p:cNvPr id="403" name="-">
              <a:extLst>
                <a:ext uri="{FF2B5EF4-FFF2-40B4-BE49-F238E27FC236}">
                  <a16:creationId xmlns:a16="http://schemas.microsoft.com/office/drawing/2014/main" id="{081DD98D-1F0F-4DA2-88E7-81F3AE9D377F}"/>
                </a:ext>
              </a:extLst>
            </p:cNvPr>
            <p:cNvSpPr/>
            <p:nvPr/>
          </p:nvSpPr>
          <p:spPr>
            <a:xfrm>
              <a:off x="1106881" y="135731"/>
              <a:ext cx="205188" cy="112130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4" name="-">
              <a:extLst>
                <a:ext uri="{FF2B5EF4-FFF2-40B4-BE49-F238E27FC236}">
                  <a16:creationId xmlns:a16="http://schemas.microsoft.com/office/drawing/2014/main" id="{F75B6F88-A1F0-4A32-9200-20B205658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66600" y="-204788"/>
              <a:ext cx="285750" cy="409575"/>
            </a:xfrm>
            <a:prstGeom prst="rect">
              <a:avLst/>
            </a:prstGeom>
          </p:spPr>
        </p:pic>
      </p:grpSp>
      <p:grpSp>
        <p:nvGrpSpPr>
          <p:cNvPr id="405" name="Pin">
            <a:extLst>
              <a:ext uri="{FF2B5EF4-FFF2-40B4-BE49-F238E27FC236}">
                <a16:creationId xmlns:a16="http://schemas.microsoft.com/office/drawing/2014/main" id="{A80072DF-A066-4472-A210-2A9E45E20C93}"/>
              </a:ext>
            </a:extLst>
          </p:cNvPr>
          <p:cNvGrpSpPr/>
          <p:nvPr/>
        </p:nvGrpSpPr>
        <p:grpSpPr>
          <a:xfrm>
            <a:off x="4949902" y="5415669"/>
            <a:ext cx="153814" cy="243644"/>
            <a:chOff x="1066600" y="-204788"/>
            <a:chExt cx="285750" cy="452649"/>
          </a:xfrm>
          <a:solidFill>
            <a:schemeClr val="accent2"/>
          </a:solidFill>
        </p:grpSpPr>
        <p:sp>
          <p:nvSpPr>
            <p:cNvPr id="406" name="-">
              <a:extLst>
                <a:ext uri="{FF2B5EF4-FFF2-40B4-BE49-F238E27FC236}">
                  <a16:creationId xmlns:a16="http://schemas.microsoft.com/office/drawing/2014/main" id="{8B755685-DCAE-460A-B341-8E680F303B9C}"/>
                </a:ext>
              </a:extLst>
            </p:cNvPr>
            <p:cNvSpPr/>
            <p:nvPr/>
          </p:nvSpPr>
          <p:spPr>
            <a:xfrm>
              <a:off x="1106881" y="135731"/>
              <a:ext cx="205188" cy="112130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7" name="-">
              <a:extLst>
                <a:ext uri="{FF2B5EF4-FFF2-40B4-BE49-F238E27FC236}">
                  <a16:creationId xmlns:a16="http://schemas.microsoft.com/office/drawing/2014/main" id="{CF8B9D72-19B3-470F-8C48-6E8D92DD1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66600" y="-204788"/>
              <a:ext cx="285750" cy="409575"/>
            </a:xfrm>
            <a:prstGeom prst="rect">
              <a:avLst/>
            </a:prstGeom>
          </p:spPr>
        </p:pic>
      </p:grpSp>
      <p:sp>
        <p:nvSpPr>
          <p:cNvPr id="409" name="Ovaal 408">
            <a:extLst>
              <a:ext uri="{FF2B5EF4-FFF2-40B4-BE49-F238E27FC236}">
                <a16:creationId xmlns:a16="http://schemas.microsoft.com/office/drawing/2014/main" id="{A3525B87-BC3E-44B6-8FF9-0889BCFBB1CC}"/>
              </a:ext>
            </a:extLst>
          </p:cNvPr>
          <p:cNvSpPr/>
          <p:nvPr/>
        </p:nvSpPr>
        <p:spPr>
          <a:xfrm rot="10800000">
            <a:off x="5790816" y="4777760"/>
            <a:ext cx="329186" cy="329186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nl-NL" sz="1300" b="1">
              <a:solidFill>
                <a:srgbClr val="374D81"/>
              </a:solidFill>
              <a:latin typeface="+mj-lt"/>
            </a:endParaRPr>
          </a:p>
        </p:txBody>
      </p:sp>
      <p:pic>
        <p:nvPicPr>
          <p:cNvPr id="412" name="Graphic 411" descr="Bol">
            <a:extLst>
              <a:ext uri="{FF2B5EF4-FFF2-40B4-BE49-F238E27FC236}">
                <a16:creationId xmlns:a16="http://schemas.microsoft.com/office/drawing/2014/main" id="{5F638B47-D809-4FB2-8D37-D8DC45E590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63415" y="4850360"/>
            <a:ext cx="183986" cy="183986"/>
          </a:xfrm>
          <a:prstGeom prst="rect">
            <a:avLst/>
          </a:prstGeom>
        </p:spPr>
      </p:pic>
      <p:grpSp>
        <p:nvGrpSpPr>
          <p:cNvPr id="415" name="Pin">
            <a:extLst>
              <a:ext uri="{FF2B5EF4-FFF2-40B4-BE49-F238E27FC236}">
                <a16:creationId xmlns:a16="http://schemas.microsoft.com/office/drawing/2014/main" id="{261B5915-AADC-4470-991D-874A09A5BF1A}"/>
              </a:ext>
            </a:extLst>
          </p:cNvPr>
          <p:cNvGrpSpPr/>
          <p:nvPr/>
        </p:nvGrpSpPr>
        <p:grpSpPr>
          <a:xfrm>
            <a:off x="5599058" y="5072371"/>
            <a:ext cx="153814" cy="243644"/>
            <a:chOff x="1066600" y="-204788"/>
            <a:chExt cx="285750" cy="452649"/>
          </a:xfrm>
          <a:solidFill>
            <a:schemeClr val="accent4"/>
          </a:solidFill>
        </p:grpSpPr>
        <p:sp>
          <p:nvSpPr>
            <p:cNvPr id="416" name="-">
              <a:extLst>
                <a:ext uri="{FF2B5EF4-FFF2-40B4-BE49-F238E27FC236}">
                  <a16:creationId xmlns:a16="http://schemas.microsoft.com/office/drawing/2014/main" id="{0BC3451D-BB36-469F-BF9B-575DB3ABC039}"/>
                </a:ext>
              </a:extLst>
            </p:cNvPr>
            <p:cNvSpPr/>
            <p:nvPr/>
          </p:nvSpPr>
          <p:spPr>
            <a:xfrm>
              <a:off x="1106881" y="135731"/>
              <a:ext cx="205188" cy="112130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7" name="-">
              <a:extLst>
                <a:ext uri="{FF2B5EF4-FFF2-40B4-BE49-F238E27FC236}">
                  <a16:creationId xmlns:a16="http://schemas.microsoft.com/office/drawing/2014/main" id="{7E4E17E9-B6B4-4FA4-9EEC-91861A0AC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66600" y="-204788"/>
              <a:ext cx="285750" cy="409575"/>
            </a:xfrm>
            <a:prstGeom prst="rect">
              <a:avLst/>
            </a:prstGeom>
          </p:spPr>
        </p:pic>
      </p:grpSp>
      <p:graphicFrame>
        <p:nvGraphicFramePr>
          <p:cNvPr id="34" name="Grafiek 33">
            <a:extLst>
              <a:ext uri="{FF2B5EF4-FFF2-40B4-BE49-F238E27FC236}">
                <a16:creationId xmlns:a16="http://schemas.microsoft.com/office/drawing/2014/main" id="{ADAF806E-33B3-4C37-AEE3-4245098C85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02841"/>
              </p:ext>
            </p:extLst>
          </p:nvPr>
        </p:nvGraphicFramePr>
        <p:xfrm>
          <a:off x="955612" y="2292036"/>
          <a:ext cx="3244106" cy="3562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pSp>
        <p:nvGrpSpPr>
          <p:cNvPr id="18" name="Groep 17">
            <a:extLst>
              <a:ext uri="{FF2B5EF4-FFF2-40B4-BE49-F238E27FC236}">
                <a16:creationId xmlns:a16="http://schemas.microsoft.com/office/drawing/2014/main" id="{B9E742AE-5439-4642-A61A-86B09A3DEB16}"/>
              </a:ext>
            </a:extLst>
          </p:cNvPr>
          <p:cNvGrpSpPr/>
          <p:nvPr/>
        </p:nvGrpSpPr>
        <p:grpSpPr>
          <a:xfrm>
            <a:off x="1652509" y="2707235"/>
            <a:ext cx="2405751" cy="88152"/>
            <a:chOff x="1652509" y="2733675"/>
            <a:chExt cx="2405751" cy="88152"/>
          </a:xfrm>
        </p:grpSpPr>
        <p:sp>
          <p:nvSpPr>
            <p:cNvPr id="48" name="Ovaal 47">
              <a:extLst>
                <a:ext uri="{FF2B5EF4-FFF2-40B4-BE49-F238E27FC236}">
                  <a16:creationId xmlns:a16="http://schemas.microsoft.com/office/drawing/2014/main" id="{5213F648-E479-4EC1-A45E-B49440C0DA2B}"/>
                </a:ext>
              </a:extLst>
            </p:cNvPr>
            <p:cNvSpPr/>
            <p:nvPr/>
          </p:nvSpPr>
          <p:spPr>
            <a:xfrm rot="10800000">
              <a:off x="3970108" y="2733675"/>
              <a:ext cx="88152" cy="8815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  <p:sp>
          <p:nvSpPr>
            <p:cNvPr id="49" name="Ovaal 48">
              <a:extLst>
                <a:ext uri="{FF2B5EF4-FFF2-40B4-BE49-F238E27FC236}">
                  <a16:creationId xmlns:a16="http://schemas.microsoft.com/office/drawing/2014/main" id="{156DACD8-F44D-4894-8070-E6F5E4FC243B}"/>
                </a:ext>
              </a:extLst>
            </p:cNvPr>
            <p:cNvSpPr/>
            <p:nvPr/>
          </p:nvSpPr>
          <p:spPr>
            <a:xfrm rot="10800000">
              <a:off x="3506589" y="2733675"/>
              <a:ext cx="88152" cy="8815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  <p:sp>
          <p:nvSpPr>
            <p:cNvPr id="50" name="Ovaal 49">
              <a:extLst>
                <a:ext uri="{FF2B5EF4-FFF2-40B4-BE49-F238E27FC236}">
                  <a16:creationId xmlns:a16="http://schemas.microsoft.com/office/drawing/2014/main" id="{E4EB634D-D51A-486D-A0FF-26831589D1B9}"/>
                </a:ext>
              </a:extLst>
            </p:cNvPr>
            <p:cNvSpPr/>
            <p:nvPr/>
          </p:nvSpPr>
          <p:spPr>
            <a:xfrm rot="10800000">
              <a:off x="1652509" y="2733675"/>
              <a:ext cx="88152" cy="88152"/>
            </a:xfrm>
            <a:prstGeom prst="ellipse">
              <a:avLst/>
            </a:prstGeom>
            <a:solidFill>
              <a:srgbClr val="FF2D2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D71871FB-B40F-42AC-BF60-60A021366130}"/>
                </a:ext>
              </a:extLst>
            </p:cNvPr>
            <p:cNvSpPr/>
            <p:nvPr/>
          </p:nvSpPr>
          <p:spPr>
            <a:xfrm rot="10800000">
              <a:off x="2116029" y="2733675"/>
              <a:ext cx="88152" cy="88152"/>
            </a:xfrm>
            <a:prstGeom prst="ellipse">
              <a:avLst/>
            </a:prstGeom>
            <a:solidFill>
              <a:srgbClr val="FF2D2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  <p:sp>
          <p:nvSpPr>
            <p:cNvPr id="52" name="Ovaal 51">
              <a:extLst>
                <a:ext uri="{FF2B5EF4-FFF2-40B4-BE49-F238E27FC236}">
                  <a16:creationId xmlns:a16="http://schemas.microsoft.com/office/drawing/2014/main" id="{7B06E5A9-F8BF-4378-9A23-6D02F067A67E}"/>
                </a:ext>
              </a:extLst>
            </p:cNvPr>
            <p:cNvSpPr/>
            <p:nvPr/>
          </p:nvSpPr>
          <p:spPr>
            <a:xfrm rot="10800000">
              <a:off x="2579549" y="2733675"/>
              <a:ext cx="88152" cy="88152"/>
            </a:xfrm>
            <a:prstGeom prst="ellipse">
              <a:avLst/>
            </a:prstGeom>
            <a:solidFill>
              <a:srgbClr val="FC85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  <p:sp>
          <p:nvSpPr>
            <p:cNvPr id="53" name="Ovaal 52">
              <a:extLst>
                <a:ext uri="{FF2B5EF4-FFF2-40B4-BE49-F238E27FC236}">
                  <a16:creationId xmlns:a16="http://schemas.microsoft.com/office/drawing/2014/main" id="{8756E8A9-011C-41BB-B80D-1AD7C6DEEBE3}"/>
                </a:ext>
              </a:extLst>
            </p:cNvPr>
            <p:cNvSpPr/>
            <p:nvPr/>
          </p:nvSpPr>
          <p:spPr>
            <a:xfrm rot="10800000">
              <a:off x="3043069" y="2733675"/>
              <a:ext cx="88152" cy="88152"/>
            </a:xfrm>
            <a:prstGeom prst="ellipse">
              <a:avLst/>
            </a:prstGeom>
            <a:solidFill>
              <a:srgbClr val="FC85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</p:grpSp>
      <p:grpSp>
        <p:nvGrpSpPr>
          <p:cNvPr id="61" name="Groep 60">
            <a:extLst>
              <a:ext uri="{FF2B5EF4-FFF2-40B4-BE49-F238E27FC236}">
                <a16:creationId xmlns:a16="http://schemas.microsoft.com/office/drawing/2014/main" id="{99C8988A-97D7-4353-BCAF-4A1E3EAEBBF4}"/>
              </a:ext>
            </a:extLst>
          </p:cNvPr>
          <p:cNvGrpSpPr/>
          <p:nvPr/>
        </p:nvGrpSpPr>
        <p:grpSpPr>
          <a:xfrm>
            <a:off x="5933115" y="321100"/>
            <a:ext cx="329186" cy="329186"/>
            <a:chOff x="5933115" y="321100"/>
            <a:chExt cx="329186" cy="329186"/>
          </a:xfrm>
        </p:grpSpPr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452C650D-0EE7-4191-9F07-DC3CEC8DD785}"/>
                </a:ext>
              </a:extLst>
            </p:cNvPr>
            <p:cNvSpPr/>
            <p:nvPr/>
          </p:nvSpPr>
          <p:spPr>
            <a:xfrm rot="10800000">
              <a:off x="5933115" y="321100"/>
              <a:ext cx="329186" cy="3291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300" b="1">
                <a:solidFill>
                  <a:srgbClr val="374D81"/>
                </a:solidFill>
                <a:latin typeface="+mj-lt"/>
              </a:endParaRPr>
            </a:p>
          </p:txBody>
        </p:sp>
        <p:pic>
          <p:nvPicPr>
            <p:cNvPr id="60" name="Graphic 59" descr="Telraam">
              <a:extLst>
                <a:ext uri="{FF2B5EF4-FFF2-40B4-BE49-F238E27FC236}">
                  <a16:creationId xmlns:a16="http://schemas.microsoft.com/office/drawing/2014/main" id="{152DACEA-A371-4E45-ABB2-15EB5D179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989878" y="377863"/>
              <a:ext cx="215660" cy="215660"/>
            </a:xfrm>
            <a:prstGeom prst="rect">
              <a:avLst/>
            </a:prstGeom>
          </p:spPr>
        </p:pic>
      </p:grp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87AF09DA-A2B6-4EEB-AAE0-69F62EDBC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Plaats hier de bedrijfsnaam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DFC759E-F64C-4459-88AE-747730A8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70" y="1165292"/>
            <a:ext cx="10521077" cy="319492"/>
          </a:xfrm>
        </p:spPr>
        <p:txBody>
          <a:bodyPr/>
          <a:lstStyle/>
          <a:p>
            <a:r>
              <a:rPr lang="nl-NL" dirty="0"/>
              <a:t>Dashboard</a:t>
            </a:r>
          </a:p>
        </p:txBody>
      </p:sp>
      <p:sp>
        <p:nvSpPr>
          <p:cNvPr id="45" name="Tijdelijke aanduiding voor datum 44">
            <a:extLst>
              <a:ext uri="{FF2B5EF4-FFF2-40B4-BE49-F238E27FC236}">
                <a16:creationId xmlns:a16="http://schemas.microsoft.com/office/drawing/2014/main" id="{B689292C-058B-445C-B536-A7930ACD67A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34A4C6-5EB9-4794-8FE9-49052882BA2F}" type="datetime4">
              <a:rPr lang="en-GB" smtClean="0"/>
              <a:pPr/>
              <a:t>24 August 2022</a:t>
            </a:fld>
            <a:endParaRPr lang="en-GB" dirty="0"/>
          </a:p>
        </p:txBody>
      </p:sp>
      <p:sp>
        <p:nvSpPr>
          <p:cNvPr id="71" name="Ovaal 70">
            <a:extLst>
              <a:ext uri="{FF2B5EF4-FFF2-40B4-BE49-F238E27FC236}">
                <a16:creationId xmlns:a16="http://schemas.microsoft.com/office/drawing/2014/main" id="{C265FE29-D3A1-4F4A-89B2-5268E21B3DA5}"/>
              </a:ext>
            </a:extLst>
          </p:cNvPr>
          <p:cNvSpPr/>
          <p:nvPr/>
        </p:nvSpPr>
        <p:spPr>
          <a:xfrm>
            <a:off x="3617685" y="3632611"/>
            <a:ext cx="321250" cy="32125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b="1" dirty="0">
                <a:solidFill>
                  <a:schemeClr val="tx2"/>
                </a:solidFill>
                <a:latin typeface="+mj-lt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42836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7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8843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22313" y="1195523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034">
              <a:lnSpc>
                <a:spcPct val="100000"/>
              </a:lnSpc>
              <a:tabLst>
                <a:tab pos="1255211" algn="l"/>
              </a:tabLst>
              <a:defRPr/>
            </a:pPr>
            <a:r>
              <a:rPr lang="nl-NL" sz="5400" kern="1000" cap="all" dirty="0">
                <a:solidFill>
                  <a:prstClr val="white"/>
                </a:solidFill>
                <a:latin typeface="Segoe UI Black"/>
              </a:rPr>
              <a:t>Meer inspiratie NODIG? </a:t>
            </a:r>
          </a:p>
          <a:p>
            <a:pPr algn="l" defTabSz="914034">
              <a:lnSpc>
                <a:spcPct val="150000"/>
              </a:lnSpc>
              <a:tabLst>
                <a:tab pos="1255211" algn="l"/>
              </a:tabLst>
              <a:defRPr/>
            </a:pPr>
            <a:r>
              <a:rPr lang="nl-NL" sz="3600" kern="1000" cap="all" dirty="0">
                <a:solidFill>
                  <a:prstClr val="white"/>
                </a:solidFill>
                <a:latin typeface="Segoe UI"/>
              </a:rPr>
              <a:t>Bezoek onze website!</a:t>
            </a:r>
            <a:endParaRPr lang="nl-NL" sz="3200" dirty="0">
              <a:solidFill>
                <a:prstClr val="white"/>
              </a:solidFill>
              <a:latin typeface="Segoe UI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3676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017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nl-NL" sz="1599" kern="0" dirty="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6" indent="0" defTabSz="179316">
                <a:buClr>
                  <a:srgbClr val="211F26"/>
                </a:buClr>
                <a:buNone/>
                <a:defRPr/>
              </a:pPr>
              <a:r>
                <a:rPr lang="nl-NL" sz="1599" b="1" dirty="0">
                  <a:solidFill>
                    <a:prstClr val="white"/>
                  </a:solidFill>
                  <a:latin typeface="Segoe UI"/>
                </a:rPr>
                <a:t>PPT Solutions</a:t>
              </a:r>
            </a:p>
            <a:p>
              <a:pPr marL="0" lvl="2" indent="0" defTabSz="179316">
                <a:buClr>
                  <a:srgbClr val="36333E"/>
                </a:buClr>
                <a:buNone/>
                <a:defRPr/>
              </a:pPr>
              <a:endParaRPr lang="nl-NL" sz="1000" dirty="0">
                <a:solidFill>
                  <a:prstClr val="white"/>
                </a:solidFill>
                <a:latin typeface="Segoe UI"/>
              </a:endParaRPr>
            </a:p>
            <a:p>
              <a:pPr marL="0" lvl="2" indent="0" defTabSz="179316">
                <a:buClr>
                  <a:srgbClr val="36333E"/>
                </a:buClr>
                <a:buNone/>
                <a:defRPr/>
              </a:pPr>
              <a:endParaRPr lang="nl-NL" sz="1000" dirty="0">
                <a:solidFill>
                  <a:prstClr val="white"/>
                </a:solidFill>
                <a:latin typeface="Segoe UI"/>
              </a:endParaRPr>
            </a:p>
            <a:p>
              <a:pPr marL="0" lvl="2" indent="0" defTabSz="179316">
                <a:buClr>
                  <a:srgbClr val="36333E"/>
                </a:buClr>
                <a:buNone/>
                <a:defRPr/>
              </a:pPr>
              <a:endParaRPr lang="nl-NL" sz="1000" dirty="0">
                <a:solidFill>
                  <a:prstClr val="white"/>
                </a:solidFill>
                <a:latin typeface="Segoe UI"/>
              </a:endParaRPr>
            </a:p>
            <a:p>
              <a:pPr marL="0" lvl="2" indent="0" defTabSz="179316">
                <a:buClr>
                  <a:srgbClr val="36333E"/>
                </a:buClr>
                <a:buNone/>
                <a:defRPr/>
              </a:pPr>
              <a:r>
                <a:rPr lang="nl-NL" sz="1000" dirty="0" err="1">
                  <a:solidFill>
                    <a:prstClr val="white"/>
                  </a:solidFill>
                  <a:latin typeface="Segoe UI"/>
                </a:rPr>
                <a:t>Lichtenauerlaan</a:t>
              </a:r>
              <a:r>
                <a:rPr lang="nl-NL" sz="1000" dirty="0">
                  <a:solidFill>
                    <a:prstClr val="white"/>
                  </a:solidFill>
                  <a:latin typeface="Segoe UI"/>
                </a:rPr>
                <a:t> 50 </a:t>
              </a:r>
              <a:br>
                <a:rPr lang="nl-NL" sz="1000" dirty="0">
                  <a:solidFill>
                    <a:prstClr val="white"/>
                  </a:solidFill>
                  <a:latin typeface="Segoe UI"/>
                </a:rPr>
              </a:br>
              <a:r>
                <a:rPr lang="nl-NL" sz="1000" dirty="0">
                  <a:solidFill>
                    <a:prstClr val="white"/>
                  </a:solidFill>
                  <a:latin typeface="Segoe UI"/>
                </a:rPr>
                <a:t>3062 ME Rotterdam</a:t>
              </a:r>
            </a:p>
            <a:p>
              <a:pPr marL="0" lvl="2" indent="0" defTabSz="179316">
                <a:buClr>
                  <a:srgbClr val="36333E"/>
                </a:buClr>
                <a:buNone/>
                <a:defRPr/>
              </a:pPr>
              <a:r>
                <a:rPr lang="nl-NL" sz="1000" dirty="0">
                  <a:solidFill>
                    <a:prstClr val="white"/>
                  </a:solidFill>
                  <a:latin typeface="Segoe UI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lang="nl-NL" sz="1000" dirty="0">
                <a:solidFill>
                  <a:prstClr val="white"/>
                </a:solidFill>
                <a:latin typeface="Segoe UI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40313" y="737163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017">
                <a:defRPr/>
              </a:pPr>
              <a:endParaRPr lang="en-US" sz="1799" kern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017">
                <a:defRPr/>
              </a:pPr>
              <a:endParaRPr lang="en-US" sz="1799" kern="0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017">
                <a:defRPr/>
              </a:pPr>
              <a:endParaRPr lang="en-US" sz="1799" kern="0">
                <a:solidFill>
                  <a:prstClr val="white"/>
                </a:solidFill>
                <a:latin typeface="Segoe UI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7432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6" indent="0" defTabSz="179316">
              <a:buClr>
                <a:srgbClr val="211F26"/>
              </a:buClr>
              <a:buNone/>
              <a:defRPr/>
            </a:pPr>
            <a:r>
              <a:rPr lang="nl-NL" dirty="0">
                <a:solidFill>
                  <a:prstClr val="white"/>
                </a:solidFill>
                <a:latin typeface="Segoe UI"/>
              </a:rPr>
              <a:t>e:	info@pptsolutions.nl</a:t>
            </a:r>
          </a:p>
          <a:p>
            <a:pPr marL="0" lvl="2" indent="0" defTabSz="222161">
              <a:buClr>
                <a:srgbClr val="36333E"/>
              </a:buClr>
              <a:buNone/>
              <a:defRPr/>
            </a:pPr>
            <a:r>
              <a:rPr lang="nl-NL" sz="1000" dirty="0">
                <a:solidFill>
                  <a:prstClr val="white"/>
                </a:solidFill>
                <a:latin typeface="Segoe UI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7432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6" indent="0" defTabSz="179316">
              <a:buClr>
                <a:srgbClr val="211F26"/>
              </a:buClr>
              <a:buNone/>
              <a:defRPr/>
            </a:pPr>
            <a:r>
              <a:rPr lang="nl-NL" dirty="0">
                <a:solidFill>
                  <a:prstClr val="white"/>
                </a:solidFill>
                <a:latin typeface="Segoe UI"/>
              </a:rPr>
              <a:t>t: +31 (0)10 307 08 41</a:t>
            </a:r>
          </a:p>
          <a:p>
            <a:pPr marL="0" lvl="2" indent="0" defTabSz="222161">
              <a:buClr>
                <a:srgbClr val="36333E"/>
              </a:buClr>
              <a:buNone/>
              <a:defRPr/>
            </a:pPr>
            <a:r>
              <a:rPr lang="nl-NL" sz="1000" dirty="0">
                <a:solidFill>
                  <a:prstClr val="white"/>
                </a:solidFill>
                <a:latin typeface="Segoe UI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0fdf97032fb77e9b65beb95806f325d178e87"/>
  <p:tag name="ISPRING_RESOURCE_PATHS_HASH_PRESENTER" val="bc7f14597cf251f06edbc1789c629f11372a5182"/>
</p:tagLst>
</file>

<file path=ppt/theme/theme1.xml><?xml version="1.0" encoding="utf-8"?>
<a:theme xmlns:a="http://schemas.openxmlformats.org/drawingml/2006/main" name="Slidebuilder© is a product of www.PPTsolutions.nl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angepast 12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7445</TotalTime>
  <Words>56</Words>
  <Application>Microsoft Office PowerPoint</Application>
  <PresentationFormat>Aangepast</PresentationFormat>
  <Paragraphs>23</Paragraphs>
  <Slides>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10" baseType="lpstr">
      <vt:lpstr>Segoe MDL2 Assets</vt:lpstr>
      <vt:lpstr>Arial</vt:lpstr>
      <vt:lpstr>Segoe UI Light</vt:lpstr>
      <vt:lpstr>Segoe UI</vt:lpstr>
      <vt:lpstr>Calibri</vt:lpstr>
      <vt:lpstr>Segoe UI Black</vt:lpstr>
      <vt:lpstr>Slidebuilder© is a product of www.PPTsolutions.nl</vt:lpstr>
      <vt:lpstr>1_PPT Solutions</vt:lpstr>
      <vt:lpstr>Dashboard</vt:lpstr>
      <vt:lpstr>PowerPoint-presentatie</vt:lpstr>
    </vt:vector>
  </TitlesOfParts>
  <Company>www.pptsolutions.nl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Robbert</dc:creator>
  <cp:lastModifiedBy>Etienne David</cp:lastModifiedBy>
  <cp:revision>837</cp:revision>
  <dcterms:created xsi:type="dcterms:W3CDTF">2013-12-12T07:55:36Z</dcterms:created>
  <dcterms:modified xsi:type="dcterms:W3CDTF">2022-08-24T14:05:30Z</dcterms:modified>
</cp:coreProperties>
</file>