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5" r:id="rId2"/>
  </p:sldMasterIdLst>
  <p:notesMasterIdLst>
    <p:notesMasterId r:id="rId14"/>
  </p:notesMasterIdLst>
  <p:handoutMasterIdLst>
    <p:handoutMasterId r:id="rId15"/>
  </p:handoutMasterIdLst>
  <p:sldIdLst>
    <p:sldId id="269" r:id="rId3"/>
    <p:sldId id="270" r:id="rId4"/>
    <p:sldId id="271" r:id="rId5"/>
    <p:sldId id="272" r:id="rId6"/>
    <p:sldId id="273" r:id="rId7"/>
    <p:sldId id="268" r:id="rId8"/>
    <p:sldId id="266" r:id="rId9"/>
    <p:sldId id="275" r:id="rId10"/>
    <p:sldId id="274" r:id="rId11"/>
    <p:sldId id="276" r:id="rId12"/>
    <p:sldId id="2186" r:id="rId13"/>
  </p:sldIdLst>
  <p:sldSz cx="12192000" cy="6858000"/>
  <p:notesSz cx="6858000" cy="9144000"/>
  <p:custDataLst>
    <p:tags r:id="rId16"/>
  </p:custData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5764D4CB-F2B0-4938-9DE5-DE2F37710829}">
          <p14:sldIdLst>
            <p14:sldId id="269"/>
            <p14:sldId id="270"/>
          </p14:sldIdLst>
        </p14:section>
        <p14:section name="Persoonlijk" id="{0F0E89FA-1FF9-4852-8646-E98AA7B7980D}">
          <p14:sldIdLst>
            <p14:sldId id="271"/>
            <p14:sldId id="272"/>
            <p14:sldId id="273"/>
            <p14:sldId id="268"/>
          </p14:sldIdLst>
        </p14:section>
        <p14:section name="Zakelijk" id="{94732FAA-76EA-415B-B99C-CBFADFADED4A}">
          <p14:sldIdLst>
            <p14:sldId id="266"/>
            <p14:sldId id="275"/>
            <p14:sldId id="274"/>
            <p14:sldId id="276"/>
          </p14:sldIdLst>
        </p14:section>
        <p14:section name="Outro" id="{EF437475-1DE6-421C-82A3-CDB4204AB99C}">
          <p14:sldIdLst>
            <p14:sldId id="2186"/>
          </p14:sldIdLst>
        </p14:section>
      </p14:sectionLst>
    </p:ex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8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rry Pereboom" initials="FP" lastIdx="78" clrIdx="0">
    <p:extLst>
      <p:ext uri="{19B8F6BF-5375-455C-9EA6-DF929625EA0E}">
        <p15:presenceInfo xmlns:p15="http://schemas.microsoft.com/office/powerpoint/2012/main" userId="S-1-5-21-3120006595-1700586028-876202252-1001" providerId="AD"/>
      </p:ext>
    </p:extLst>
  </p:cmAuthor>
  <p:cmAuthor id="2" name="Jelle de Korte" initials="JdK" lastIdx="1" clrIdx="1">
    <p:extLst>
      <p:ext uri="{19B8F6BF-5375-455C-9EA6-DF929625EA0E}">
        <p15:presenceInfo xmlns:p15="http://schemas.microsoft.com/office/powerpoint/2012/main" userId="S-1-5-21-2890558824-3927818043-3374662254-1152" providerId="AD"/>
      </p:ext>
    </p:extLst>
  </p:cmAuthor>
  <p:cmAuthor id="3" name="Victor Hurks" initials="VH" lastIdx="1" clrIdx="2">
    <p:extLst>
      <p:ext uri="{19B8F6BF-5375-455C-9EA6-DF929625EA0E}">
        <p15:presenceInfo xmlns:p15="http://schemas.microsoft.com/office/powerpoint/2012/main" userId="S::victor@pptsolutions.nl::676e35a7-5454-4a32-8d45-bcab16d8643c" providerId="AD"/>
      </p:ext>
    </p:extLst>
  </p:cmAuthor>
  <p:cmAuthor id="4" name="Etienne David" initials="ED" lastIdx="7" clrIdx="3">
    <p:extLst>
      <p:ext uri="{19B8F6BF-5375-455C-9EA6-DF929625EA0E}">
        <p15:presenceInfo xmlns:p15="http://schemas.microsoft.com/office/powerpoint/2012/main" userId="S::etienne@pptsolutions.nl::be776550-2a70-4e2e-b9e7-bfd7b4da0fc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91A8"/>
    <a:srgbClr val="EBEBED"/>
    <a:srgbClr val="F3F3F3"/>
    <a:srgbClr val="F7F7F7"/>
    <a:srgbClr val="000000"/>
    <a:srgbClr val="E8E8E8"/>
    <a:srgbClr val="C5C5C5"/>
    <a:srgbClr val="E6E6E6"/>
    <a:srgbClr val="ECECEC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86691" autoAdjust="0"/>
  </p:normalViewPr>
  <p:slideViewPr>
    <p:cSldViewPr snapToGrid="0">
      <p:cViewPr>
        <p:scale>
          <a:sx n="60" d="100"/>
          <a:sy n="60" d="100"/>
        </p:scale>
        <p:origin x="1908" y="804"/>
      </p:cViewPr>
      <p:guideLst>
        <p:guide pos="3840"/>
        <p:guide orient="horz" pos="23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694"/>
    </p:cViewPr>
  </p:sorterViewPr>
  <p:notesViewPr>
    <p:cSldViewPr snapToGrid="0" showGuides="1">
      <p:cViewPr varScale="1">
        <p:scale>
          <a:sx n="81" d="100"/>
          <a:sy n="81" d="100"/>
        </p:scale>
        <p:origin x="275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8A8C9D7D-97ED-4E12-916E-EFE786D43EE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89C18FC-E553-4987-BA55-3A2E1B63288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BC0F50-F1C0-4111-ABC0-3B151F8E4324}" type="datetimeFigureOut">
              <a:rPr lang="nl-NL" smtClean="0"/>
              <a:t>24-8-2022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20E587F-49A1-49AC-A65B-60E58EAB3D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7B6DFA4-0B1B-4EC4-A7DC-11CDEBEFC5F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87EB0-57A2-4CDA-B0DB-B4FF4DC8B8A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64694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90A07-196B-4F4B-8E8C-301FB387CBE5}" type="datetimeFigureOut">
              <a:rPr lang="nl-NL" smtClean="0"/>
              <a:t>24-8-2022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C176B4-2F3E-4542-A88B-B482618D0CA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7792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340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Hallo!">
            <a:extLst>
              <a:ext uri="{FF2B5EF4-FFF2-40B4-BE49-F238E27FC236}">
                <a16:creationId xmlns:a16="http://schemas.microsoft.com/office/drawing/2014/main" id="{22CF6C21-78FB-4955-B3AE-F97ABEF34396}"/>
              </a:ext>
            </a:extLst>
          </p:cNvPr>
          <p:cNvSpPr txBox="1"/>
          <p:nvPr userDrawn="1"/>
        </p:nvSpPr>
        <p:spPr>
          <a:xfrm>
            <a:off x="7948358" y="2783177"/>
            <a:ext cx="16528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</a:rPr>
              <a:t>Hallo!</a:t>
            </a:r>
          </a:p>
        </p:txBody>
      </p:sp>
      <p:sp>
        <p:nvSpPr>
          <p:cNvPr id="18" name="Witte circkel">
            <a:extLst>
              <a:ext uri="{FF2B5EF4-FFF2-40B4-BE49-F238E27FC236}">
                <a16:creationId xmlns:a16="http://schemas.microsoft.com/office/drawing/2014/main" id="{4CCAD97B-E9B0-46C5-AE3F-063D3FE67A06}"/>
              </a:ext>
            </a:extLst>
          </p:cNvPr>
          <p:cNvSpPr/>
          <p:nvPr userDrawn="1"/>
        </p:nvSpPr>
        <p:spPr>
          <a:xfrm>
            <a:off x="4611730" y="2044358"/>
            <a:ext cx="2968537" cy="2968537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9" name="Groene circkel">
            <a:extLst>
              <a:ext uri="{FF2B5EF4-FFF2-40B4-BE49-F238E27FC236}">
                <a16:creationId xmlns:a16="http://schemas.microsoft.com/office/drawing/2014/main" id="{A4837321-C3EB-4BA4-B07F-D024E2AC10EB}"/>
              </a:ext>
            </a:extLst>
          </p:cNvPr>
          <p:cNvSpPr/>
          <p:nvPr userDrawn="1"/>
        </p:nvSpPr>
        <p:spPr>
          <a:xfrm>
            <a:off x="4432997" y="1871786"/>
            <a:ext cx="3326004" cy="3326004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543770FE-D24A-4CDE-B4EF-0A79253B7C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82647" y="3568886"/>
            <a:ext cx="3593267" cy="276999"/>
          </a:xfrm>
        </p:spPr>
        <p:txBody>
          <a:bodyPr wrap="square" lIns="90000">
            <a:sp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l-NL" dirty="0"/>
              <a:t>Typ hier je volledige naam in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47D17E3B-66DF-4A37-9BEF-6865AE310EF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11730" y="2049056"/>
            <a:ext cx="2970000" cy="297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bIns="216000" anchor="b"/>
          <a:lstStyle>
            <a:lvl1pPr marL="0" indent="0" algn="ctr">
              <a:buFontTx/>
              <a:buNone/>
              <a:defRPr sz="1050"/>
            </a:lvl1pPr>
          </a:lstStyle>
          <a:p>
            <a:r>
              <a:rPr lang="nl-NL" dirty="0"/>
              <a:t>Klik op het icoon om </a:t>
            </a:r>
            <a:br>
              <a:rPr lang="nl-NL" dirty="0"/>
            </a:br>
            <a:r>
              <a:rPr lang="nl-NL" dirty="0"/>
              <a:t>je eigen afbeelding in te laden</a:t>
            </a:r>
          </a:p>
        </p:txBody>
      </p:sp>
      <p:grpSp>
        <p:nvGrpSpPr>
          <p:cNvPr id="55" name="Instructie">
            <a:extLst>
              <a:ext uri="{FF2B5EF4-FFF2-40B4-BE49-F238E27FC236}">
                <a16:creationId xmlns:a16="http://schemas.microsoft.com/office/drawing/2014/main" id="{F915FBAE-8078-4F9B-9177-B83E47165556}"/>
              </a:ext>
            </a:extLst>
          </p:cNvPr>
          <p:cNvGrpSpPr/>
          <p:nvPr userDrawn="1"/>
        </p:nvGrpSpPr>
        <p:grpSpPr>
          <a:xfrm>
            <a:off x="12391601" y="0"/>
            <a:ext cx="3183678" cy="5340257"/>
            <a:chOff x="12391601" y="0"/>
            <a:chExt cx="3183678" cy="5340257"/>
          </a:xfrm>
        </p:grpSpPr>
        <p:grpSp>
          <p:nvGrpSpPr>
            <p:cNvPr id="56" name="Meer informatie">
              <a:extLst>
                <a:ext uri="{FF2B5EF4-FFF2-40B4-BE49-F238E27FC236}">
                  <a16:creationId xmlns:a16="http://schemas.microsoft.com/office/drawing/2014/main" id="{2D12C692-676E-4C00-9FFF-062EB42B7C12}"/>
                </a:ext>
              </a:extLst>
            </p:cNvPr>
            <p:cNvGrpSpPr/>
            <p:nvPr userDrawn="1"/>
          </p:nvGrpSpPr>
          <p:grpSpPr>
            <a:xfrm>
              <a:off x="12396764" y="4556984"/>
              <a:ext cx="3178515" cy="783273"/>
              <a:chOff x="-3741486" y="3386444"/>
              <a:chExt cx="3178515" cy="783273"/>
            </a:xfrm>
          </p:grpSpPr>
          <p:sp>
            <p:nvSpPr>
              <p:cNvPr id="96" name="Freeform 101">
                <a:extLst>
                  <a:ext uri="{FF2B5EF4-FFF2-40B4-BE49-F238E27FC236}">
                    <a16:creationId xmlns:a16="http://schemas.microsoft.com/office/drawing/2014/main" id="{DFEA12FD-3556-4BDF-9B73-97A7CB852E9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86444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</a:endParaRPr>
              </a:p>
            </p:txBody>
          </p:sp>
          <p:sp>
            <p:nvSpPr>
              <p:cNvPr id="97" name="Rechthoek 96">
                <a:extLst>
                  <a:ext uri="{FF2B5EF4-FFF2-40B4-BE49-F238E27FC236}">
                    <a16:creationId xmlns:a16="http://schemas.microsoft.com/office/drawing/2014/main" id="{BE3E3370-BAFB-4392-BC1B-4D582EBFDB72}"/>
                  </a:ext>
                </a:extLst>
              </p:cNvPr>
              <p:cNvSpPr/>
              <p:nvPr userDrawn="1"/>
            </p:nvSpPr>
            <p:spPr>
              <a:xfrm>
                <a:off x="-3380966" y="3458473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‘Instructie dia: YouTube links’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98" name="Rechte verbindingslijn 97">
                <a:extLst>
                  <a:ext uri="{FF2B5EF4-FFF2-40B4-BE49-F238E27FC236}">
                    <a16:creationId xmlns:a16="http://schemas.microsoft.com/office/drawing/2014/main" id="{41D0E5E6-601C-418A-9EB4-348754CE290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69717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rgbClr val="303E48"/>
                </a:solidFill>
                <a:prstDash val="solid"/>
              </a:ln>
              <a:effectLst/>
            </p:spPr>
          </p:cxnSp>
        </p:grpSp>
        <p:sp>
          <p:nvSpPr>
            <p:cNvPr id="57" name="Rechthoek 56">
              <a:extLst>
                <a:ext uri="{FF2B5EF4-FFF2-40B4-BE49-F238E27FC236}">
                  <a16:creationId xmlns:a16="http://schemas.microsoft.com/office/drawing/2014/main" id="{64D1D33C-9812-46AB-992C-F3173F989029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 dirty="0">
                  <a:ln>
                    <a:noFill/>
                  </a:ln>
                  <a:solidFill>
                    <a:srgbClr val="303E48"/>
                  </a:solidFill>
                  <a:effectLst/>
                  <a:uLnTx/>
                  <a:uFillTx/>
                  <a:latin typeface="Oswald"/>
                  <a:cs typeface="Segoe UI Light" panose="020B0502040204020203" pitchFamily="34" charset="0"/>
                </a:rPr>
                <a:t>Afbeelding invoegen/veranderen</a:t>
              </a:r>
            </a:p>
          </p:txBody>
        </p:sp>
        <p:sp>
          <p:nvSpPr>
            <p:cNvPr id="58" name="Ovaal 57">
              <a:extLst>
                <a:ext uri="{FF2B5EF4-FFF2-40B4-BE49-F238E27FC236}">
                  <a16:creationId xmlns:a16="http://schemas.microsoft.com/office/drawing/2014/main" id="{A57C654D-3BF9-42AD-930A-7B8761F32A9C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59" name="Rechte verbindingslijn 58">
              <a:extLst>
                <a:ext uri="{FF2B5EF4-FFF2-40B4-BE49-F238E27FC236}">
                  <a16:creationId xmlns:a16="http://schemas.microsoft.com/office/drawing/2014/main" id="{1C88DE23-1781-49E2-B086-339D719E9E4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cxnSp>
          <p:nvCxnSpPr>
            <p:cNvPr id="60" name="Rechte verbindingslijn 59">
              <a:extLst>
                <a:ext uri="{FF2B5EF4-FFF2-40B4-BE49-F238E27FC236}">
                  <a16:creationId xmlns:a16="http://schemas.microsoft.com/office/drawing/2014/main" id="{CF0E509E-F9C2-465B-8BC9-56A8296B60E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sp>
          <p:nvSpPr>
            <p:cNvPr id="61" name="Rechthoek 60">
              <a:extLst>
                <a:ext uri="{FF2B5EF4-FFF2-40B4-BE49-F238E27FC236}">
                  <a16:creationId xmlns:a16="http://schemas.microsoft.com/office/drawing/2014/main" id="{F45BBD03-101C-4B63-8AEB-88DA6D3EB93E}"/>
                </a:ext>
              </a:extLst>
            </p:cNvPr>
            <p:cNvSpPr/>
            <p:nvPr userDrawn="1"/>
          </p:nvSpPr>
          <p:spPr>
            <a:xfrm>
              <a:off x="12757282" y="432552"/>
              <a:ext cx="2817995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Wanneer nodig, verwijder de bestaande afbeelding d.m.v. de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‘Delete’-knop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 Klik op het pictogram om een nieuwe afbeelding in te voegen. </a:t>
              </a: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cxnSp>
          <p:nvCxnSpPr>
            <p:cNvPr id="62" name="Rechte verbindingslijn 61">
              <a:extLst>
                <a:ext uri="{FF2B5EF4-FFF2-40B4-BE49-F238E27FC236}">
                  <a16:creationId xmlns:a16="http://schemas.microsoft.com/office/drawing/2014/main" id="{B76D696D-84AB-46EA-BCE7-762903750E2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4439101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sp>
          <p:nvSpPr>
            <p:cNvPr id="63" name="Ovaal 62">
              <a:extLst>
                <a:ext uri="{FF2B5EF4-FFF2-40B4-BE49-F238E27FC236}">
                  <a16:creationId xmlns:a16="http://schemas.microsoft.com/office/drawing/2014/main" id="{B8619686-FD80-4422-9BA5-1933D62B27AB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64" name="Rechthoek 63">
              <a:extLst>
                <a:ext uri="{FF2B5EF4-FFF2-40B4-BE49-F238E27FC236}">
                  <a16:creationId xmlns:a16="http://schemas.microsoft.com/office/drawing/2014/main" id="{D5EA2615-4D7E-42B6-8C9C-EF538B49C952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Selecteer de gewenste afbeelding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en klik op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‘Invoegen’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grpSp>
          <p:nvGrpSpPr>
            <p:cNvPr id="65" name="Groep 64">
              <a:extLst>
                <a:ext uri="{FF2B5EF4-FFF2-40B4-BE49-F238E27FC236}">
                  <a16:creationId xmlns:a16="http://schemas.microsoft.com/office/drawing/2014/main" id="{1413C430-0774-46AF-889E-B81A1CA32921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93" name="Rechthoek 92">
                <a:extLst>
                  <a:ext uri="{FF2B5EF4-FFF2-40B4-BE49-F238E27FC236}">
                    <a16:creationId xmlns:a16="http://schemas.microsoft.com/office/drawing/2014/main" id="{598EA578-BA62-458B-83FE-F9D5AA2623BE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94" name="Rechte verbindingslijn 93">
                <a:extLst>
                  <a:ext uri="{FF2B5EF4-FFF2-40B4-BE49-F238E27FC236}">
                    <a16:creationId xmlns:a16="http://schemas.microsoft.com/office/drawing/2014/main" id="{F0A2B6E6-04F7-4B64-A108-BAF21B0D718B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95" name="Gelijkbenige driehoek 94">
                <a:extLst>
                  <a:ext uri="{FF2B5EF4-FFF2-40B4-BE49-F238E27FC236}">
                    <a16:creationId xmlns:a16="http://schemas.microsoft.com/office/drawing/2014/main" id="{3E9A69CA-68D3-4A09-9828-64A2E4D057E0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  <p:grpSp>
          <p:nvGrpSpPr>
            <p:cNvPr id="66" name="Groep 65">
              <a:extLst>
                <a:ext uri="{FF2B5EF4-FFF2-40B4-BE49-F238E27FC236}">
                  <a16:creationId xmlns:a16="http://schemas.microsoft.com/office/drawing/2014/main" id="{CDFBDC49-B857-4E91-8566-8DFAAB2322A2}"/>
                </a:ext>
              </a:extLst>
            </p:cNvPr>
            <p:cNvGrpSpPr/>
            <p:nvPr userDrawn="1"/>
          </p:nvGrpSpPr>
          <p:grpSpPr>
            <a:xfrm>
              <a:off x="12757282" y="1141626"/>
              <a:ext cx="294789" cy="318834"/>
              <a:chOff x="14466489" y="1001522"/>
              <a:chExt cx="290627" cy="314333"/>
            </a:xfrm>
          </p:grpSpPr>
          <p:sp>
            <p:nvSpPr>
              <p:cNvPr id="87" name="Rechthoek 86">
                <a:extLst>
                  <a:ext uri="{FF2B5EF4-FFF2-40B4-BE49-F238E27FC236}">
                    <a16:creationId xmlns:a16="http://schemas.microsoft.com/office/drawing/2014/main" id="{C58CC2E3-2D25-4185-B4BB-30C8596D548D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C0C0C0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88" name="Ovaal 87">
                <a:extLst>
                  <a:ext uri="{FF2B5EF4-FFF2-40B4-BE49-F238E27FC236}">
                    <a16:creationId xmlns:a16="http://schemas.microsoft.com/office/drawing/2014/main" id="{41E2E4E0-24DA-4A56-A51A-A1DB85C1CF67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89" name="Vrije vorm: vorm 88">
                <a:extLst>
                  <a:ext uri="{FF2B5EF4-FFF2-40B4-BE49-F238E27FC236}">
                    <a16:creationId xmlns:a16="http://schemas.microsoft.com/office/drawing/2014/main" id="{8B1049E1-25F0-469B-94DD-9F3B0F5736D2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90" name="Rechthoek: afgeronde hoeken 89">
                <a:extLst>
                  <a:ext uri="{FF2B5EF4-FFF2-40B4-BE49-F238E27FC236}">
                    <a16:creationId xmlns:a16="http://schemas.microsoft.com/office/drawing/2014/main" id="{A7E72D69-D8B3-40D8-8FAA-9DE675C28559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8AADD0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91" name="Rechte verbindingslijn 90">
                <a:extLst>
                  <a:ext uri="{FF2B5EF4-FFF2-40B4-BE49-F238E27FC236}">
                    <a16:creationId xmlns:a16="http://schemas.microsoft.com/office/drawing/2014/main" id="{7F387153-F27B-499E-954A-5839F1C6478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8AADD0"/>
                </a:solidFill>
                <a:prstDash val="solid"/>
              </a:ln>
              <a:effectLst/>
            </p:spPr>
          </p:cxnSp>
          <p:cxnSp>
            <p:nvCxnSpPr>
              <p:cNvPr id="92" name="Rechte verbindingslijn 91">
                <a:extLst>
                  <a:ext uri="{FF2B5EF4-FFF2-40B4-BE49-F238E27FC236}">
                    <a16:creationId xmlns:a16="http://schemas.microsoft.com/office/drawing/2014/main" id="{196D734E-23B1-40DF-B8B1-B2C23A147FD5}"/>
                  </a:ext>
                </a:extLst>
              </p:cNvPr>
              <p:cNvCxnSpPr>
                <a:cxnSpLocks/>
                <a:stCxn id="90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8AADD0"/>
                </a:solidFill>
                <a:prstDash val="solid"/>
              </a:ln>
              <a:effectLst/>
            </p:spPr>
          </p:cxnSp>
        </p:grpSp>
        <p:sp>
          <p:nvSpPr>
            <p:cNvPr id="67" name="Ovaal 66">
              <a:extLst>
                <a:ext uri="{FF2B5EF4-FFF2-40B4-BE49-F238E27FC236}">
                  <a16:creationId xmlns:a16="http://schemas.microsoft.com/office/drawing/2014/main" id="{CEF2BACD-9904-4299-A7F3-2A7DC1F1A113}"/>
                </a:ext>
              </a:extLst>
            </p:cNvPr>
            <p:cNvSpPr/>
            <p:nvPr userDrawn="1"/>
          </p:nvSpPr>
          <p:spPr>
            <a:xfrm>
              <a:off x="12391601" y="2617951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68" name="Rechthoek 67">
              <a:extLst>
                <a:ext uri="{FF2B5EF4-FFF2-40B4-BE49-F238E27FC236}">
                  <a16:creationId xmlns:a16="http://schemas.microsoft.com/office/drawing/2014/main" id="{19A0E586-EF96-4AEE-A14A-678B0B4BFA54}"/>
                </a:ext>
              </a:extLst>
            </p:cNvPr>
            <p:cNvSpPr/>
            <p:nvPr userDrawn="1"/>
          </p:nvSpPr>
          <p:spPr>
            <a:xfrm>
              <a:off x="12757283" y="2684014"/>
              <a:ext cx="2817996" cy="88731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Om de afbeelding te schalen of bij te snijden, ga naar de tab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‘Hulpmiddelen voor afbeeldingen - Opmaak’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 en klik op de knop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‘Bijsnijden’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 Schaal met de bolletjes de afbeelding en met de hoekjes het afbeeldingskader.</a:t>
              </a:r>
              <a:endParaRPr kumimoji="0" lang="nl-NL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cxnSp>
          <p:nvCxnSpPr>
            <p:cNvPr id="69" name="Rechte verbindingslijn 68">
              <a:extLst>
                <a:ext uri="{FF2B5EF4-FFF2-40B4-BE49-F238E27FC236}">
                  <a16:creationId xmlns:a16="http://schemas.microsoft.com/office/drawing/2014/main" id="{6CC5BF34-B96B-4506-883C-50EED8A30FF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9978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grpSp>
          <p:nvGrpSpPr>
            <p:cNvPr id="70" name="Groep 69">
              <a:extLst>
                <a:ext uri="{FF2B5EF4-FFF2-40B4-BE49-F238E27FC236}">
                  <a16:creationId xmlns:a16="http://schemas.microsoft.com/office/drawing/2014/main" id="{4A7BE9AF-C60E-4F33-812D-E3A647E85592}"/>
                </a:ext>
              </a:extLst>
            </p:cNvPr>
            <p:cNvGrpSpPr/>
            <p:nvPr userDrawn="1"/>
          </p:nvGrpSpPr>
          <p:grpSpPr>
            <a:xfrm>
              <a:off x="12696514" y="3701158"/>
              <a:ext cx="514284" cy="612918"/>
              <a:chOff x="12682980" y="3403241"/>
              <a:chExt cx="622284" cy="741632"/>
            </a:xfrm>
          </p:grpSpPr>
          <p:grpSp>
            <p:nvGrpSpPr>
              <p:cNvPr id="71" name="Groep 70">
                <a:extLst>
                  <a:ext uri="{FF2B5EF4-FFF2-40B4-BE49-F238E27FC236}">
                    <a16:creationId xmlns:a16="http://schemas.microsoft.com/office/drawing/2014/main" id="{E15DF952-F0F0-4EB3-BD24-6BA13FE79FDF}"/>
                  </a:ext>
                </a:extLst>
              </p:cNvPr>
              <p:cNvGrpSpPr/>
              <p:nvPr userDrawn="1"/>
            </p:nvGrpSpPr>
            <p:grpSpPr>
              <a:xfrm>
                <a:off x="12771568" y="3403241"/>
                <a:ext cx="467138" cy="448489"/>
                <a:chOff x="12782195" y="3403241"/>
                <a:chExt cx="467138" cy="448489"/>
              </a:xfrm>
            </p:grpSpPr>
            <p:grpSp>
              <p:nvGrpSpPr>
                <p:cNvPr id="74" name="Groep 73">
                  <a:extLst>
                    <a:ext uri="{FF2B5EF4-FFF2-40B4-BE49-F238E27FC236}">
                      <a16:creationId xmlns:a16="http://schemas.microsoft.com/office/drawing/2014/main" id="{D9DD8993-0E37-432E-B594-74BB2E5F61A2}"/>
                    </a:ext>
                  </a:extLst>
                </p:cNvPr>
                <p:cNvGrpSpPr/>
                <p:nvPr userDrawn="1"/>
              </p:nvGrpSpPr>
              <p:grpSpPr>
                <a:xfrm>
                  <a:off x="12782195" y="3403241"/>
                  <a:ext cx="412967" cy="393907"/>
                  <a:chOff x="13554906" y="3320109"/>
                  <a:chExt cx="443906" cy="423419"/>
                </a:xfrm>
              </p:grpSpPr>
              <p:grpSp>
                <p:nvGrpSpPr>
                  <p:cNvPr id="81" name="Groep 80">
                    <a:extLst>
                      <a:ext uri="{FF2B5EF4-FFF2-40B4-BE49-F238E27FC236}">
                        <a16:creationId xmlns:a16="http://schemas.microsoft.com/office/drawing/2014/main" id="{EA2EDB3D-CCEB-484B-8F91-364FE03F18B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06" cy="423419"/>
                    <a:chOff x="12909684" y="1276143"/>
                    <a:chExt cx="443906" cy="423419"/>
                  </a:xfrm>
                </p:grpSpPr>
                <p:sp>
                  <p:nvSpPr>
                    <p:cNvPr id="84" name="Rechthoek 83">
                      <a:extLst>
                        <a:ext uri="{FF2B5EF4-FFF2-40B4-BE49-F238E27FC236}">
                          <a16:creationId xmlns:a16="http://schemas.microsoft.com/office/drawing/2014/main" id="{92FC11D5-F7C6-4554-926E-24E8285D17F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18700" y="1285262"/>
                      <a:ext cx="434890" cy="414300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1217512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5" name="Rechthoek 84">
                      <a:extLst>
                        <a:ext uri="{FF2B5EF4-FFF2-40B4-BE49-F238E27FC236}">
                          <a16:creationId xmlns:a16="http://schemas.microsoft.com/office/drawing/2014/main" id="{8F513E54-129B-4CBC-81CA-46C4D244947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ysClr val="window" lastClr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1217512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6" name="Ovaal 85">
                      <a:extLst>
                        <a:ext uri="{FF2B5EF4-FFF2-40B4-BE49-F238E27FC236}">
                          <a16:creationId xmlns:a16="http://schemas.microsoft.com/office/drawing/2014/main" id="{170E16C0-9A82-4698-B0B8-3D7B0F98A92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1217512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Open Sans"/>
                        <a:ea typeface="+mn-ea"/>
                        <a:cs typeface="+mn-cs"/>
                      </a:endParaRPr>
                    </a:p>
                  </p:txBody>
                </p:sp>
              </p:grpSp>
              <p:pic>
                <p:nvPicPr>
                  <p:cNvPr id="82" name="Afbeelding 81">
                    <a:extLst>
                      <a:ext uri="{FF2B5EF4-FFF2-40B4-BE49-F238E27FC236}">
                        <a16:creationId xmlns:a16="http://schemas.microsoft.com/office/drawing/2014/main" id="{D1E63EF4-C7DC-4FFC-8AEC-3387B06F27D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83" name="Afbeelding 82">
                    <a:extLst>
                      <a:ext uri="{FF2B5EF4-FFF2-40B4-BE49-F238E27FC236}">
                        <a16:creationId xmlns:a16="http://schemas.microsoft.com/office/drawing/2014/main" id="{2BAB35E1-07C7-43F6-BE97-4DBB07F74BA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8" y="3454369"/>
                    <a:ext cx="173367" cy="111423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75" name="Groep 74">
                  <a:extLst>
                    <a:ext uri="{FF2B5EF4-FFF2-40B4-BE49-F238E27FC236}">
                      <a16:creationId xmlns:a16="http://schemas.microsoft.com/office/drawing/2014/main" id="{AF094895-409D-4DF8-9A80-A7EAC2C496DF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79" name="Rechthoek 78">
                    <a:extLst>
                      <a:ext uri="{FF2B5EF4-FFF2-40B4-BE49-F238E27FC236}">
                        <a16:creationId xmlns:a16="http://schemas.microsoft.com/office/drawing/2014/main" id="{C499BEBE-578C-4BD5-AA5B-13CEEB96133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0" name="Rechthoek 79">
                    <a:extLst>
                      <a:ext uri="{FF2B5EF4-FFF2-40B4-BE49-F238E27FC236}">
                        <a16:creationId xmlns:a16="http://schemas.microsoft.com/office/drawing/2014/main" id="{E3A9E644-1F68-4AC9-BB42-34982769A022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76" name="Groep 75">
                  <a:extLst>
                    <a:ext uri="{FF2B5EF4-FFF2-40B4-BE49-F238E27FC236}">
                      <a16:creationId xmlns:a16="http://schemas.microsoft.com/office/drawing/2014/main" id="{93B465AF-8FD8-4F00-A2C3-81FC4D064FB5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77" name="Rechthoek 76">
                    <a:extLst>
                      <a:ext uri="{FF2B5EF4-FFF2-40B4-BE49-F238E27FC236}">
                        <a16:creationId xmlns:a16="http://schemas.microsoft.com/office/drawing/2014/main" id="{6564BDAC-77DE-4D35-A551-0AEDBC3BE46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8" name="Rechthoek 77">
                    <a:extLst>
                      <a:ext uri="{FF2B5EF4-FFF2-40B4-BE49-F238E27FC236}">
                        <a16:creationId xmlns:a16="http://schemas.microsoft.com/office/drawing/2014/main" id="{50867B56-C560-46AF-A3AC-8E607D28835C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72" name="Rechthoek 71">
                <a:extLst>
                  <a:ext uri="{FF2B5EF4-FFF2-40B4-BE49-F238E27FC236}">
                    <a16:creationId xmlns:a16="http://schemas.microsoft.com/office/drawing/2014/main" id="{7534C2E1-EE83-4FEB-AAE2-C4502105101E}"/>
                  </a:ext>
                </a:extLst>
              </p:cNvPr>
              <p:cNvSpPr/>
              <p:nvPr userDrawn="1"/>
            </p:nvSpPr>
            <p:spPr>
              <a:xfrm>
                <a:off x="12682980" y="3889890"/>
                <a:ext cx="622284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Bijsnijden</a:t>
                </a:r>
              </a:p>
            </p:txBody>
          </p:sp>
          <p:sp>
            <p:nvSpPr>
              <p:cNvPr id="73" name="Gelijkbenige driehoek 72">
                <a:extLst>
                  <a:ext uri="{FF2B5EF4-FFF2-40B4-BE49-F238E27FC236}">
                    <a16:creationId xmlns:a16="http://schemas.microsoft.com/office/drawing/2014/main" id="{4376DC7B-920E-40ED-B209-B2944C8AB675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9453164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xit" presetSubtype="32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5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0 7.40741E-7 L -0.16862 7.40741E-7 " pathEditMode="relative" rAng="0" ptsTypes="AA">
                                      <p:cBhvr>
                                        <p:cTn id="3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38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15833 2.59259E-6 L -0.39127 2.59259E-6 " pathEditMode="relative" rAng="0" ptsTypes="AA">
                                      <p:cBhvr>
                                        <p:cTn id="39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54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5" presetClass="path" presetSubtype="0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15976 7.40741E-7 L -0.47018 7.40741E-7 " pathEditMode="relative" rAng="0" ptsTypes="AA">
                                      <p:cBhvr>
                                        <p:cTn id="41" dur="10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2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2" grpId="0">
        <p:tmplLst>
          <p:tmpl>
            <p:tnLst>
              <p:par>
                <p:cTn presetID="10" presetClass="entr" presetSubtype="0" fill="hold" nodeType="withEffect">
                  <p:stCondLst>
                    <p:cond delay="3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1">
        <p:tmplLst>
          <p:tmpl>
            <p:tnLst>
              <p:par>
                <p:cTn presetID="35" presetClass="path" presetSubtype="0" accel="50000" decel="50000" fill="hold" nodeType="withEffect">
                  <p:stCondLst>
                    <p:cond delay="3500"/>
                  </p:stCondLst>
                  <p:childTnLst>
                    <p:animMotion origin="layout" path="M -0.15976 7.40741E-7 L -0.47018 7.40741E-7 " pathEditMode="relative" rAng="0" ptsTypes="AA">
                      <p:cBhvr>
                        <p:cTn dur="1000" spd="-100000" fill="hold"/>
                        <p:tgtEl>
                          <p:spTgt spid="22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15521" y="0"/>
                    </p:animMotion>
                  </p:childTnLst>
                </p:cTn>
              </p:par>
            </p:tnLst>
          </p:tmpl>
        </p:tmplLst>
      </p:bldP>
      <p:bldP spid="3" grpId="0" animBg="1"/>
      <p:bldP spid="3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7A00E614-E4D8-4ED7-9892-63E7337103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Menu</a:t>
            </a:r>
          </a:p>
        </p:txBody>
      </p:sp>
      <p:cxnSp>
        <p:nvCxnSpPr>
          <p:cNvPr id="100" name="Lijn links">
            <a:extLst>
              <a:ext uri="{FF2B5EF4-FFF2-40B4-BE49-F238E27FC236}">
                <a16:creationId xmlns:a16="http://schemas.microsoft.com/office/drawing/2014/main" id="{3DD4A292-F4A2-48DE-BE6A-655E86994224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4713527" y="3468702"/>
            <a:ext cx="490972" cy="302603"/>
          </a:xfrm>
          <a:prstGeom prst="line">
            <a:avLst/>
          </a:prstGeom>
          <a:ln w="12700" cap="rnd">
            <a:solidFill>
              <a:schemeClr val="accent1"/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Lijn rechts">
            <a:extLst>
              <a:ext uri="{FF2B5EF4-FFF2-40B4-BE49-F238E27FC236}">
                <a16:creationId xmlns:a16="http://schemas.microsoft.com/office/drawing/2014/main" id="{13972F7C-4687-4D67-BE61-1CEF1AF77918}"/>
              </a:ext>
            </a:extLst>
          </p:cNvPr>
          <p:cNvCxnSpPr>
            <a:cxnSpLocks/>
          </p:cNvCxnSpPr>
          <p:nvPr userDrawn="1"/>
        </p:nvCxnSpPr>
        <p:spPr>
          <a:xfrm flipV="1">
            <a:off x="6985684" y="3450412"/>
            <a:ext cx="490972" cy="302603"/>
          </a:xfrm>
          <a:prstGeom prst="line">
            <a:avLst/>
          </a:prstGeom>
          <a:ln w="12700" cap="rnd">
            <a:solidFill>
              <a:schemeClr val="accent1"/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Bol rechts">
            <a:extLst>
              <a:ext uri="{FF2B5EF4-FFF2-40B4-BE49-F238E27FC236}">
                <a16:creationId xmlns:a16="http://schemas.microsoft.com/office/drawing/2014/main" id="{3D247065-ED36-4CC9-B9A1-6C3D5CCD8315}"/>
              </a:ext>
            </a:extLst>
          </p:cNvPr>
          <p:cNvSpPr/>
          <p:nvPr userDrawn="1"/>
        </p:nvSpPr>
        <p:spPr>
          <a:xfrm>
            <a:off x="7474840" y="2007760"/>
            <a:ext cx="1783001" cy="178300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3" name="Bol links">
            <a:extLst>
              <a:ext uri="{FF2B5EF4-FFF2-40B4-BE49-F238E27FC236}">
                <a16:creationId xmlns:a16="http://schemas.microsoft.com/office/drawing/2014/main" id="{4DBDEB55-13CF-420F-AF98-596089EA02CF}"/>
              </a:ext>
            </a:extLst>
          </p:cNvPr>
          <p:cNvSpPr/>
          <p:nvPr userDrawn="1"/>
        </p:nvSpPr>
        <p:spPr>
          <a:xfrm>
            <a:off x="2930525" y="2007461"/>
            <a:ext cx="1783001" cy="178300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5" name="Hobby's">
            <a:extLst>
              <a:ext uri="{FF2B5EF4-FFF2-40B4-BE49-F238E27FC236}">
                <a16:creationId xmlns:a16="http://schemas.microsoft.com/office/drawing/2014/main" id="{CC6969EC-B2A2-415B-B8F3-A0C55B578ABF}"/>
              </a:ext>
            </a:extLst>
          </p:cNvPr>
          <p:cNvSpPr txBox="1"/>
          <p:nvPr userDrawn="1"/>
        </p:nvSpPr>
        <p:spPr>
          <a:xfrm>
            <a:off x="3201094" y="3095391"/>
            <a:ext cx="1245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Persoonlijk</a:t>
            </a:r>
          </a:p>
        </p:txBody>
      </p:sp>
      <p:sp>
        <p:nvSpPr>
          <p:cNvPr id="106" name="CV">
            <a:extLst>
              <a:ext uri="{FF2B5EF4-FFF2-40B4-BE49-F238E27FC236}">
                <a16:creationId xmlns:a16="http://schemas.microsoft.com/office/drawing/2014/main" id="{947369B5-54BE-4D50-9B6E-85BF616959AC}"/>
              </a:ext>
            </a:extLst>
          </p:cNvPr>
          <p:cNvSpPr txBox="1"/>
          <p:nvPr userDrawn="1"/>
        </p:nvSpPr>
        <p:spPr>
          <a:xfrm>
            <a:off x="7785804" y="3099369"/>
            <a:ext cx="1161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Zakelijk</a:t>
            </a:r>
          </a:p>
        </p:txBody>
      </p:sp>
      <p:pic>
        <p:nvPicPr>
          <p:cNvPr id="107" name="Persoonlijk icon" descr="Man">
            <a:extLst>
              <a:ext uri="{FF2B5EF4-FFF2-40B4-BE49-F238E27FC236}">
                <a16:creationId xmlns:a16="http://schemas.microsoft.com/office/drawing/2014/main" id="{92141DB1-498B-4D1A-8861-F9EFFDAE7A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66214" y="2384251"/>
            <a:ext cx="711621" cy="711621"/>
          </a:xfrm>
          <a:prstGeom prst="rect">
            <a:avLst/>
          </a:prstGeom>
        </p:spPr>
      </p:pic>
      <p:pic>
        <p:nvPicPr>
          <p:cNvPr id="108" name="Zakelijk icon" descr="Das">
            <a:extLst>
              <a:ext uri="{FF2B5EF4-FFF2-40B4-BE49-F238E27FC236}">
                <a16:creationId xmlns:a16="http://schemas.microsoft.com/office/drawing/2014/main" id="{DA70CA7A-E8F7-497B-878E-216C7067F5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10529" y="2384252"/>
            <a:ext cx="711621" cy="711621"/>
          </a:xfrm>
          <a:prstGeom prst="rect">
            <a:avLst/>
          </a:prstGeom>
        </p:spPr>
      </p:pic>
      <p:sp>
        <p:nvSpPr>
          <p:cNvPr id="111" name="Tijdelijke aanduiding voor afbeelding 2">
            <a:extLst>
              <a:ext uri="{FF2B5EF4-FFF2-40B4-BE49-F238E27FC236}">
                <a16:creationId xmlns:a16="http://schemas.microsoft.com/office/drawing/2014/main" id="{F3D85000-1ACC-4A89-B0BB-32550AE2328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205000" y="3408610"/>
            <a:ext cx="1782000" cy="1782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bIns="216000" anchor="b"/>
          <a:lstStyle>
            <a:lvl1pPr marL="0" indent="0" algn="ctr">
              <a:buFontTx/>
              <a:buNone/>
              <a:defRPr sz="1050"/>
            </a:lvl1pPr>
          </a:lstStyle>
          <a:p>
            <a:r>
              <a:rPr lang="nl-NL" dirty="0"/>
              <a:t>Klik op het icoon om </a:t>
            </a:r>
            <a:br>
              <a:rPr lang="nl-NL" dirty="0"/>
            </a:br>
            <a:r>
              <a:rPr lang="nl-NL" dirty="0"/>
              <a:t>je eigen afbeelding in te laden</a:t>
            </a:r>
          </a:p>
        </p:txBody>
      </p:sp>
      <p:grpSp>
        <p:nvGrpSpPr>
          <p:cNvPr id="12" name="Instructie">
            <a:extLst>
              <a:ext uri="{FF2B5EF4-FFF2-40B4-BE49-F238E27FC236}">
                <a16:creationId xmlns:a16="http://schemas.microsoft.com/office/drawing/2014/main" id="{4EF0C8DF-3C64-4EFF-A56A-B8E9CB37D03B}"/>
              </a:ext>
            </a:extLst>
          </p:cNvPr>
          <p:cNvGrpSpPr/>
          <p:nvPr userDrawn="1"/>
        </p:nvGrpSpPr>
        <p:grpSpPr>
          <a:xfrm>
            <a:off x="12391601" y="0"/>
            <a:ext cx="3183678" cy="5340257"/>
            <a:chOff x="12391601" y="0"/>
            <a:chExt cx="3183678" cy="5340257"/>
          </a:xfrm>
        </p:grpSpPr>
        <p:grpSp>
          <p:nvGrpSpPr>
            <p:cNvPr id="13" name="Meer informatie">
              <a:extLst>
                <a:ext uri="{FF2B5EF4-FFF2-40B4-BE49-F238E27FC236}">
                  <a16:creationId xmlns:a16="http://schemas.microsoft.com/office/drawing/2014/main" id="{54CD67D5-3383-475A-832B-FCA8213D87B6}"/>
                </a:ext>
              </a:extLst>
            </p:cNvPr>
            <p:cNvGrpSpPr/>
            <p:nvPr userDrawn="1"/>
          </p:nvGrpSpPr>
          <p:grpSpPr>
            <a:xfrm>
              <a:off x="12396764" y="4556984"/>
              <a:ext cx="3178515" cy="783273"/>
              <a:chOff x="-3741486" y="3386444"/>
              <a:chExt cx="3178515" cy="783273"/>
            </a:xfrm>
          </p:grpSpPr>
          <p:sp>
            <p:nvSpPr>
              <p:cNvPr id="53" name="Freeform 101">
                <a:extLst>
                  <a:ext uri="{FF2B5EF4-FFF2-40B4-BE49-F238E27FC236}">
                    <a16:creationId xmlns:a16="http://schemas.microsoft.com/office/drawing/2014/main" id="{4CD35C8A-1725-43E4-89AB-B7DB3CD5B55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86444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</a:endParaRPr>
              </a:p>
            </p:txBody>
          </p:sp>
          <p:sp>
            <p:nvSpPr>
              <p:cNvPr id="54" name="Rechthoek 53">
                <a:extLst>
                  <a:ext uri="{FF2B5EF4-FFF2-40B4-BE49-F238E27FC236}">
                    <a16:creationId xmlns:a16="http://schemas.microsoft.com/office/drawing/2014/main" id="{393EBBA9-B221-4A42-9686-149440349DA7}"/>
                  </a:ext>
                </a:extLst>
              </p:cNvPr>
              <p:cNvSpPr/>
              <p:nvPr userDrawn="1"/>
            </p:nvSpPr>
            <p:spPr>
              <a:xfrm>
                <a:off x="-3380966" y="3458473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‘Instructie dia: YouTube links’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55" name="Rechte verbindingslijn 54">
                <a:extLst>
                  <a:ext uri="{FF2B5EF4-FFF2-40B4-BE49-F238E27FC236}">
                    <a16:creationId xmlns:a16="http://schemas.microsoft.com/office/drawing/2014/main" id="{1EF0A576-4485-4D03-9C1F-5966710417E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69717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rgbClr val="303E48"/>
                </a:solidFill>
                <a:prstDash val="solid"/>
              </a:ln>
              <a:effectLst/>
            </p:spPr>
          </p:cxnSp>
        </p:grp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DDDF9275-E43B-4847-97E7-D8AC1344B8A5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 dirty="0">
                  <a:ln>
                    <a:noFill/>
                  </a:ln>
                  <a:solidFill>
                    <a:srgbClr val="303E48"/>
                  </a:solidFill>
                  <a:effectLst/>
                  <a:uLnTx/>
                  <a:uFillTx/>
                  <a:latin typeface="Oswald"/>
                  <a:cs typeface="Segoe UI Light" panose="020B0502040204020203" pitchFamily="34" charset="0"/>
                </a:rPr>
                <a:t>Afbeelding invoegen/veranderen</a:t>
              </a:r>
            </a:p>
          </p:txBody>
        </p: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7A711498-C1E1-4097-A9DE-7B8E02D6758B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16" name="Rechte verbindingslijn 15">
              <a:extLst>
                <a:ext uri="{FF2B5EF4-FFF2-40B4-BE49-F238E27FC236}">
                  <a16:creationId xmlns:a16="http://schemas.microsoft.com/office/drawing/2014/main" id="{4BCE94CF-BE8F-4E5C-884F-803D420F145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cxnSp>
          <p:nvCxnSpPr>
            <p:cNvPr id="17" name="Rechte verbindingslijn 16">
              <a:extLst>
                <a:ext uri="{FF2B5EF4-FFF2-40B4-BE49-F238E27FC236}">
                  <a16:creationId xmlns:a16="http://schemas.microsoft.com/office/drawing/2014/main" id="{2A53997B-C9A4-45EC-9260-DFF221183D0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1F55CC74-3349-4159-8EF6-ED1B0ACDBCA6}"/>
                </a:ext>
              </a:extLst>
            </p:cNvPr>
            <p:cNvSpPr/>
            <p:nvPr userDrawn="1"/>
          </p:nvSpPr>
          <p:spPr>
            <a:xfrm>
              <a:off x="12757282" y="432552"/>
              <a:ext cx="2817995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Wanneer nodig, verwijder de bestaande afbeelding d.m.v. de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‘Delete’-knop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 Klik op het pictogram om een nieuwe afbeelding in te voegen. </a:t>
              </a: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cxnSp>
          <p:nvCxnSpPr>
            <p:cNvPr id="19" name="Rechte verbindingslijn 18">
              <a:extLst>
                <a:ext uri="{FF2B5EF4-FFF2-40B4-BE49-F238E27FC236}">
                  <a16:creationId xmlns:a16="http://schemas.microsoft.com/office/drawing/2014/main" id="{B9E76C2E-D32F-46CD-A256-E560922FC08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4439101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sp>
          <p:nvSpPr>
            <p:cNvPr id="20" name="Ovaal 19">
              <a:extLst>
                <a:ext uri="{FF2B5EF4-FFF2-40B4-BE49-F238E27FC236}">
                  <a16:creationId xmlns:a16="http://schemas.microsoft.com/office/drawing/2014/main" id="{B64A5EB7-A940-4FBC-8280-E6AB50E88547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EF965029-7ADC-460F-8131-E93E7FF3F460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Selecteer de gewenste afbeelding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en klik op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‘Invoegen’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grpSp>
          <p:nvGrpSpPr>
            <p:cNvPr id="22" name="Groep 21">
              <a:extLst>
                <a:ext uri="{FF2B5EF4-FFF2-40B4-BE49-F238E27FC236}">
                  <a16:creationId xmlns:a16="http://schemas.microsoft.com/office/drawing/2014/main" id="{979942D1-9CD0-4E99-BA7E-34B5BF5C22F0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50" name="Rechthoek 49">
                <a:extLst>
                  <a:ext uri="{FF2B5EF4-FFF2-40B4-BE49-F238E27FC236}">
                    <a16:creationId xmlns:a16="http://schemas.microsoft.com/office/drawing/2014/main" id="{743908EE-0CAE-47F4-ADF6-34541B5F28F0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51" name="Rechte verbindingslijn 50">
                <a:extLst>
                  <a:ext uri="{FF2B5EF4-FFF2-40B4-BE49-F238E27FC236}">
                    <a16:creationId xmlns:a16="http://schemas.microsoft.com/office/drawing/2014/main" id="{65665DE5-1D10-415E-B45D-7682C9ABA65F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52" name="Gelijkbenige driehoek 51">
                <a:extLst>
                  <a:ext uri="{FF2B5EF4-FFF2-40B4-BE49-F238E27FC236}">
                    <a16:creationId xmlns:a16="http://schemas.microsoft.com/office/drawing/2014/main" id="{A409E377-E40C-4484-9763-6243D448AFE7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FB70199C-D4D0-43A5-8C38-A2BB7FB199C9}"/>
                </a:ext>
              </a:extLst>
            </p:cNvPr>
            <p:cNvGrpSpPr/>
            <p:nvPr userDrawn="1"/>
          </p:nvGrpSpPr>
          <p:grpSpPr>
            <a:xfrm>
              <a:off x="12757282" y="1141626"/>
              <a:ext cx="294789" cy="318834"/>
              <a:chOff x="14466489" y="1001522"/>
              <a:chExt cx="290627" cy="314333"/>
            </a:xfrm>
          </p:grpSpPr>
          <p:sp>
            <p:nvSpPr>
              <p:cNvPr id="44" name="Rechthoek 43">
                <a:extLst>
                  <a:ext uri="{FF2B5EF4-FFF2-40B4-BE49-F238E27FC236}">
                    <a16:creationId xmlns:a16="http://schemas.microsoft.com/office/drawing/2014/main" id="{29B7520C-BF77-43B4-B207-7BEAAADDE705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C0C0C0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5" name="Ovaal 44">
                <a:extLst>
                  <a:ext uri="{FF2B5EF4-FFF2-40B4-BE49-F238E27FC236}">
                    <a16:creationId xmlns:a16="http://schemas.microsoft.com/office/drawing/2014/main" id="{DA7DEFCB-0B85-43E1-AB08-568AC772EEA6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46" name="Vrije vorm: vorm 45">
                <a:extLst>
                  <a:ext uri="{FF2B5EF4-FFF2-40B4-BE49-F238E27FC236}">
                    <a16:creationId xmlns:a16="http://schemas.microsoft.com/office/drawing/2014/main" id="{61A3802A-79AF-4C85-B34B-CE5B6ABC2D8B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47" name="Rechthoek: afgeronde hoeken 46">
                <a:extLst>
                  <a:ext uri="{FF2B5EF4-FFF2-40B4-BE49-F238E27FC236}">
                    <a16:creationId xmlns:a16="http://schemas.microsoft.com/office/drawing/2014/main" id="{63BF7321-0EAC-4C9F-92E5-3F0A772B3ECB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8AADD0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48" name="Rechte verbindingslijn 47">
                <a:extLst>
                  <a:ext uri="{FF2B5EF4-FFF2-40B4-BE49-F238E27FC236}">
                    <a16:creationId xmlns:a16="http://schemas.microsoft.com/office/drawing/2014/main" id="{82767B6A-CD76-44BF-B8F8-A078C2D785C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8AADD0"/>
                </a:solidFill>
                <a:prstDash val="solid"/>
              </a:ln>
              <a:effectLst/>
            </p:spPr>
          </p:cxnSp>
          <p:cxnSp>
            <p:nvCxnSpPr>
              <p:cNvPr id="49" name="Rechte verbindingslijn 48">
                <a:extLst>
                  <a:ext uri="{FF2B5EF4-FFF2-40B4-BE49-F238E27FC236}">
                    <a16:creationId xmlns:a16="http://schemas.microsoft.com/office/drawing/2014/main" id="{73FBF7B1-551A-42A0-9D1D-196A23343FD1}"/>
                  </a:ext>
                </a:extLst>
              </p:cNvPr>
              <p:cNvCxnSpPr>
                <a:cxnSpLocks/>
                <a:stCxn id="47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8AADD0"/>
                </a:solidFill>
                <a:prstDash val="solid"/>
              </a:ln>
              <a:effectLst/>
            </p:spPr>
          </p:cxnSp>
        </p:grp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8ADB30B8-6E9A-4F1F-922A-FCA670361F89}"/>
                </a:ext>
              </a:extLst>
            </p:cNvPr>
            <p:cNvSpPr/>
            <p:nvPr userDrawn="1"/>
          </p:nvSpPr>
          <p:spPr>
            <a:xfrm>
              <a:off x="12391601" y="2617951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FD6591C3-ECF2-441E-8ADE-9D7F913E25DF}"/>
                </a:ext>
              </a:extLst>
            </p:cNvPr>
            <p:cNvSpPr/>
            <p:nvPr userDrawn="1"/>
          </p:nvSpPr>
          <p:spPr>
            <a:xfrm>
              <a:off x="12757283" y="2684014"/>
              <a:ext cx="2817996" cy="88731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Om de afbeelding te schalen of bij te snijden, ga naar de tab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‘Hulpmiddelen voor afbeeldingen - Opmaak’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 en klik op de knop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‘Bijsnijden’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 Schaal met de bolletjes de afbeelding en met de hoekjes het afbeeldingskader.</a:t>
              </a:r>
              <a:endParaRPr kumimoji="0" lang="nl-NL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cxnSp>
          <p:nvCxnSpPr>
            <p:cNvPr id="26" name="Rechte verbindingslijn 25">
              <a:extLst>
                <a:ext uri="{FF2B5EF4-FFF2-40B4-BE49-F238E27FC236}">
                  <a16:creationId xmlns:a16="http://schemas.microsoft.com/office/drawing/2014/main" id="{EE1A70D7-57C2-429A-9A2A-D6819D2900C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9978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grpSp>
          <p:nvGrpSpPr>
            <p:cNvPr id="27" name="Groep 26">
              <a:extLst>
                <a:ext uri="{FF2B5EF4-FFF2-40B4-BE49-F238E27FC236}">
                  <a16:creationId xmlns:a16="http://schemas.microsoft.com/office/drawing/2014/main" id="{AA8E114E-D30E-43F7-B20E-FDB9DE5FA033}"/>
                </a:ext>
              </a:extLst>
            </p:cNvPr>
            <p:cNvGrpSpPr/>
            <p:nvPr userDrawn="1"/>
          </p:nvGrpSpPr>
          <p:grpSpPr>
            <a:xfrm>
              <a:off x="12696514" y="3701158"/>
              <a:ext cx="514284" cy="612918"/>
              <a:chOff x="12682980" y="3403241"/>
              <a:chExt cx="622284" cy="741632"/>
            </a:xfrm>
          </p:grpSpPr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52A6D0CF-3E7D-463A-8B3D-1EBB56C305AD}"/>
                  </a:ext>
                </a:extLst>
              </p:cNvPr>
              <p:cNvGrpSpPr/>
              <p:nvPr userDrawn="1"/>
            </p:nvGrpSpPr>
            <p:grpSpPr>
              <a:xfrm>
                <a:off x="12771568" y="3403241"/>
                <a:ext cx="467138" cy="448489"/>
                <a:chOff x="12782195" y="3403241"/>
                <a:chExt cx="467138" cy="448489"/>
              </a:xfrm>
            </p:grpSpPr>
            <p:grpSp>
              <p:nvGrpSpPr>
                <p:cNvPr id="31" name="Groep 30">
                  <a:extLst>
                    <a:ext uri="{FF2B5EF4-FFF2-40B4-BE49-F238E27FC236}">
                      <a16:creationId xmlns:a16="http://schemas.microsoft.com/office/drawing/2014/main" id="{D634157E-C494-4615-A331-7E020D7FD97D}"/>
                    </a:ext>
                  </a:extLst>
                </p:cNvPr>
                <p:cNvGrpSpPr/>
                <p:nvPr userDrawn="1"/>
              </p:nvGrpSpPr>
              <p:grpSpPr>
                <a:xfrm>
                  <a:off x="12782195" y="3403241"/>
                  <a:ext cx="412967" cy="393907"/>
                  <a:chOff x="13554906" y="3320109"/>
                  <a:chExt cx="443906" cy="423419"/>
                </a:xfrm>
              </p:grpSpPr>
              <p:grpSp>
                <p:nvGrpSpPr>
                  <p:cNvPr id="38" name="Groep 37">
                    <a:extLst>
                      <a:ext uri="{FF2B5EF4-FFF2-40B4-BE49-F238E27FC236}">
                        <a16:creationId xmlns:a16="http://schemas.microsoft.com/office/drawing/2014/main" id="{780DCC51-758D-4977-A5B9-E5412B61384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06" cy="423419"/>
                    <a:chOff x="12909684" y="1276143"/>
                    <a:chExt cx="443906" cy="423419"/>
                  </a:xfrm>
                </p:grpSpPr>
                <p:sp>
                  <p:nvSpPr>
                    <p:cNvPr id="41" name="Rechthoek 40">
                      <a:extLst>
                        <a:ext uri="{FF2B5EF4-FFF2-40B4-BE49-F238E27FC236}">
                          <a16:creationId xmlns:a16="http://schemas.microsoft.com/office/drawing/2014/main" id="{312F4D0E-4498-4844-95A6-680DB0178A8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18700" y="1285262"/>
                      <a:ext cx="434890" cy="414300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1217512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2" name="Rechthoek 41">
                      <a:extLst>
                        <a:ext uri="{FF2B5EF4-FFF2-40B4-BE49-F238E27FC236}">
                          <a16:creationId xmlns:a16="http://schemas.microsoft.com/office/drawing/2014/main" id="{2806F103-2A4A-43B5-B8F6-E2E68AAF082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ysClr val="window" lastClr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1217512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43" name="Ovaal 42">
                      <a:extLst>
                        <a:ext uri="{FF2B5EF4-FFF2-40B4-BE49-F238E27FC236}">
                          <a16:creationId xmlns:a16="http://schemas.microsoft.com/office/drawing/2014/main" id="{F5B48534-9661-46A5-A151-3363C0944D2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1217512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Open Sans"/>
                        <a:ea typeface="+mn-ea"/>
                        <a:cs typeface="+mn-cs"/>
                      </a:endParaRPr>
                    </a:p>
                  </p:txBody>
                </p:sp>
              </p:grpSp>
              <p:pic>
                <p:nvPicPr>
                  <p:cNvPr id="39" name="Afbeelding 38">
                    <a:extLst>
                      <a:ext uri="{FF2B5EF4-FFF2-40B4-BE49-F238E27FC236}">
                        <a16:creationId xmlns:a16="http://schemas.microsoft.com/office/drawing/2014/main" id="{A1B37CAC-42E6-4989-B96A-8CEDDE709BE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6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7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40" name="Afbeelding 39">
                    <a:extLst>
                      <a:ext uri="{FF2B5EF4-FFF2-40B4-BE49-F238E27FC236}">
                        <a16:creationId xmlns:a16="http://schemas.microsoft.com/office/drawing/2014/main" id="{EC092DE2-939E-4807-8E21-9118B4E97C0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6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7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8" y="3454369"/>
                    <a:ext cx="173367" cy="111423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2" name="Groep 31">
                  <a:extLst>
                    <a:ext uri="{FF2B5EF4-FFF2-40B4-BE49-F238E27FC236}">
                      <a16:creationId xmlns:a16="http://schemas.microsoft.com/office/drawing/2014/main" id="{E33EE88D-0C13-4AFD-8593-1F73B051DA8A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36" name="Rechthoek 35">
                    <a:extLst>
                      <a:ext uri="{FF2B5EF4-FFF2-40B4-BE49-F238E27FC236}">
                        <a16:creationId xmlns:a16="http://schemas.microsoft.com/office/drawing/2014/main" id="{AE383FDA-0922-4330-BFFD-66C51AF4E9E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Rechthoek 36">
                    <a:extLst>
                      <a:ext uri="{FF2B5EF4-FFF2-40B4-BE49-F238E27FC236}">
                        <a16:creationId xmlns:a16="http://schemas.microsoft.com/office/drawing/2014/main" id="{84DF1DD4-41A0-40C9-86D0-7281B48DA63C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3" name="Groep 32">
                  <a:extLst>
                    <a:ext uri="{FF2B5EF4-FFF2-40B4-BE49-F238E27FC236}">
                      <a16:creationId xmlns:a16="http://schemas.microsoft.com/office/drawing/2014/main" id="{9BB15CA2-3EC5-4D72-8D67-99D3D989F1AB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34" name="Rechthoek 33">
                    <a:extLst>
                      <a:ext uri="{FF2B5EF4-FFF2-40B4-BE49-F238E27FC236}">
                        <a16:creationId xmlns:a16="http://schemas.microsoft.com/office/drawing/2014/main" id="{A594C289-4550-46C8-945C-AEF34192826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" name="Rechthoek 34">
                    <a:extLst>
                      <a:ext uri="{FF2B5EF4-FFF2-40B4-BE49-F238E27FC236}">
                        <a16:creationId xmlns:a16="http://schemas.microsoft.com/office/drawing/2014/main" id="{03343921-6EF2-412D-ABAA-57A439EE3711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29" name="Rechthoek 28">
                <a:extLst>
                  <a:ext uri="{FF2B5EF4-FFF2-40B4-BE49-F238E27FC236}">
                    <a16:creationId xmlns:a16="http://schemas.microsoft.com/office/drawing/2014/main" id="{6F1DE7F8-15C3-4F8D-83ED-05918530D74F}"/>
                  </a:ext>
                </a:extLst>
              </p:cNvPr>
              <p:cNvSpPr/>
              <p:nvPr userDrawn="1"/>
            </p:nvSpPr>
            <p:spPr>
              <a:xfrm>
                <a:off x="12682980" y="3889890"/>
                <a:ext cx="622284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Bijsnijden</a:t>
                </a:r>
              </a:p>
            </p:txBody>
          </p:sp>
          <p:sp>
            <p:nvSpPr>
              <p:cNvPr id="30" name="Gelijkbenige driehoek 29">
                <a:extLst>
                  <a:ext uri="{FF2B5EF4-FFF2-40B4-BE49-F238E27FC236}">
                    <a16:creationId xmlns:a16="http://schemas.microsoft.com/office/drawing/2014/main" id="{4D5D100C-978E-4675-A083-36FDFFC3AAAF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25" name="Instructie">
            <a:extLst>
              <a:ext uri="{FF2B5EF4-FFF2-40B4-BE49-F238E27FC236}">
                <a16:creationId xmlns:a16="http://schemas.microsoft.com/office/drawing/2014/main" id="{A763C3FB-1D21-4731-A0CA-75BB48AAECE5}"/>
              </a:ext>
            </a:extLst>
          </p:cNvPr>
          <p:cNvGrpSpPr/>
          <p:nvPr userDrawn="1"/>
        </p:nvGrpSpPr>
        <p:grpSpPr>
          <a:xfrm>
            <a:off x="-3423240" y="1434"/>
            <a:ext cx="3183678" cy="6846622"/>
            <a:chOff x="-3423240" y="1434"/>
            <a:chExt cx="3183678" cy="6846622"/>
          </a:xfrm>
        </p:grpSpPr>
        <p:sp>
          <p:nvSpPr>
            <p:cNvPr id="126" name="Rechthoek 125">
              <a:extLst>
                <a:ext uri="{FF2B5EF4-FFF2-40B4-BE49-F238E27FC236}">
                  <a16:creationId xmlns:a16="http://schemas.microsoft.com/office/drawing/2014/main" id="{6B60345A-5D48-4012-B226-86CE0B25D703}"/>
                </a:ext>
              </a:extLst>
            </p:cNvPr>
            <p:cNvSpPr/>
            <p:nvPr userDrawn="1"/>
          </p:nvSpPr>
          <p:spPr>
            <a:xfrm>
              <a:off x="-3417579" y="1434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 dirty="0">
                  <a:ln>
                    <a:noFill/>
                  </a:ln>
                  <a:solidFill>
                    <a:srgbClr val="303E48"/>
                  </a:solidFill>
                  <a:effectLst/>
                  <a:uLnTx/>
                  <a:uFillTx/>
                  <a:latin typeface="Oswald"/>
                  <a:cs typeface="Segoe UI Light" panose="020B0502040204020203" pitchFamily="34" charset="0"/>
                </a:rPr>
                <a:t>Hyperlink aanmaken/aanpassen</a:t>
              </a:r>
            </a:p>
          </p:txBody>
        </p:sp>
        <p:sp>
          <p:nvSpPr>
            <p:cNvPr id="127" name="Ovaal 126">
              <a:extLst>
                <a:ext uri="{FF2B5EF4-FFF2-40B4-BE49-F238E27FC236}">
                  <a16:creationId xmlns:a16="http://schemas.microsoft.com/office/drawing/2014/main" id="{B6B3F336-A15A-4BB9-A63B-DAFF23315A3C}"/>
                </a:ext>
              </a:extLst>
            </p:cNvPr>
            <p:cNvSpPr/>
            <p:nvPr userDrawn="1"/>
          </p:nvSpPr>
          <p:spPr>
            <a:xfrm>
              <a:off x="-3423240" y="367924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128" name="Rechte verbindingslijn 127">
              <a:extLst>
                <a:ext uri="{FF2B5EF4-FFF2-40B4-BE49-F238E27FC236}">
                  <a16:creationId xmlns:a16="http://schemas.microsoft.com/office/drawing/2014/main" id="{E13CF57A-DA32-474F-8272-F06D8945DDC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7580" y="24306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cxnSp>
          <p:nvCxnSpPr>
            <p:cNvPr id="129" name="Rechte verbindingslijn 128">
              <a:extLst>
                <a:ext uri="{FF2B5EF4-FFF2-40B4-BE49-F238E27FC236}">
                  <a16:creationId xmlns:a16="http://schemas.microsoft.com/office/drawing/2014/main" id="{9B42E574-E9BF-491D-8A7C-1695F1D2EA0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7580" y="182462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sp>
          <p:nvSpPr>
            <p:cNvPr id="130" name="Rechthoek 129">
              <a:extLst>
                <a:ext uri="{FF2B5EF4-FFF2-40B4-BE49-F238E27FC236}">
                  <a16:creationId xmlns:a16="http://schemas.microsoft.com/office/drawing/2014/main" id="{CDD548C8-B954-4419-95EB-E7176FA9B274}"/>
                </a:ext>
              </a:extLst>
            </p:cNvPr>
            <p:cNvSpPr/>
            <p:nvPr userDrawn="1"/>
          </p:nvSpPr>
          <p:spPr>
            <a:xfrm>
              <a:off x="-3057559" y="433986"/>
              <a:ext cx="2817995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Ga naar de tab ‘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Invoegen’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 en klik op de knop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‘Vormen’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 Kies de vorm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‘Rechthoek’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 en sleep met de muis over de dia om de vorm te trekken.</a:t>
              </a:r>
            </a:p>
          </p:txBody>
        </p:sp>
        <p:cxnSp>
          <p:nvCxnSpPr>
            <p:cNvPr id="131" name="Rechte verbindingslijn 130">
              <a:extLst>
                <a:ext uri="{FF2B5EF4-FFF2-40B4-BE49-F238E27FC236}">
                  <a16:creationId xmlns:a16="http://schemas.microsoft.com/office/drawing/2014/main" id="{5528239D-A000-4D4F-9011-2260CE4050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7580" y="610588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sp>
          <p:nvSpPr>
            <p:cNvPr id="132" name="Ovaal 131">
              <a:extLst>
                <a:ext uri="{FF2B5EF4-FFF2-40B4-BE49-F238E27FC236}">
                  <a16:creationId xmlns:a16="http://schemas.microsoft.com/office/drawing/2014/main" id="{419027B0-E870-4C38-A796-C6D307D52833}"/>
                </a:ext>
              </a:extLst>
            </p:cNvPr>
            <p:cNvSpPr/>
            <p:nvPr userDrawn="1"/>
          </p:nvSpPr>
          <p:spPr>
            <a:xfrm>
              <a:off x="-3423240" y="1951389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33" name="Rechthoek 132">
              <a:extLst>
                <a:ext uri="{FF2B5EF4-FFF2-40B4-BE49-F238E27FC236}">
                  <a16:creationId xmlns:a16="http://schemas.microsoft.com/office/drawing/2014/main" id="{C6D5E521-42E8-424F-847D-D8D0C8486C2F}"/>
                </a:ext>
              </a:extLst>
            </p:cNvPr>
            <p:cNvSpPr/>
            <p:nvPr userDrawn="1"/>
          </p:nvSpPr>
          <p:spPr>
            <a:xfrm>
              <a:off x="-3057559" y="2017452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Sleep het blokje over de menuknop heen en maak deze even groot als de menuknop. Klik met de rechter muisknop op de rechthoek en kies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‘Vorm opmaken’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grpSp>
          <p:nvGrpSpPr>
            <p:cNvPr id="134" name="Groep 133">
              <a:extLst>
                <a:ext uri="{FF2B5EF4-FFF2-40B4-BE49-F238E27FC236}">
                  <a16:creationId xmlns:a16="http://schemas.microsoft.com/office/drawing/2014/main" id="{E136E12B-3350-4C10-ADB9-927DD6A58842}"/>
                </a:ext>
              </a:extLst>
            </p:cNvPr>
            <p:cNvGrpSpPr/>
            <p:nvPr userDrawn="1"/>
          </p:nvGrpSpPr>
          <p:grpSpPr>
            <a:xfrm>
              <a:off x="-3033717" y="5781713"/>
              <a:ext cx="825500" cy="209550"/>
              <a:chOff x="13504624" y="2482850"/>
              <a:chExt cx="825500" cy="209550"/>
            </a:xfrm>
          </p:grpSpPr>
          <p:sp>
            <p:nvSpPr>
              <p:cNvPr id="182" name="Rechthoek 181">
                <a:extLst>
                  <a:ext uri="{FF2B5EF4-FFF2-40B4-BE49-F238E27FC236}">
                    <a16:creationId xmlns:a16="http://schemas.microsoft.com/office/drawing/2014/main" id="{45ADAFAE-19AB-48A7-88B1-0A132B534EDE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</a:ln>
              <a:effectLst/>
            </p:spPr>
            <p:txBody>
              <a:bodyPr rot="0" spcFirstLastPara="0" vert="horz" wrap="square" lIns="252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OK</a:t>
                </a:r>
              </a:p>
            </p:txBody>
          </p:sp>
          <p:cxnSp>
            <p:nvCxnSpPr>
              <p:cNvPr id="183" name="Rechte verbindingslijn 182">
                <a:extLst>
                  <a:ext uri="{FF2B5EF4-FFF2-40B4-BE49-F238E27FC236}">
                    <a16:creationId xmlns:a16="http://schemas.microsoft.com/office/drawing/2014/main" id="{42660E1D-EB8E-4450-8124-8F2BDC4FF9C5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84" name="Gelijkbenige driehoek 183">
                <a:extLst>
                  <a:ext uri="{FF2B5EF4-FFF2-40B4-BE49-F238E27FC236}">
                    <a16:creationId xmlns:a16="http://schemas.microsoft.com/office/drawing/2014/main" id="{B323231A-4CAD-4B9E-90D9-82D505A37343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  <p:sp>
          <p:nvSpPr>
            <p:cNvPr id="135" name="Ovaal 134">
              <a:extLst>
                <a:ext uri="{FF2B5EF4-FFF2-40B4-BE49-F238E27FC236}">
                  <a16:creationId xmlns:a16="http://schemas.microsoft.com/office/drawing/2014/main" id="{79983778-C10A-4B93-93E6-1FC45A3ECC0A}"/>
                </a:ext>
              </a:extLst>
            </p:cNvPr>
            <p:cNvSpPr/>
            <p:nvPr userDrawn="1"/>
          </p:nvSpPr>
          <p:spPr>
            <a:xfrm>
              <a:off x="-3423240" y="3651075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36" name="Rechthoek 135">
              <a:extLst>
                <a:ext uri="{FF2B5EF4-FFF2-40B4-BE49-F238E27FC236}">
                  <a16:creationId xmlns:a16="http://schemas.microsoft.com/office/drawing/2014/main" id="{07F45812-A34A-4FDB-A1DC-141F94B47EE0}"/>
                </a:ext>
              </a:extLst>
            </p:cNvPr>
            <p:cNvSpPr/>
            <p:nvPr userDrawn="1"/>
          </p:nvSpPr>
          <p:spPr>
            <a:xfrm>
              <a:off x="-3057558" y="3717139"/>
              <a:ext cx="2817996" cy="4695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Klik op de verfemmer, klik op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‘Opvulling’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 en sleep bij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‘Doorzichtigheid’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 de teller naar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100%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 Nu is het blokje volledig transparant.</a:t>
              </a:r>
              <a:endParaRPr kumimoji="0" lang="nl-NL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cxnSp>
          <p:nvCxnSpPr>
            <p:cNvPr id="137" name="Rechte verbindingslijn 136">
              <a:extLst>
                <a:ext uri="{FF2B5EF4-FFF2-40B4-BE49-F238E27FC236}">
                  <a16:creationId xmlns:a16="http://schemas.microsoft.com/office/drawing/2014/main" id="{2BBE9B1A-8956-4003-B318-B7AEC8DF36D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7580" y="473497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grpSp>
          <p:nvGrpSpPr>
            <p:cNvPr id="138" name="Groep 137">
              <a:extLst>
                <a:ext uri="{FF2B5EF4-FFF2-40B4-BE49-F238E27FC236}">
                  <a16:creationId xmlns:a16="http://schemas.microsoft.com/office/drawing/2014/main" id="{66ACDAB0-A3A9-412B-806A-B833A597DADB}"/>
                </a:ext>
              </a:extLst>
            </p:cNvPr>
            <p:cNvGrpSpPr/>
            <p:nvPr userDrawn="1"/>
          </p:nvGrpSpPr>
          <p:grpSpPr>
            <a:xfrm>
              <a:off x="-2993621" y="1130861"/>
              <a:ext cx="276126" cy="284085"/>
              <a:chOff x="806580" y="907261"/>
              <a:chExt cx="421725" cy="433881"/>
            </a:xfrm>
          </p:grpSpPr>
          <p:sp>
            <p:nvSpPr>
              <p:cNvPr id="179" name="Ovaal 178">
                <a:extLst>
                  <a:ext uri="{FF2B5EF4-FFF2-40B4-BE49-F238E27FC236}">
                    <a16:creationId xmlns:a16="http://schemas.microsoft.com/office/drawing/2014/main" id="{46D341BB-4EB5-4BC5-AD8E-3DF7BAEDDF32}"/>
                  </a:ext>
                </a:extLst>
              </p:cNvPr>
              <p:cNvSpPr/>
              <p:nvPr userDrawn="1"/>
            </p:nvSpPr>
            <p:spPr>
              <a:xfrm>
                <a:off x="961059" y="907261"/>
                <a:ext cx="267246" cy="267246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7693B9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180" name="Rechthoek 179">
                <a:extLst>
                  <a:ext uri="{FF2B5EF4-FFF2-40B4-BE49-F238E27FC236}">
                    <a16:creationId xmlns:a16="http://schemas.microsoft.com/office/drawing/2014/main" id="{405E2DE8-389C-475F-B814-0971B0F4B76E}"/>
                  </a:ext>
                </a:extLst>
              </p:cNvPr>
              <p:cNvSpPr/>
              <p:nvPr userDrawn="1"/>
            </p:nvSpPr>
            <p:spPr>
              <a:xfrm>
                <a:off x="806580" y="968645"/>
                <a:ext cx="247157" cy="241846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7693B9"/>
                </a:solidFill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181" name="Ruit 180">
                <a:extLst>
                  <a:ext uri="{FF2B5EF4-FFF2-40B4-BE49-F238E27FC236}">
                    <a16:creationId xmlns:a16="http://schemas.microsoft.com/office/drawing/2014/main" id="{754748B7-8412-48C3-ADA8-91923E19C84E}"/>
                  </a:ext>
                </a:extLst>
              </p:cNvPr>
              <p:cNvSpPr/>
              <p:nvPr userDrawn="1"/>
            </p:nvSpPr>
            <p:spPr>
              <a:xfrm>
                <a:off x="888274" y="1060969"/>
                <a:ext cx="280173" cy="280173"/>
              </a:xfrm>
              <a:prstGeom prst="diamond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7693B9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  <p:sp>
          <p:nvSpPr>
            <p:cNvPr id="139" name="Rechthoek 138">
              <a:extLst>
                <a:ext uri="{FF2B5EF4-FFF2-40B4-BE49-F238E27FC236}">
                  <a16:creationId xmlns:a16="http://schemas.microsoft.com/office/drawing/2014/main" id="{73B4A0B9-CF92-498E-AA42-9DDEBA9E8160}"/>
                </a:ext>
              </a:extLst>
            </p:cNvPr>
            <p:cNvSpPr/>
            <p:nvPr userDrawn="1"/>
          </p:nvSpPr>
          <p:spPr>
            <a:xfrm>
              <a:off x="-3052944" y="1435429"/>
              <a:ext cx="394772" cy="161170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217512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Vormen</a:t>
              </a:r>
            </a:p>
          </p:txBody>
        </p:sp>
        <p:sp>
          <p:nvSpPr>
            <p:cNvPr id="140" name="Gelijkbenige driehoek 139">
              <a:extLst>
                <a:ext uri="{FF2B5EF4-FFF2-40B4-BE49-F238E27FC236}">
                  <a16:creationId xmlns:a16="http://schemas.microsoft.com/office/drawing/2014/main" id="{AE2CAB79-4E61-4BAF-9D09-B4E2D85C0535}"/>
                </a:ext>
              </a:extLst>
            </p:cNvPr>
            <p:cNvSpPr/>
            <p:nvPr userDrawn="1"/>
          </p:nvSpPr>
          <p:spPr>
            <a:xfrm rot="10800000">
              <a:off x="-2898991" y="1648817"/>
              <a:ext cx="86866" cy="51147"/>
            </a:xfrm>
            <a:prstGeom prst="triangle">
              <a:avLst/>
            </a:prstGeom>
            <a:solidFill>
              <a:srgbClr val="00000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121751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grpSp>
          <p:nvGrpSpPr>
            <p:cNvPr id="141" name="Groep 140">
              <a:extLst>
                <a:ext uri="{FF2B5EF4-FFF2-40B4-BE49-F238E27FC236}">
                  <a16:creationId xmlns:a16="http://schemas.microsoft.com/office/drawing/2014/main" id="{A2B296E6-7431-46A1-A2B0-BDBBCD6C6FFC}"/>
                </a:ext>
              </a:extLst>
            </p:cNvPr>
            <p:cNvGrpSpPr/>
            <p:nvPr userDrawn="1"/>
          </p:nvGrpSpPr>
          <p:grpSpPr>
            <a:xfrm>
              <a:off x="-3057559" y="2743413"/>
              <a:ext cx="1470561" cy="678267"/>
              <a:chOff x="-3057559" y="2743413"/>
              <a:chExt cx="1470561" cy="678267"/>
            </a:xfrm>
          </p:grpSpPr>
          <p:sp>
            <p:nvSpPr>
              <p:cNvPr id="156" name="Rechthoek 155">
                <a:extLst>
                  <a:ext uri="{FF2B5EF4-FFF2-40B4-BE49-F238E27FC236}">
                    <a16:creationId xmlns:a16="http://schemas.microsoft.com/office/drawing/2014/main" id="{9BA946A3-0D16-4F0B-9937-ABBA8AE926D6}"/>
                  </a:ext>
                </a:extLst>
              </p:cNvPr>
              <p:cNvSpPr/>
              <p:nvPr userDrawn="1"/>
            </p:nvSpPr>
            <p:spPr>
              <a:xfrm>
                <a:off x="-3057559" y="2743413"/>
                <a:ext cx="1421640" cy="580946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D1D1D1"/>
                </a:solidFill>
                <a:prstDash val="solid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57" name="Rechthoek 156">
                <a:extLst>
                  <a:ext uri="{FF2B5EF4-FFF2-40B4-BE49-F238E27FC236}">
                    <a16:creationId xmlns:a16="http://schemas.microsoft.com/office/drawing/2014/main" id="{1979F2AF-2E66-4347-B680-1606EB5EA249}"/>
                  </a:ext>
                </a:extLst>
              </p:cNvPr>
              <p:cNvSpPr/>
              <p:nvPr userDrawn="1"/>
            </p:nvSpPr>
            <p:spPr>
              <a:xfrm>
                <a:off x="-3048000" y="3054802"/>
                <a:ext cx="1404937" cy="261256"/>
              </a:xfrm>
              <a:prstGeom prst="rect">
                <a:avLst/>
              </a:prstGeom>
              <a:solidFill>
                <a:srgbClr val="FCE4DC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158" name="Tekstvak 157">
                <a:extLst>
                  <a:ext uri="{FF2B5EF4-FFF2-40B4-BE49-F238E27FC236}">
                    <a16:creationId xmlns:a16="http://schemas.microsoft.com/office/drawing/2014/main" id="{FE85A57B-3580-4929-90CE-4BC3586CEBC0}"/>
                  </a:ext>
                </a:extLst>
              </p:cNvPr>
              <p:cNvSpPr txBox="1"/>
              <p:nvPr userDrawn="1"/>
            </p:nvSpPr>
            <p:spPr>
              <a:xfrm>
                <a:off x="-2817196" y="2782523"/>
                <a:ext cx="114793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Grootte en positie…</a:t>
                </a:r>
              </a:p>
            </p:txBody>
          </p:sp>
          <p:sp>
            <p:nvSpPr>
              <p:cNvPr id="159" name="Tekstvak 158">
                <a:extLst>
                  <a:ext uri="{FF2B5EF4-FFF2-40B4-BE49-F238E27FC236}">
                    <a16:creationId xmlns:a16="http://schemas.microsoft.com/office/drawing/2014/main" id="{9EAF3221-FF59-4326-89A1-894DD9719DDE}"/>
                  </a:ext>
                </a:extLst>
              </p:cNvPr>
              <p:cNvSpPr txBox="1"/>
              <p:nvPr userDrawn="1"/>
            </p:nvSpPr>
            <p:spPr>
              <a:xfrm>
                <a:off x="-2830623" y="3103649"/>
                <a:ext cx="1156604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Vorm opmaken…</a:t>
                </a:r>
              </a:p>
            </p:txBody>
          </p:sp>
          <p:pic>
            <p:nvPicPr>
              <p:cNvPr id="160" name="Picture 3">
                <a:extLst>
                  <a:ext uri="{FF2B5EF4-FFF2-40B4-BE49-F238E27FC236}">
                    <a16:creationId xmlns:a16="http://schemas.microsoft.com/office/drawing/2014/main" id="{4106719A-19FB-4540-8102-09331562B301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730084" y="3190349"/>
                <a:ext cx="143086" cy="231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161" name="Groep 160">
                <a:extLst>
                  <a:ext uri="{FF2B5EF4-FFF2-40B4-BE49-F238E27FC236}">
                    <a16:creationId xmlns:a16="http://schemas.microsoft.com/office/drawing/2014/main" id="{85151FA2-9CFF-4832-AE52-D9061F122284}"/>
                  </a:ext>
                </a:extLst>
              </p:cNvPr>
              <p:cNvGrpSpPr/>
              <p:nvPr userDrawn="1"/>
            </p:nvGrpSpPr>
            <p:grpSpPr>
              <a:xfrm>
                <a:off x="-2986080" y="2795018"/>
                <a:ext cx="171801" cy="182567"/>
                <a:chOff x="-2991459" y="2784261"/>
                <a:chExt cx="171801" cy="182567"/>
              </a:xfrm>
            </p:grpSpPr>
            <p:sp>
              <p:nvSpPr>
                <p:cNvPr id="169" name="Rechthoek: afgeronde hoeken 168">
                  <a:extLst>
                    <a:ext uri="{FF2B5EF4-FFF2-40B4-BE49-F238E27FC236}">
                      <a16:creationId xmlns:a16="http://schemas.microsoft.com/office/drawing/2014/main" id="{1448421C-FFBB-40BF-8379-05253DDEA895}"/>
                    </a:ext>
                  </a:extLst>
                </p:cNvPr>
                <p:cNvSpPr/>
                <p:nvPr userDrawn="1"/>
              </p:nvSpPr>
              <p:spPr>
                <a:xfrm>
                  <a:off x="-2865377" y="2808915"/>
                  <a:ext cx="45719" cy="131922"/>
                </a:xfrm>
                <a:prstGeom prst="roundRect">
                  <a:avLst>
                    <a:gd name="adj" fmla="val 2911"/>
                  </a:avLst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1217512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170" name="Rechte verbindingslijn 169">
                  <a:extLst>
                    <a:ext uri="{FF2B5EF4-FFF2-40B4-BE49-F238E27FC236}">
                      <a16:creationId xmlns:a16="http://schemas.microsoft.com/office/drawing/2014/main" id="{BC16A486-4983-49E2-ACCF-20855602376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-2940784" y="2813530"/>
                  <a:ext cx="76560" cy="0"/>
                </a:xfrm>
                <a:prstGeom prst="lin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818181"/>
                  </a:solidFill>
                  <a:prstDash val="sysDot"/>
                </a:ln>
                <a:effectLst/>
              </p:spPr>
            </p:cxnSp>
            <p:cxnSp>
              <p:nvCxnSpPr>
                <p:cNvPr id="171" name="Rechte verbindingslijn 170">
                  <a:extLst>
                    <a:ext uri="{FF2B5EF4-FFF2-40B4-BE49-F238E27FC236}">
                      <a16:creationId xmlns:a16="http://schemas.microsoft.com/office/drawing/2014/main" id="{1CC48111-69D7-4BA2-B9BA-5C7CAC359BD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-2940784" y="2936435"/>
                  <a:ext cx="81939" cy="0"/>
                </a:xfrm>
                <a:prstGeom prst="lin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818181"/>
                  </a:solidFill>
                  <a:prstDash val="sysDot"/>
                </a:ln>
                <a:effectLst/>
              </p:spPr>
            </p:cxnSp>
            <p:sp>
              <p:nvSpPr>
                <p:cNvPr id="172" name="Rechthoek: afgeronde hoeken 171">
                  <a:extLst>
                    <a:ext uri="{FF2B5EF4-FFF2-40B4-BE49-F238E27FC236}">
                      <a16:creationId xmlns:a16="http://schemas.microsoft.com/office/drawing/2014/main" id="{2B458D9F-9B98-450F-9A6D-9BFAAB11DAC0}"/>
                    </a:ext>
                  </a:extLst>
                </p:cNvPr>
                <p:cNvSpPr/>
                <p:nvPr userDrawn="1"/>
              </p:nvSpPr>
              <p:spPr>
                <a:xfrm>
                  <a:off x="-2984327" y="2855769"/>
                  <a:ext cx="45719" cy="38214"/>
                </a:xfrm>
                <a:prstGeom prst="roundRect">
                  <a:avLst>
                    <a:gd name="adj" fmla="val 2911"/>
                  </a:avLst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1217512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73" name="Groep 172">
                  <a:extLst>
                    <a:ext uri="{FF2B5EF4-FFF2-40B4-BE49-F238E27FC236}">
                      <a16:creationId xmlns:a16="http://schemas.microsoft.com/office/drawing/2014/main" id="{54035D92-6875-4791-B24C-E66A814A3822}"/>
                    </a:ext>
                  </a:extLst>
                </p:cNvPr>
                <p:cNvGrpSpPr/>
                <p:nvPr userDrawn="1"/>
              </p:nvGrpSpPr>
              <p:grpSpPr>
                <a:xfrm rot="5400000">
                  <a:off x="-2990086" y="2782888"/>
                  <a:ext cx="57228" cy="59974"/>
                  <a:chOff x="-2355611" y="494641"/>
                  <a:chExt cx="76167" cy="79826"/>
                </a:xfrm>
              </p:grpSpPr>
              <p:sp>
                <p:nvSpPr>
                  <p:cNvPr id="177" name="Rechthoek 176">
                    <a:extLst>
                      <a:ext uri="{FF2B5EF4-FFF2-40B4-BE49-F238E27FC236}">
                        <a16:creationId xmlns:a16="http://schemas.microsoft.com/office/drawing/2014/main" id="{00C95DF7-BAFE-414D-BA7E-5FF39A547EC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329421" y="518941"/>
                    <a:ext cx="49977" cy="31227"/>
                  </a:xfrm>
                  <a:prstGeom prst="rect">
                    <a:avLst/>
                  </a:prstGeom>
                  <a:solidFill>
                    <a:srgbClr val="4A7DB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78" name="Pijl: punthaak 177">
                    <a:extLst>
                      <a:ext uri="{FF2B5EF4-FFF2-40B4-BE49-F238E27FC236}">
                        <a16:creationId xmlns:a16="http://schemas.microsoft.com/office/drawing/2014/main" id="{2379A245-1984-4484-ADAA-6314CDC4AC89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355611" y="494641"/>
                    <a:ext cx="72569" cy="79826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174" name="Groep 173">
                  <a:extLst>
                    <a:ext uri="{FF2B5EF4-FFF2-40B4-BE49-F238E27FC236}">
                      <a16:creationId xmlns:a16="http://schemas.microsoft.com/office/drawing/2014/main" id="{A235C660-2245-4AB2-BE87-1BD555A48BBD}"/>
                    </a:ext>
                  </a:extLst>
                </p:cNvPr>
                <p:cNvGrpSpPr/>
                <p:nvPr userDrawn="1"/>
              </p:nvGrpSpPr>
              <p:grpSpPr>
                <a:xfrm rot="16200000">
                  <a:off x="-2990086" y="2908227"/>
                  <a:ext cx="57228" cy="59974"/>
                  <a:chOff x="-2355611" y="494641"/>
                  <a:chExt cx="76167" cy="79826"/>
                </a:xfrm>
              </p:grpSpPr>
              <p:sp>
                <p:nvSpPr>
                  <p:cNvPr id="175" name="Rechthoek 174">
                    <a:extLst>
                      <a:ext uri="{FF2B5EF4-FFF2-40B4-BE49-F238E27FC236}">
                        <a16:creationId xmlns:a16="http://schemas.microsoft.com/office/drawing/2014/main" id="{324B5EE5-991D-4D19-8E21-E0F314D1941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329421" y="518941"/>
                    <a:ext cx="49977" cy="31227"/>
                  </a:xfrm>
                  <a:prstGeom prst="rect">
                    <a:avLst/>
                  </a:prstGeom>
                  <a:solidFill>
                    <a:srgbClr val="4A7DB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76" name="Pijl: punthaak 175">
                    <a:extLst>
                      <a:ext uri="{FF2B5EF4-FFF2-40B4-BE49-F238E27FC236}">
                        <a16:creationId xmlns:a16="http://schemas.microsoft.com/office/drawing/2014/main" id="{32DE22B7-7088-4C6B-AD8F-5BE7FEECB285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355611" y="494641"/>
                    <a:ext cx="72569" cy="79826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62" name="Groep 161">
                <a:extLst>
                  <a:ext uri="{FF2B5EF4-FFF2-40B4-BE49-F238E27FC236}">
                    <a16:creationId xmlns:a16="http://schemas.microsoft.com/office/drawing/2014/main" id="{89B5F9B4-AB2C-4C56-AE9C-FADE40DE0F2F}"/>
                  </a:ext>
                </a:extLst>
              </p:cNvPr>
              <p:cNvGrpSpPr/>
              <p:nvPr userDrawn="1"/>
            </p:nvGrpSpPr>
            <p:grpSpPr>
              <a:xfrm>
                <a:off x="-2983875" y="3094353"/>
                <a:ext cx="179696" cy="192086"/>
                <a:chOff x="-899320" y="3037554"/>
                <a:chExt cx="257041" cy="274768"/>
              </a:xfrm>
            </p:grpSpPr>
            <p:grpSp>
              <p:nvGrpSpPr>
                <p:cNvPr id="163" name="Groep 162">
                  <a:extLst>
                    <a:ext uri="{FF2B5EF4-FFF2-40B4-BE49-F238E27FC236}">
                      <a16:creationId xmlns:a16="http://schemas.microsoft.com/office/drawing/2014/main" id="{EEC4ADE7-58DF-45F4-BEF7-CFF2BFD5689E}"/>
                    </a:ext>
                  </a:extLst>
                </p:cNvPr>
                <p:cNvGrpSpPr/>
                <p:nvPr userDrawn="1"/>
              </p:nvGrpSpPr>
              <p:grpSpPr>
                <a:xfrm>
                  <a:off x="-899320" y="3037554"/>
                  <a:ext cx="175977" cy="165227"/>
                  <a:chOff x="-899320" y="3037554"/>
                  <a:chExt cx="175977" cy="165227"/>
                </a:xfrm>
              </p:grpSpPr>
              <p:sp>
                <p:nvSpPr>
                  <p:cNvPr id="166" name="Vrije vorm: vorm 165">
                    <a:extLst>
                      <a:ext uri="{FF2B5EF4-FFF2-40B4-BE49-F238E27FC236}">
                        <a16:creationId xmlns:a16="http://schemas.microsoft.com/office/drawing/2014/main" id="{568D06F1-9380-4907-ADBA-FD2D0D62530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804124" y="3081338"/>
                    <a:ext cx="80781" cy="121443"/>
                  </a:xfrm>
                  <a:custGeom>
                    <a:avLst/>
                    <a:gdLst>
                      <a:gd name="connsiteX0" fmla="*/ 0 w 54768"/>
                      <a:gd name="connsiteY0" fmla="*/ 0 h 71437"/>
                      <a:gd name="connsiteX1" fmla="*/ 4762 w 54768"/>
                      <a:gd name="connsiteY1" fmla="*/ 71437 h 71437"/>
                      <a:gd name="connsiteX2" fmla="*/ 54768 w 54768"/>
                      <a:gd name="connsiteY2" fmla="*/ 4762 h 71437"/>
                      <a:gd name="connsiteX3" fmla="*/ 0 w 54768"/>
                      <a:gd name="connsiteY3" fmla="*/ 0 h 71437"/>
                      <a:gd name="connsiteX0" fmla="*/ 0 w 54768"/>
                      <a:gd name="connsiteY0" fmla="*/ 0 h 71437"/>
                      <a:gd name="connsiteX1" fmla="*/ 4762 w 54768"/>
                      <a:gd name="connsiteY1" fmla="*/ 71437 h 71437"/>
                      <a:gd name="connsiteX2" fmla="*/ 54768 w 54768"/>
                      <a:gd name="connsiteY2" fmla="*/ 4762 h 71437"/>
                      <a:gd name="connsiteX3" fmla="*/ 0 w 54768"/>
                      <a:gd name="connsiteY3" fmla="*/ 0 h 71437"/>
                      <a:gd name="connsiteX0" fmla="*/ 0 w 61912"/>
                      <a:gd name="connsiteY0" fmla="*/ 4763 h 76200"/>
                      <a:gd name="connsiteX1" fmla="*/ 4762 w 61912"/>
                      <a:gd name="connsiteY1" fmla="*/ 76200 h 76200"/>
                      <a:gd name="connsiteX2" fmla="*/ 61912 w 61912"/>
                      <a:gd name="connsiteY2" fmla="*/ 0 h 76200"/>
                      <a:gd name="connsiteX3" fmla="*/ 0 w 61912"/>
                      <a:gd name="connsiteY3" fmla="*/ 4763 h 76200"/>
                      <a:gd name="connsiteX0" fmla="*/ 0 w 61912"/>
                      <a:gd name="connsiteY0" fmla="*/ 50015 h 121452"/>
                      <a:gd name="connsiteX1" fmla="*/ 4762 w 61912"/>
                      <a:gd name="connsiteY1" fmla="*/ 121452 h 121452"/>
                      <a:gd name="connsiteX2" fmla="*/ 61912 w 61912"/>
                      <a:gd name="connsiteY2" fmla="*/ 45252 h 121452"/>
                      <a:gd name="connsiteX3" fmla="*/ 7143 w 61912"/>
                      <a:gd name="connsiteY3" fmla="*/ 9 h 121452"/>
                      <a:gd name="connsiteX4" fmla="*/ 0 w 61912"/>
                      <a:gd name="connsiteY4" fmla="*/ 50015 h 121452"/>
                      <a:gd name="connsiteX0" fmla="*/ 30217 w 92129"/>
                      <a:gd name="connsiteY0" fmla="*/ 50015 h 121452"/>
                      <a:gd name="connsiteX1" fmla="*/ 34979 w 92129"/>
                      <a:gd name="connsiteY1" fmla="*/ 121452 h 121452"/>
                      <a:gd name="connsiteX2" fmla="*/ 92129 w 92129"/>
                      <a:gd name="connsiteY2" fmla="*/ 45252 h 121452"/>
                      <a:gd name="connsiteX3" fmla="*/ 37360 w 92129"/>
                      <a:gd name="connsiteY3" fmla="*/ 9 h 121452"/>
                      <a:gd name="connsiteX4" fmla="*/ 30217 w 92129"/>
                      <a:gd name="connsiteY4" fmla="*/ 50015 h 121452"/>
                      <a:gd name="connsiteX0" fmla="*/ 30217 w 92129"/>
                      <a:gd name="connsiteY0" fmla="*/ 50006 h 121443"/>
                      <a:gd name="connsiteX1" fmla="*/ 34979 w 92129"/>
                      <a:gd name="connsiteY1" fmla="*/ 121443 h 121443"/>
                      <a:gd name="connsiteX2" fmla="*/ 92129 w 92129"/>
                      <a:gd name="connsiteY2" fmla="*/ 45243 h 121443"/>
                      <a:gd name="connsiteX3" fmla="*/ 37360 w 92129"/>
                      <a:gd name="connsiteY3" fmla="*/ 0 h 121443"/>
                      <a:gd name="connsiteX4" fmla="*/ 30217 w 92129"/>
                      <a:gd name="connsiteY4" fmla="*/ 50006 h 121443"/>
                      <a:gd name="connsiteX0" fmla="*/ 30217 w 92490"/>
                      <a:gd name="connsiteY0" fmla="*/ 50006 h 121443"/>
                      <a:gd name="connsiteX1" fmla="*/ 34979 w 92490"/>
                      <a:gd name="connsiteY1" fmla="*/ 121443 h 121443"/>
                      <a:gd name="connsiteX2" fmla="*/ 92129 w 92490"/>
                      <a:gd name="connsiteY2" fmla="*/ 45243 h 121443"/>
                      <a:gd name="connsiteX3" fmla="*/ 37360 w 92490"/>
                      <a:gd name="connsiteY3" fmla="*/ 0 h 121443"/>
                      <a:gd name="connsiteX4" fmla="*/ 30217 w 92490"/>
                      <a:gd name="connsiteY4" fmla="*/ 50006 h 121443"/>
                      <a:gd name="connsiteX0" fmla="*/ 30217 w 80781"/>
                      <a:gd name="connsiteY0" fmla="*/ 50006 h 121443"/>
                      <a:gd name="connsiteX1" fmla="*/ 34979 w 80781"/>
                      <a:gd name="connsiteY1" fmla="*/ 121443 h 121443"/>
                      <a:gd name="connsiteX2" fmla="*/ 80222 w 80781"/>
                      <a:gd name="connsiteY2" fmla="*/ 52387 h 121443"/>
                      <a:gd name="connsiteX3" fmla="*/ 37360 w 80781"/>
                      <a:gd name="connsiteY3" fmla="*/ 0 h 121443"/>
                      <a:gd name="connsiteX4" fmla="*/ 30217 w 80781"/>
                      <a:gd name="connsiteY4" fmla="*/ 50006 h 1214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0781" h="121443">
                        <a:moveTo>
                          <a:pt x="30217" y="50006"/>
                        </a:moveTo>
                        <a:lnTo>
                          <a:pt x="34979" y="121443"/>
                        </a:lnTo>
                        <a:lnTo>
                          <a:pt x="80222" y="52387"/>
                        </a:lnTo>
                        <a:cubicBezTo>
                          <a:pt x="84191" y="29368"/>
                          <a:pt x="66729" y="1588"/>
                          <a:pt x="37360" y="0"/>
                        </a:cubicBezTo>
                        <a:cubicBezTo>
                          <a:pt x="-43602" y="21431"/>
                          <a:pt x="32598" y="33337"/>
                          <a:pt x="30217" y="50006"/>
                        </a:cubicBezTo>
                        <a:close/>
                      </a:path>
                    </a:pathLst>
                  </a:custGeom>
                  <a:solidFill>
                    <a:srgbClr val="366FA8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67" name="Rechthoek: afgeronde hoeken 166">
                    <a:extLst>
                      <a:ext uri="{FF2B5EF4-FFF2-40B4-BE49-F238E27FC236}">
                        <a16:creationId xmlns:a16="http://schemas.microsoft.com/office/drawing/2014/main" id="{E189E11D-F95A-4185-B897-BC69475B526B}"/>
                      </a:ext>
                    </a:extLst>
                  </p:cNvPr>
                  <p:cNvSpPr/>
                  <p:nvPr userDrawn="1"/>
                </p:nvSpPr>
                <p:spPr>
                  <a:xfrm rot="2903873">
                    <a:off x="-887744" y="3085651"/>
                    <a:ext cx="99751" cy="12290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68" name="Vrije vorm: vorm 167">
                    <a:extLst>
                      <a:ext uri="{FF2B5EF4-FFF2-40B4-BE49-F238E27FC236}">
                        <a16:creationId xmlns:a16="http://schemas.microsoft.com/office/drawing/2014/main" id="{23B2F32D-0CF1-4850-8750-FF70524DB09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894646" y="3037554"/>
                    <a:ext cx="64753" cy="85767"/>
                  </a:xfrm>
                  <a:custGeom>
                    <a:avLst/>
                    <a:gdLst>
                      <a:gd name="connsiteX0" fmla="*/ 0 w 52388"/>
                      <a:gd name="connsiteY0" fmla="*/ 76203 h 76203"/>
                      <a:gd name="connsiteX1" fmla="*/ 26194 w 52388"/>
                      <a:gd name="connsiteY1" fmla="*/ 3 h 76203"/>
                      <a:gd name="connsiteX2" fmla="*/ 52388 w 52388"/>
                      <a:gd name="connsiteY2" fmla="*/ 73822 h 76203"/>
                      <a:gd name="connsiteX0" fmla="*/ 0 w 52388"/>
                      <a:gd name="connsiteY0" fmla="*/ 76203 h 76203"/>
                      <a:gd name="connsiteX1" fmla="*/ 26194 w 52388"/>
                      <a:gd name="connsiteY1" fmla="*/ 3 h 76203"/>
                      <a:gd name="connsiteX2" fmla="*/ 52388 w 52388"/>
                      <a:gd name="connsiteY2" fmla="*/ 73822 h 76203"/>
                      <a:gd name="connsiteX0" fmla="*/ 0 w 46443"/>
                      <a:gd name="connsiteY0" fmla="*/ 78387 h 78387"/>
                      <a:gd name="connsiteX1" fmla="*/ 20249 w 46443"/>
                      <a:gd name="connsiteY1" fmla="*/ 11 h 78387"/>
                      <a:gd name="connsiteX2" fmla="*/ 46443 w 46443"/>
                      <a:gd name="connsiteY2" fmla="*/ 73830 h 78387"/>
                      <a:gd name="connsiteX0" fmla="*/ 135 w 46578"/>
                      <a:gd name="connsiteY0" fmla="*/ 78387 h 78387"/>
                      <a:gd name="connsiteX1" fmla="*/ 20384 w 46578"/>
                      <a:gd name="connsiteY1" fmla="*/ 11 h 78387"/>
                      <a:gd name="connsiteX2" fmla="*/ 46578 w 46578"/>
                      <a:gd name="connsiteY2" fmla="*/ 73830 h 78387"/>
                      <a:gd name="connsiteX0" fmla="*/ 295 w 46738"/>
                      <a:gd name="connsiteY0" fmla="*/ 78387 h 78387"/>
                      <a:gd name="connsiteX1" fmla="*/ 20544 w 46738"/>
                      <a:gd name="connsiteY1" fmla="*/ 11 h 78387"/>
                      <a:gd name="connsiteX2" fmla="*/ 46738 w 46738"/>
                      <a:gd name="connsiteY2" fmla="*/ 73830 h 78387"/>
                      <a:gd name="connsiteX0" fmla="*/ 127 w 39137"/>
                      <a:gd name="connsiteY0" fmla="*/ 78452 h 78452"/>
                      <a:gd name="connsiteX1" fmla="*/ 20376 w 39137"/>
                      <a:gd name="connsiteY1" fmla="*/ 76 h 78452"/>
                      <a:gd name="connsiteX2" fmla="*/ 39137 w 39137"/>
                      <a:gd name="connsiteY2" fmla="*/ 67366 h 78452"/>
                      <a:gd name="connsiteX0" fmla="*/ 127 w 39933"/>
                      <a:gd name="connsiteY0" fmla="*/ 78470 h 78470"/>
                      <a:gd name="connsiteX1" fmla="*/ 20376 w 39933"/>
                      <a:gd name="connsiteY1" fmla="*/ 94 h 78470"/>
                      <a:gd name="connsiteX2" fmla="*/ 39137 w 39933"/>
                      <a:gd name="connsiteY2" fmla="*/ 67384 h 78470"/>
                      <a:gd name="connsiteX0" fmla="*/ 219 w 40422"/>
                      <a:gd name="connsiteY0" fmla="*/ 78381 h 78381"/>
                      <a:gd name="connsiteX1" fmla="*/ 20468 w 40422"/>
                      <a:gd name="connsiteY1" fmla="*/ 5 h 78381"/>
                      <a:gd name="connsiteX2" fmla="*/ 39229 w 40422"/>
                      <a:gd name="connsiteY2" fmla="*/ 67295 h 783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0422" h="78381">
                        <a:moveTo>
                          <a:pt x="219" y="78381"/>
                        </a:moveTo>
                        <a:cubicBezTo>
                          <a:pt x="-1454" y="18717"/>
                          <a:pt x="6534" y="-324"/>
                          <a:pt x="20468" y="5"/>
                        </a:cubicBezTo>
                        <a:cubicBezTo>
                          <a:pt x="34402" y="334"/>
                          <a:pt x="43874" y="23658"/>
                          <a:pt x="39229" y="67295"/>
                        </a:cubicBezTo>
                      </a:path>
                    </a:pathLst>
                  </a:custGeom>
                  <a:noFill/>
                  <a:ln w="12700" cap="flat" cmpd="sng" algn="ctr">
                    <a:solidFill>
                      <a:srgbClr val="818181"/>
                    </a:solidFill>
                    <a:prstDash val="solid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64" name="Vrije vorm: vorm 163">
                  <a:extLst>
                    <a:ext uri="{FF2B5EF4-FFF2-40B4-BE49-F238E27FC236}">
                      <a16:creationId xmlns:a16="http://schemas.microsoft.com/office/drawing/2014/main" id="{608628BA-84E5-4395-A708-979F57DAC527}"/>
                    </a:ext>
                  </a:extLst>
                </p:cNvPr>
                <p:cNvSpPr/>
                <p:nvPr userDrawn="1"/>
              </p:nvSpPr>
              <p:spPr>
                <a:xfrm>
                  <a:off x="-862013" y="3217002"/>
                  <a:ext cx="147113" cy="95320"/>
                </a:xfrm>
                <a:custGeom>
                  <a:avLst/>
                  <a:gdLst>
                    <a:gd name="connsiteX0" fmla="*/ 0 w 142875"/>
                    <a:gd name="connsiteY0" fmla="*/ 92869 h 95250"/>
                    <a:gd name="connsiteX1" fmla="*/ 64294 w 142875"/>
                    <a:gd name="connsiteY1" fmla="*/ 19050 h 95250"/>
                    <a:gd name="connsiteX2" fmla="*/ 100013 w 142875"/>
                    <a:gd name="connsiteY2" fmla="*/ 0 h 95250"/>
                    <a:gd name="connsiteX3" fmla="*/ 138113 w 142875"/>
                    <a:gd name="connsiteY3" fmla="*/ 14287 h 95250"/>
                    <a:gd name="connsiteX4" fmla="*/ 142875 w 142875"/>
                    <a:gd name="connsiteY4" fmla="*/ 52387 h 95250"/>
                    <a:gd name="connsiteX5" fmla="*/ 107157 w 142875"/>
                    <a:gd name="connsiteY5" fmla="*/ 85725 h 95250"/>
                    <a:gd name="connsiteX6" fmla="*/ 85725 w 142875"/>
                    <a:gd name="connsiteY6" fmla="*/ 95250 h 95250"/>
                    <a:gd name="connsiteX7" fmla="*/ 0 w 142875"/>
                    <a:gd name="connsiteY7" fmla="*/ 92869 h 95250"/>
                    <a:gd name="connsiteX0" fmla="*/ 0 w 142875"/>
                    <a:gd name="connsiteY0" fmla="*/ 92869 h 95250"/>
                    <a:gd name="connsiteX1" fmla="*/ 64294 w 142875"/>
                    <a:gd name="connsiteY1" fmla="*/ 19050 h 95250"/>
                    <a:gd name="connsiteX2" fmla="*/ 100013 w 142875"/>
                    <a:gd name="connsiteY2" fmla="*/ 0 h 95250"/>
                    <a:gd name="connsiteX3" fmla="*/ 138113 w 142875"/>
                    <a:gd name="connsiteY3" fmla="*/ 14287 h 95250"/>
                    <a:gd name="connsiteX4" fmla="*/ 142875 w 142875"/>
                    <a:gd name="connsiteY4" fmla="*/ 52387 h 95250"/>
                    <a:gd name="connsiteX5" fmla="*/ 85725 w 142875"/>
                    <a:gd name="connsiteY5" fmla="*/ 95250 h 95250"/>
                    <a:gd name="connsiteX6" fmla="*/ 0 w 142875"/>
                    <a:gd name="connsiteY6" fmla="*/ 92869 h 95250"/>
                    <a:gd name="connsiteX0" fmla="*/ 0 w 142875"/>
                    <a:gd name="connsiteY0" fmla="*/ 92869 h 95250"/>
                    <a:gd name="connsiteX1" fmla="*/ 64294 w 142875"/>
                    <a:gd name="connsiteY1" fmla="*/ 19050 h 95250"/>
                    <a:gd name="connsiteX2" fmla="*/ 100013 w 142875"/>
                    <a:gd name="connsiteY2" fmla="*/ 0 h 95250"/>
                    <a:gd name="connsiteX3" fmla="*/ 138113 w 142875"/>
                    <a:gd name="connsiteY3" fmla="*/ 14287 h 95250"/>
                    <a:gd name="connsiteX4" fmla="*/ 142875 w 142875"/>
                    <a:gd name="connsiteY4" fmla="*/ 52387 h 95250"/>
                    <a:gd name="connsiteX5" fmla="*/ 85725 w 142875"/>
                    <a:gd name="connsiteY5" fmla="*/ 95250 h 95250"/>
                    <a:gd name="connsiteX6" fmla="*/ 0 w 142875"/>
                    <a:gd name="connsiteY6" fmla="*/ 92869 h 95250"/>
                    <a:gd name="connsiteX0" fmla="*/ 0 w 142875"/>
                    <a:gd name="connsiteY0" fmla="*/ 92869 h 95250"/>
                    <a:gd name="connsiteX1" fmla="*/ 64294 w 142875"/>
                    <a:gd name="connsiteY1" fmla="*/ 19050 h 95250"/>
                    <a:gd name="connsiteX2" fmla="*/ 100013 w 142875"/>
                    <a:gd name="connsiteY2" fmla="*/ 0 h 95250"/>
                    <a:gd name="connsiteX3" fmla="*/ 138113 w 142875"/>
                    <a:gd name="connsiteY3" fmla="*/ 14287 h 95250"/>
                    <a:gd name="connsiteX4" fmla="*/ 142875 w 142875"/>
                    <a:gd name="connsiteY4" fmla="*/ 52387 h 95250"/>
                    <a:gd name="connsiteX5" fmla="*/ 85725 w 142875"/>
                    <a:gd name="connsiteY5" fmla="*/ 95250 h 95250"/>
                    <a:gd name="connsiteX6" fmla="*/ 0 w 142875"/>
                    <a:gd name="connsiteY6" fmla="*/ 92869 h 95250"/>
                    <a:gd name="connsiteX0" fmla="*/ 0 w 147113"/>
                    <a:gd name="connsiteY0" fmla="*/ 92869 h 95250"/>
                    <a:gd name="connsiteX1" fmla="*/ 64294 w 147113"/>
                    <a:gd name="connsiteY1" fmla="*/ 19050 h 95250"/>
                    <a:gd name="connsiteX2" fmla="*/ 100013 w 147113"/>
                    <a:gd name="connsiteY2" fmla="*/ 0 h 95250"/>
                    <a:gd name="connsiteX3" fmla="*/ 138113 w 147113"/>
                    <a:gd name="connsiteY3" fmla="*/ 14287 h 95250"/>
                    <a:gd name="connsiteX4" fmla="*/ 142875 w 147113"/>
                    <a:gd name="connsiteY4" fmla="*/ 52387 h 95250"/>
                    <a:gd name="connsiteX5" fmla="*/ 85725 w 147113"/>
                    <a:gd name="connsiteY5" fmla="*/ 95250 h 95250"/>
                    <a:gd name="connsiteX6" fmla="*/ 0 w 147113"/>
                    <a:gd name="connsiteY6" fmla="*/ 92869 h 95250"/>
                    <a:gd name="connsiteX0" fmla="*/ 0 w 147113"/>
                    <a:gd name="connsiteY0" fmla="*/ 92936 h 95317"/>
                    <a:gd name="connsiteX1" fmla="*/ 64294 w 147113"/>
                    <a:gd name="connsiteY1" fmla="*/ 19117 h 95317"/>
                    <a:gd name="connsiteX2" fmla="*/ 100013 w 147113"/>
                    <a:gd name="connsiteY2" fmla="*/ 67 h 95317"/>
                    <a:gd name="connsiteX3" fmla="*/ 138113 w 147113"/>
                    <a:gd name="connsiteY3" fmla="*/ 14354 h 95317"/>
                    <a:gd name="connsiteX4" fmla="*/ 142875 w 147113"/>
                    <a:gd name="connsiteY4" fmla="*/ 52454 h 95317"/>
                    <a:gd name="connsiteX5" fmla="*/ 85725 w 147113"/>
                    <a:gd name="connsiteY5" fmla="*/ 95317 h 95317"/>
                    <a:gd name="connsiteX6" fmla="*/ 0 w 147113"/>
                    <a:gd name="connsiteY6" fmla="*/ 92936 h 95317"/>
                    <a:gd name="connsiteX0" fmla="*/ 0 w 147113"/>
                    <a:gd name="connsiteY0" fmla="*/ 92936 h 95317"/>
                    <a:gd name="connsiteX1" fmla="*/ 64294 w 147113"/>
                    <a:gd name="connsiteY1" fmla="*/ 19117 h 95317"/>
                    <a:gd name="connsiteX2" fmla="*/ 100013 w 147113"/>
                    <a:gd name="connsiteY2" fmla="*/ 67 h 95317"/>
                    <a:gd name="connsiteX3" fmla="*/ 138113 w 147113"/>
                    <a:gd name="connsiteY3" fmla="*/ 14354 h 95317"/>
                    <a:gd name="connsiteX4" fmla="*/ 142875 w 147113"/>
                    <a:gd name="connsiteY4" fmla="*/ 52454 h 95317"/>
                    <a:gd name="connsiteX5" fmla="*/ 85725 w 147113"/>
                    <a:gd name="connsiteY5" fmla="*/ 95317 h 95317"/>
                    <a:gd name="connsiteX6" fmla="*/ 0 w 147113"/>
                    <a:gd name="connsiteY6" fmla="*/ 92936 h 95317"/>
                    <a:gd name="connsiteX0" fmla="*/ 177 w 147290"/>
                    <a:gd name="connsiteY0" fmla="*/ 92936 h 95317"/>
                    <a:gd name="connsiteX1" fmla="*/ 64471 w 147290"/>
                    <a:gd name="connsiteY1" fmla="*/ 19117 h 95317"/>
                    <a:gd name="connsiteX2" fmla="*/ 100190 w 147290"/>
                    <a:gd name="connsiteY2" fmla="*/ 67 h 95317"/>
                    <a:gd name="connsiteX3" fmla="*/ 138290 w 147290"/>
                    <a:gd name="connsiteY3" fmla="*/ 14354 h 95317"/>
                    <a:gd name="connsiteX4" fmla="*/ 143052 w 147290"/>
                    <a:gd name="connsiteY4" fmla="*/ 52454 h 95317"/>
                    <a:gd name="connsiteX5" fmla="*/ 85902 w 147290"/>
                    <a:gd name="connsiteY5" fmla="*/ 95317 h 95317"/>
                    <a:gd name="connsiteX6" fmla="*/ 177 w 147290"/>
                    <a:gd name="connsiteY6" fmla="*/ 92936 h 95317"/>
                    <a:gd name="connsiteX0" fmla="*/ 0 w 147113"/>
                    <a:gd name="connsiteY0" fmla="*/ 92936 h 95317"/>
                    <a:gd name="connsiteX1" fmla="*/ 64294 w 147113"/>
                    <a:gd name="connsiteY1" fmla="*/ 19117 h 95317"/>
                    <a:gd name="connsiteX2" fmla="*/ 100013 w 147113"/>
                    <a:gd name="connsiteY2" fmla="*/ 67 h 95317"/>
                    <a:gd name="connsiteX3" fmla="*/ 138113 w 147113"/>
                    <a:gd name="connsiteY3" fmla="*/ 14354 h 95317"/>
                    <a:gd name="connsiteX4" fmla="*/ 142875 w 147113"/>
                    <a:gd name="connsiteY4" fmla="*/ 52454 h 95317"/>
                    <a:gd name="connsiteX5" fmla="*/ 85725 w 147113"/>
                    <a:gd name="connsiteY5" fmla="*/ 95317 h 95317"/>
                    <a:gd name="connsiteX6" fmla="*/ 0 w 147113"/>
                    <a:gd name="connsiteY6" fmla="*/ 92936 h 95317"/>
                    <a:gd name="connsiteX0" fmla="*/ 0 w 147113"/>
                    <a:gd name="connsiteY0" fmla="*/ 92936 h 95320"/>
                    <a:gd name="connsiteX1" fmla="*/ 64294 w 147113"/>
                    <a:gd name="connsiteY1" fmla="*/ 19117 h 95320"/>
                    <a:gd name="connsiteX2" fmla="*/ 100013 w 147113"/>
                    <a:gd name="connsiteY2" fmla="*/ 67 h 95320"/>
                    <a:gd name="connsiteX3" fmla="*/ 138113 w 147113"/>
                    <a:gd name="connsiteY3" fmla="*/ 14354 h 95320"/>
                    <a:gd name="connsiteX4" fmla="*/ 142875 w 147113"/>
                    <a:gd name="connsiteY4" fmla="*/ 52454 h 95320"/>
                    <a:gd name="connsiteX5" fmla="*/ 85725 w 147113"/>
                    <a:gd name="connsiteY5" fmla="*/ 95317 h 95320"/>
                    <a:gd name="connsiteX6" fmla="*/ 0 w 147113"/>
                    <a:gd name="connsiteY6" fmla="*/ 92936 h 95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7113" h="95320">
                      <a:moveTo>
                        <a:pt x="0" y="92936"/>
                      </a:moveTo>
                      <a:cubicBezTo>
                        <a:pt x="32147" y="61186"/>
                        <a:pt x="47625" y="34595"/>
                        <a:pt x="64294" y="19117"/>
                      </a:cubicBezTo>
                      <a:cubicBezTo>
                        <a:pt x="80963" y="3639"/>
                        <a:pt x="87710" y="861"/>
                        <a:pt x="100013" y="67"/>
                      </a:cubicBezTo>
                      <a:cubicBezTo>
                        <a:pt x="112316" y="-727"/>
                        <a:pt x="130969" y="5623"/>
                        <a:pt x="138113" y="14354"/>
                      </a:cubicBezTo>
                      <a:cubicBezTo>
                        <a:pt x="145257" y="23085"/>
                        <a:pt x="151606" y="38960"/>
                        <a:pt x="142875" y="52454"/>
                      </a:cubicBezTo>
                      <a:cubicBezTo>
                        <a:pt x="134144" y="65948"/>
                        <a:pt x="114300" y="95713"/>
                        <a:pt x="85725" y="95317"/>
                      </a:cubicBezTo>
                      <a:lnTo>
                        <a:pt x="0" y="92936"/>
                      </a:lnTo>
                      <a:close/>
                    </a:path>
                  </a:pathLst>
                </a:custGeom>
                <a:gradFill>
                  <a:gsLst>
                    <a:gs pos="52000">
                      <a:srgbClr val="303E48">
                        <a:lumMod val="5000"/>
                        <a:lumOff val="95000"/>
                      </a:srgbClr>
                    </a:gs>
                    <a:gs pos="57000">
                      <a:srgbClr val="366FA8">
                        <a:lumMod val="100000"/>
                      </a:srgbClr>
                    </a:gs>
                  </a:gsLst>
                  <a:lin ang="8400000" scaled="0"/>
                </a:gradFill>
                <a:ln w="12700" cap="flat" cmpd="sng" algn="ctr">
                  <a:solidFill>
                    <a:srgbClr val="366FA8"/>
                  </a:solidFill>
                  <a:prstDash val="solid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1217512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"/>
                    <a:ea typeface="+mn-ea"/>
                    <a:cs typeface="+mn-cs"/>
                  </a:endParaRPr>
                </a:p>
              </p:txBody>
            </p:sp>
            <p:sp>
              <p:nvSpPr>
                <p:cNvPr id="165" name="Vrije vorm: vorm 164">
                  <a:extLst>
                    <a:ext uri="{FF2B5EF4-FFF2-40B4-BE49-F238E27FC236}">
                      <a16:creationId xmlns:a16="http://schemas.microsoft.com/office/drawing/2014/main" id="{F52E2863-FECF-49C1-BF6E-74375DDDC4C1}"/>
                    </a:ext>
                  </a:extLst>
                </p:cNvPr>
                <p:cNvSpPr/>
                <p:nvPr userDrawn="1"/>
              </p:nvSpPr>
              <p:spPr>
                <a:xfrm rot="1666569">
                  <a:off x="-715971" y="3091054"/>
                  <a:ext cx="73692" cy="134289"/>
                </a:xfrm>
                <a:custGeom>
                  <a:avLst/>
                  <a:gdLst>
                    <a:gd name="connsiteX0" fmla="*/ 34448 w 73692"/>
                    <a:gd name="connsiteY0" fmla="*/ 0 h 134289"/>
                    <a:gd name="connsiteX1" fmla="*/ 37427 w 73692"/>
                    <a:gd name="connsiteY1" fmla="*/ 0 h 134289"/>
                    <a:gd name="connsiteX2" fmla="*/ 73692 w 73692"/>
                    <a:gd name="connsiteY2" fmla="*/ 68852 h 134289"/>
                    <a:gd name="connsiteX3" fmla="*/ 56906 w 73692"/>
                    <a:gd name="connsiteY3" fmla="*/ 134289 h 134289"/>
                    <a:gd name="connsiteX4" fmla="*/ 0 w 73692"/>
                    <a:gd name="connsiteY4" fmla="*/ 134289 h 134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692" h="134289">
                      <a:moveTo>
                        <a:pt x="34448" y="0"/>
                      </a:moveTo>
                      <a:lnTo>
                        <a:pt x="37427" y="0"/>
                      </a:lnTo>
                      <a:lnTo>
                        <a:pt x="73692" y="68852"/>
                      </a:lnTo>
                      <a:lnTo>
                        <a:pt x="56906" y="134289"/>
                      </a:lnTo>
                      <a:lnTo>
                        <a:pt x="0" y="134289"/>
                      </a:lnTo>
                      <a:close/>
                    </a:path>
                  </a:pathLst>
                </a:custGeom>
                <a:solidFill>
                  <a:srgbClr val="818181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1217512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cxnSp>
          <p:nvCxnSpPr>
            <p:cNvPr id="142" name="Rechte verbindingslijn 141">
              <a:extLst>
                <a:ext uri="{FF2B5EF4-FFF2-40B4-BE49-F238E27FC236}">
                  <a16:creationId xmlns:a16="http://schemas.microsoft.com/office/drawing/2014/main" id="{6A4D88B2-EFFF-46DF-87FF-A75A4558A77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7580" y="352867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sp>
          <p:nvSpPr>
            <p:cNvPr id="143" name="Ovaal 142">
              <a:extLst>
                <a:ext uri="{FF2B5EF4-FFF2-40B4-BE49-F238E27FC236}">
                  <a16:creationId xmlns:a16="http://schemas.microsoft.com/office/drawing/2014/main" id="{96451E60-1F98-432F-897F-EEEE5D9698DC}"/>
                </a:ext>
              </a:extLst>
            </p:cNvPr>
            <p:cNvSpPr/>
            <p:nvPr userDrawn="1"/>
          </p:nvSpPr>
          <p:spPr>
            <a:xfrm>
              <a:off x="-3423240" y="4839064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144" name="Rechthoek 143">
              <a:extLst>
                <a:ext uri="{FF2B5EF4-FFF2-40B4-BE49-F238E27FC236}">
                  <a16:creationId xmlns:a16="http://schemas.microsoft.com/office/drawing/2014/main" id="{249CE26E-87BD-432C-97AD-58506EBDAD81}"/>
                </a:ext>
              </a:extLst>
            </p:cNvPr>
            <p:cNvSpPr/>
            <p:nvPr userDrawn="1"/>
          </p:nvSpPr>
          <p:spPr>
            <a:xfrm>
              <a:off x="-3057558" y="4905128"/>
              <a:ext cx="2817996" cy="78074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Klik de rechthoek aan en gebruik de sneltoets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Ctrl + K 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om een hyperlink toe te voegen. Klik aan de linker kant van het venster op </a:t>
              </a:r>
              <a:b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</a:b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‘Plaats in dit document’ 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en selecteer in de lijst de juiste dia. Klik vervolgens op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‘OK’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sp>
          <p:nvSpPr>
            <p:cNvPr id="145" name="Ovaal 144">
              <a:extLst>
                <a:ext uri="{FF2B5EF4-FFF2-40B4-BE49-F238E27FC236}">
                  <a16:creationId xmlns:a16="http://schemas.microsoft.com/office/drawing/2014/main" id="{5006F96E-43E6-4CEA-8966-119BF0030463}"/>
                </a:ext>
              </a:extLst>
            </p:cNvPr>
            <p:cNvSpPr/>
            <p:nvPr userDrawn="1"/>
          </p:nvSpPr>
          <p:spPr>
            <a:xfrm>
              <a:off x="-3423240" y="6208252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146" name="Rechthoek 145">
              <a:extLst>
                <a:ext uri="{FF2B5EF4-FFF2-40B4-BE49-F238E27FC236}">
                  <a16:creationId xmlns:a16="http://schemas.microsoft.com/office/drawing/2014/main" id="{1022D891-6438-4BB4-B654-3EFE643339F5}"/>
                </a:ext>
              </a:extLst>
            </p:cNvPr>
            <p:cNvSpPr/>
            <p:nvPr userDrawn="1"/>
          </p:nvSpPr>
          <p:spPr>
            <a:xfrm>
              <a:off x="-3057558" y="6274316"/>
              <a:ext cx="2817996" cy="46468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Kopieer de rechthoek op andere menuknoppen en pas de hyperlinks aan</a:t>
              </a:r>
              <a:b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door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stap 4 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te herhalen. </a:t>
              </a:r>
              <a:endParaRPr kumimoji="0" lang="nl-NL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cxnSp>
          <p:nvCxnSpPr>
            <p:cNvPr id="147" name="Rechte verbindingslijn 146">
              <a:extLst>
                <a:ext uri="{FF2B5EF4-FFF2-40B4-BE49-F238E27FC236}">
                  <a16:creationId xmlns:a16="http://schemas.microsoft.com/office/drawing/2014/main" id="{D350D9DE-36E6-4E72-87D7-FAECF714889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7580" y="6848056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grpSp>
          <p:nvGrpSpPr>
            <p:cNvPr id="148" name="Groep 147">
              <a:extLst>
                <a:ext uri="{FF2B5EF4-FFF2-40B4-BE49-F238E27FC236}">
                  <a16:creationId xmlns:a16="http://schemas.microsoft.com/office/drawing/2014/main" id="{2C03CF42-2C60-4DB7-B70B-8375E50A755C}"/>
                </a:ext>
              </a:extLst>
            </p:cNvPr>
            <p:cNvGrpSpPr/>
            <p:nvPr userDrawn="1"/>
          </p:nvGrpSpPr>
          <p:grpSpPr>
            <a:xfrm>
              <a:off x="-3059446" y="4284710"/>
              <a:ext cx="2765843" cy="337337"/>
              <a:chOff x="5114260" y="1150425"/>
              <a:chExt cx="2545193" cy="310425"/>
            </a:xfrm>
          </p:grpSpPr>
          <p:sp>
            <p:nvSpPr>
              <p:cNvPr id="149" name="Rechthoek 148">
                <a:extLst>
                  <a:ext uri="{FF2B5EF4-FFF2-40B4-BE49-F238E27FC236}">
                    <a16:creationId xmlns:a16="http://schemas.microsoft.com/office/drawing/2014/main" id="{D33886A6-39A3-4E97-81E1-B2B8CE049A92}"/>
                  </a:ext>
                </a:extLst>
              </p:cNvPr>
              <p:cNvSpPr/>
              <p:nvPr userDrawn="1"/>
            </p:nvSpPr>
            <p:spPr>
              <a:xfrm>
                <a:off x="5114260" y="1150425"/>
                <a:ext cx="2545193" cy="310425"/>
              </a:xfrm>
              <a:prstGeom prst="rect">
                <a:avLst/>
              </a:prstGeom>
              <a:solidFill>
                <a:srgbClr val="F0F0F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150" name="Tekstvak 149">
                <a:extLst>
                  <a:ext uri="{FF2B5EF4-FFF2-40B4-BE49-F238E27FC236}">
                    <a16:creationId xmlns:a16="http://schemas.microsoft.com/office/drawing/2014/main" id="{8A556E48-FD1B-467D-A5EB-8BE00E8C9E50}"/>
                  </a:ext>
                </a:extLst>
              </p:cNvPr>
              <p:cNvSpPr txBox="1"/>
              <p:nvPr userDrawn="1"/>
            </p:nvSpPr>
            <p:spPr>
              <a:xfrm>
                <a:off x="5129419" y="1227111"/>
                <a:ext cx="1156604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Door</a:t>
                </a:r>
                <a:r>
                  <a:rPr kumimoji="0" lang="nl-NL" sz="800" b="0" i="0" u="sng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z</a:t>
                </a:r>
                <a:r>
                  <a: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ichtigheid</a:t>
                </a:r>
              </a:p>
            </p:txBody>
          </p:sp>
          <p:sp>
            <p:nvSpPr>
              <p:cNvPr id="151" name="Rechthoek 150">
                <a:extLst>
                  <a:ext uri="{FF2B5EF4-FFF2-40B4-BE49-F238E27FC236}">
                    <a16:creationId xmlns:a16="http://schemas.microsoft.com/office/drawing/2014/main" id="{F0F144A5-33B5-442C-A61E-E31EE4C8D88C}"/>
                  </a:ext>
                </a:extLst>
              </p:cNvPr>
              <p:cNvSpPr/>
              <p:nvPr userDrawn="1"/>
            </p:nvSpPr>
            <p:spPr>
              <a:xfrm>
                <a:off x="6929354" y="1274066"/>
                <a:ext cx="21632" cy="87795"/>
              </a:xfrm>
              <a:prstGeom prst="rect">
                <a:avLst/>
              </a:prstGeom>
              <a:solidFill>
                <a:srgbClr val="CC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cxnSp>
            <p:nvCxnSpPr>
              <p:cNvPr id="152" name="Rechte verbindingslijn 151">
                <a:extLst>
                  <a:ext uri="{FF2B5EF4-FFF2-40B4-BE49-F238E27FC236}">
                    <a16:creationId xmlns:a16="http://schemas.microsoft.com/office/drawing/2014/main" id="{5B0BC9F9-9EBF-44F1-A633-3C07119AC97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6049103" y="1316473"/>
                <a:ext cx="883325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sp>
            <p:nvSpPr>
              <p:cNvPr id="153" name="Rechthoek 152">
                <a:extLst>
                  <a:ext uri="{FF2B5EF4-FFF2-40B4-BE49-F238E27FC236}">
                    <a16:creationId xmlns:a16="http://schemas.microsoft.com/office/drawing/2014/main" id="{E03B6C44-C265-42F9-A6A8-506146F5C2E6}"/>
                  </a:ext>
                </a:extLst>
              </p:cNvPr>
              <p:cNvSpPr/>
              <p:nvPr userDrawn="1"/>
            </p:nvSpPr>
            <p:spPr>
              <a:xfrm>
                <a:off x="7020991" y="1228060"/>
                <a:ext cx="570656" cy="159490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818181"/>
                </a:solidFill>
                <a:prstDash val="solid"/>
              </a:ln>
              <a:effectLst/>
            </p:spPr>
            <p:txBody>
              <a:bodyPr rot="0" spcFirstLastPara="0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100%</a:t>
                </a:r>
              </a:p>
            </p:txBody>
          </p:sp>
          <p:sp>
            <p:nvSpPr>
              <p:cNvPr id="154" name="Gelijkbenige driehoek 153">
                <a:extLst>
                  <a:ext uri="{FF2B5EF4-FFF2-40B4-BE49-F238E27FC236}">
                    <a16:creationId xmlns:a16="http://schemas.microsoft.com/office/drawing/2014/main" id="{88ED448F-DB42-405C-A4E4-84E1D9293645}"/>
                  </a:ext>
                </a:extLst>
              </p:cNvPr>
              <p:cNvSpPr/>
              <p:nvPr userDrawn="1"/>
            </p:nvSpPr>
            <p:spPr>
              <a:xfrm>
                <a:off x="7508703" y="1252854"/>
                <a:ext cx="44712" cy="31855"/>
              </a:xfrm>
              <a:prstGeom prst="triangle">
                <a:avLst/>
              </a:prstGeom>
              <a:solidFill>
                <a:srgbClr val="696969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155" name="Gelijkbenige driehoek 154">
                <a:extLst>
                  <a:ext uri="{FF2B5EF4-FFF2-40B4-BE49-F238E27FC236}">
                    <a16:creationId xmlns:a16="http://schemas.microsoft.com/office/drawing/2014/main" id="{C3EDD026-85C4-4F0F-A626-A66EF2BF3919}"/>
                  </a:ext>
                </a:extLst>
              </p:cNvPr>
              <p:cNvSpPr/>
              <p:nvPr userDrawn="1"/>
            </p:nvSpPr>
            <p:spPr>
              <a:xfrm flipV="1">
                <a:off x="7508703" y="1330136"/>
                <a:ext cx="44712" cy="31855"/>
              </a:xfrm>
              <a:prstGeom prst="triangle">
                <a:avLst/>
              </a:prstGeom>
              <a:solidFill>
                <a:srgbClr val="696969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4048530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0 0.52801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389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45833E-6 4.81481E-6 L 0.18412 0.19976 " pathEditMode="relative" rAng="0" ptsTypes="AA">
                                      <p:cBhvr>
                                        <p:cTn id="17" dur="1000" spd="-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06" y="997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08333E-6 4.81481E-6 L -0.1862 0.20532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10" y="1025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2" grpId="0" animBg="1"/>
      <p:bldP spid="102" grpId="1" animBg="1"/>
      <p:bldP spid="103" grpId="0" animBg="1"/>
      <p:bldP spid="103" grpId="1" animBg="1"/>
      <p:bldP spid="105" grpId="0"/>
      <p:bldP spid="106" grpId="0"/>
      <p:bldP spid="111" grpId="0" animBg="1"/>
      <p:bldP spid="111" grpId="1" animBg="1"/>
    </p:bldLst>
  </p:timing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el 4">
            <a:extLst>
              <a:ext uri="{FF2B5EF4-FFF2-40B4-BE49-F238E27FC236}">
                <a16:creationId xmlns:a16="http://schemas.microsoft.com/office/drawing/2014/main" id="{1209FEA3-D93B-4EA4-BB67-478469136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999" y="1229610"/>
            <a:ext cx="718401" cy="36000"/>
          </a:xfrm>
        </p:spPr>
        <p:txBody>
          <a:bodyPr/>
          <a:lstStyle/>
          <a:p>
            <a:r>
              <a:rPr lang="nl-NL"/>
              <a:t>Personalia</a:t>
            </a:r>
            <a:br>
              <a:rPr lang="nl-NL"/>
            </a:br>
            <a:endParaRPr lang="nl-NL" dirty="0"/>
          </a:p>
        </p:txBody>
      </p:sp>
      <p:sp>
        <p:nvSpPr>
          <p:cNvPr id="40" name="Bol boven">
            <a:extLst>
              <a:ext uri="{FF2B5EF4-FFF2-40B4-BE49-F238E27FC236}">
                <a16:creationId xmlns:a16="http://schemas.microsoft.com/office/drawing/2014/main" id="{E4E9B456-F8A0-4EE8-8E3A-F2526B3C8254}"/>
              </a:ext>
            </a:extLst>
          </p:cNvPr>
          <p:cNvSpPr/>
          <p:nvPr userDrawn="1"/>
        </p:nvSpPr>
        <p:spPr>
          <a:xfrm>
            <a:off x="474944" y="2124249"/>
            <a:ext cx="528415" cy="528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grpSp>
        <p:nvGrpSpPr>
          <p:cNvPr id="41" name="Person icon" descr="Man">
            <a:extLst>
              <a:ext uri="{FF2B5EF4-FFF2-40B4-BE49-F238E27FC236}">
                <a16:creationId xmlns:a16="http://schemas.microsoft.com/office/drawing/2014/main" id="{2B2B3719-02C3-4F7E-9863-21F984E6A9B3}"/>
              </a:ext>
            </a:extLst>
          </p:cNvPr>
          <p:cNvGrpSpPr/>
          <p:nvPr userDrawn="1"/>
        </p:nvGrpSpPr>
        <p:grpSpPr>
          <a:xfrm>
            <a:off x="540821" y="2189270"/>
            <a:ext cx="396659" cy="396659"/>
            <a:chOff x="5638800" y="2971800"/>
            <a:chExt cx="914400" cy="914400"/>
          </a:xfrm>
          <a:solidFill>
            <a:schemeClr val="bg1"/>
          </a:solidFill>
        </p:grpSpPr>
        <p:sp>
          <p:nvSpPr>
            <p:cNvPr id="42" name="Vrije vorm: vorm 41">
              <a:extLst>
                <a:ext uri="{FF2B5EF4-FFF2-40B4-BE49-F238E27FC236}">
                  <a16:creationId xmlns:a16="http://schemas.microsoft.com/office/drawing/2014/main" id="{23CEF465-057D-4F0B-A531-98F62A605E17}"/>
                </a:ext>
              </a:extLst>
            </p:cNvPr>
            <p:cNvSpPr/>
            <p:nvPr/>
          </p:nvSpPr>
          <p:spPr>
            <a:xfrm>
              <a:off x="6012656" y="2993231"/>
              <a:ext cx="161925" cy="161925"/>
            </a:xfrm>
            <a:custGeom>
              <a:avLst/>
              <a:gdLst>
                <a:gd name="connsiteX0" fmla="*/ 159544 w 161925"/>
                <a:gd name="connsiteY0" fmla="*/ 83344 h 161925"/>
                <a:gd name="connsiteX1" fmla="*/ 83344 w 161925"/>
                <a:gd name="connsiteY1" fmla="*/ 159544 h 161925"/>
                <a:gd name="connsiteX2" fmla="*/ 7144 w 161925"/>
                <a:gd name="connsiteY2" fmla="*/ 83344 h 161925"/>
                <a:gd name="connsiteX3" fmla="*/ 83344 w 161925"/>
                <a:gd name="connsiteY3" fmla="*/ 7144 h 161925"/>
                <a:gd name="connsiteX4" fmla="*/ 159544 w 161925"/>
                <a:gd name="connsiteY4" fmla="*/ 83344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161925">
                  <a:moveTo>
                    <a:pt x="159544" y="83344"/>
                  </a:moveTo>
                  <a:cubicBezTo>
                    <a:pt x="159544" y="125428"/>
                    <a:pt x="125428" y="159544"/>
                    <a:pt x="83344" y="159544"/>
                  </a:cubicBezTo>
                  <a:cubicBezTo>
                    <a:pt x="41260" y="159544"/>
                    <a:pt x="7144" y="125428"/>
                    <a:pt x="7144" y="83344"/>
                  </a:cubicBezTo>
                  <a:cubicBezTo>
                    <a:pt x="7144" y="41260"/>
                    <a:pt x="41260" y="7144"/>
                    <a:pt x="83344" y="7144"/>
                  </a:cubicBezTo>
                  <a:cubicBezTo>
                    <a:pt x="125428" y="7144"/>
                    <a:pt x="159544" y="41260"/>
                    <a:pt x="159544" y="833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43" name="Vrije vorm: vorm 42">
              <a:extLst>
                <a:ext uri="{FF2B5EF4-FFF2-40B4-BE49-F238E27FC236}">
                  <a16:creationId xmlns:a16="http://schemas.microsoft.com/office/drawing/2014/main" id="{A5626A93-C673-4142-9A51-233C12FE8B0B}"/>
                </a:ext>
              </a:extLst>
            </p:cNvPr>
            <p:cNvSpPr/>
            <p:nvPr/>
          </p:nvSpPr>
          <p:spPr>
            <a:xfrm>
              <a:off x="5879306" y="3164681"/>
              <a:ext cx="428625" cy="695325"/>
            </a:xfrm>
            <a:custGeom>
              <a:avLst/>
              <a:gdLst>
                <a:gd name="connsiteX0" fmla="*/ 424339 w 428625"/>
                <a:gd name="connsiteY0" fmla="*/ 304324 h 695325"/>
                <a:gd name="connsiteX1" fmla="*/ 370999 w 428625"/>
                <a:gd name="connsiteY1" fmla="*/ 77629 h 695325"/>
                <a:gd name="connsiteX2" fmla="*/ 359569 w 428625"/>
                <a:gd name="connsiteY2" fmla="*/ 56674 h 695325"/>
                <a:gd name="connsiteX3" fmla="*/ 279559 w 428625"/>
                <a:gd name="connsiteY3" fmla="*/ 14764 h 695325"/>
                <a:gd name="connsiteX4" fmla="*/ 216694 w 428625"/>
                <a:gd name="connsiteY4" fmla="*/ 7144 h 695325"/>
                <a:gd name="connsiteX5" fmla="*/ 153829 w 428625"/>
                <a:gd name="connsiteY5" fmla="*/ 16669 h 695325"/>
                <a:gd name="connsiteX6" fmla="*/ 73819 w 428625"/>
                <a:gd name="connsiteY6" fmla="*/ 58579 h 695325"/>
                <a:gd name="connsiteX7" fmla="*/ 62389 w 428625"/>
                <a:gd name="connsiteY7" fmla="*/ 79534 h 695325"/>
                <a:gd name="connsiteX8" fmla="*/ 9049 w 428625"/>
                <a:gd name="connsiteY8" fmla="*/ 306229 h 695325"/>
                <a:gd name="connsiteX9" fmla="*/ 7144 w 428625"/>
                <a:gd name="connsiteY9" fmla="*/ 315754 h 695325"/>
                <a:gd name="connsiteX10" fmla="*/ 45244 w 428625"/>
                <a:gd name="connsiteY10" fmla="*/ 353854 h 695325"/>
                <a:gd name="connsiteX11" fmla="*/ 81439 w 428625"/>
                <a:gd name="connsiteY11" fmla="*/ 325279 h 695325"/>
                <a:gd name="connsiteX12" fmla="*/ 121444 w 428625"/>
                <a:gd name="connsiteY12" fmla="*/ 159544 h 695325"/>
                <a:gd name="connsiteX13" fmla="*/ 121444 w 428625"/>
                <a:gd name="connsiteY13" fmla="*/ 692944 h 695325"/>
                <a:gd name="connsiteX14" fmla="*/ 197644 w 428625"/>
                <a:gd name="connsiteY14" fmla="*/ 692944 h 695325"/>
                <a:gd name="connsiteX15" fmla="*/ 197644 w 428625"/>
                <a:gd name="connsiteY15" fmla="*/ 350044 h 695325"/>
                <a:gd name="connsiteX16" fmla="*/ 235744 w 428625"/>
                <a:gd name="connsiteY16" fmla="*/ 350044 h 695325"/>
                <a:gd name="connsiteX17" fmla="*/ 235744 w 428625"/>
                <a:gd name="connsiteY17" fmla="*/ 692944 h 695325"/>
                <a:gd name="connsiteX18" fmla="*/ 311944 w 428625"/>
                <a:gd name="connsiteY18" fmla="*/ 692944 h 695325"/>
                <a:gd name="connsiteX19" fmla="*/ 311944 w 428625"/>
                <a:gd name="connsiteY19" fmla="*/ 157639 h 695325"/>
                <a:gd name="connsiteX20" fmla="*/ 351949 w 428625"/>
                <a:gd name="connsiteY20" fmla="*/ 323374 h 695325"/>
                <a:gd name="connsiteX21" fmla="*/ 388144 w 428625"/>
                <a:gd name="connsiteY21" fmla="*/ 351949 h 695325"/>
                <a:gd name="connsiteX22" fmla="*/ 426244 w 428625"/>
                <a:gd name="connsiteY22" fmla="*/ 313849 h 695325"/>
                <a:gd name="connsiteX23" fmla="*/ 424339 w 428625"/>
                <a:gd name="connsiteY23" fmla="*/ 304324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28625" h="695325">
                  <a:moveTo>
                    <a:pt x="424339" y="304324"/>
                  </a:moveTo>
                  <a:lnTo>
                    <a:pt x="370999" y="77629"/>
                  </a:lnTo>
                  <a:cubicBezTo>
                    <a:pt x="369094" y="70009"/>
                    <a:pt x="365284" y="62389"/>
                    <a:pt x="359569" y="56674"/>
                  </a:cubicBezTo>
                  <a:cubicBezTo>
                    <a:pt x="336709" y="37624"/>
                    <a:pt x="310039" y="24289"/>
                    <a:pt x="279559" y="14764"/>
                  </a:cubicBezTo>
                  <a:cubicBezTo>
                    <a:pt x="258604" y="10954"/>
                    <a:pt x="237649" y="7144"/>
                    <a:pt x="216694" y="7144"/>
                  </a:cubicBezTo>
                  <a:cubicBezTo>
                    <a:pt x="195739" y="7144"/>
                    <a:pt x="174784" y="10954"/>
                    <a:pt x="153829" y="16669"/>
                  </a:cubicBezTo>
                  <a:cubicBezTo>
                    <a:pt x="123349" y="24289"/>
                    <a:pt x="96679" y="39529"/>
                    <a:pt x="73819" y="58579"/>
                  </a:cubicBezTo>
                  <a:cubicBezTo>
                    <a:pt x="68104" y="64294"/>
                    <a:pt x="64294" y="71914"/>
                    <a:pt x="62389" y="79534"/>
                  </a:cubicBezTo>
                  <a:lnTo>
                    <a:pt x="9049" y="306229"/>
                  </a:lnTo>
                  <a:cubicBezTo>
                    <a:pt x="9049" y="308134"/>
                    <a:pt x="7144" y="311944"/>
                    <a:pt x="7144" y="315754"/>
                  </a:cubicBezTo>
                  <a:cubicBezTo>
                    <a:pt x="7144" y="336709"/>
                    <a:pt x="24289" y="353854"/>
                    <a:pt x="45244" y="353854"/>
                  </a:cubicBezTo>
                  <a:cubicBezTo>
                    <a:pt x="62389" y="353854"/>
                    <a:pt x="77629" y="340519"/>
                    <a:pt x="81439" y="325279"/>
                  </a:cubicBezTo>
                  <a:lnTo>
                    <a:pt x="121444" y="159544"/>
                  </a:lnTo>
                  <a:lnTo>
                    <a:pt x="121444" y="692944"/>
                  </a:lnTo>
                  <a:lnTo>
                    <a:pt x="197644" y="692944"/>
                  </a:lnTo>
                  <a:lnTo>
                    <a:pt x="197644" y="350044"/>
                  </a:lnTo>
                  <a:lnTo>
                    <a:pt x="235744" y="350044"/>
                  </a:lnTo>
                  <a:lnTo>
                    <a:pt x="235744" y="692944"/>
                  </a:lnTo>
                  <a:lnTo>
                    <a:pt x="311944" y="692944"/>
                  </a:lnTo>
                  <a:lnTo>
                    <a:pt x="311944" y="157639"/>
                  </a:lnTo>
                  <a:lnTo>
                    <a:pt x="351949" y="323374"/>
                  </a:lnTo>
                  <a:cubicBezTo>
                    <a:pt x="355759" y="338614"/>
                    <a:pt x="370999" y="351949"/>
                    <a:pt x="388144" y="351949"/>
                  </a:cubicBezTo>
                  <a:cubicBezTo>
                    <a:pt x="409099" y="351949"/>
                    <a:pt x="426244" y="334804"/>
                    <a:pt x="426244" y="313849"/>
                  </a:cubicBezTo>
                  <a:cubicBezTo>
                    <a:pt x="426244" y="310039"/>
                    <a:pt x="424339" y="306229"/>
                    <a:pt x="424339" y="3043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</p:grpSp>
      <p:sp>
        <p:nvSpPr>
          <p:cNvPr id="45" name="Bol midden">
            <a:extLst>
              <a:ext uri="{FF2B5EF4-FFF2-40B4-BE49-F238E27FC236}">
                <a16:creationId xmlns:a16="http://schemas.microsoft.com/office/drawing/2014/main" id="{4F65E1E3-773B-4FD5-ADC8-21935CAA1E60}"/>
              </a:ext>
            </a:extLst>
          </p:cNvPr>
          <p:cNvSpPr/>
          <p:nvPr userDrawn="1"/>
        </p:nvSpPr>
        <p:spPr>
          <a:xfrm>
            <a:off x="470014" y="3547173"/>
            <a:ext cx="528415" cy="528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6" name="Bol onder">
            <a:extLst>
              <a:ext uri="{FF2B5EF4-FFF2-40B4-BE49-F238E27FC236}">
                <a16:creationId xmlns:a16="http://schemas.microsoft.com/office/drawing/2014/main" id="{27A1E5F1-EB11-40DE-8E3B-E80612BC8F58}"/>
              </a:ext>
            </a:extLst>
          </p:cNvPr>
          <p:cNvSpPr/>
          <p:nvPr userDrawn="1"/>
        </p:nvSpPr>
        <p:spPr>
          <a:xfrm>
            <a:off x="471560" y="4976012"/>
            <a:ext cx="528415" cy="528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7" name="Woonplaats icon" descr="Markering">
            <a:extLst>
              <a:ext uri="{FF2B5EF4-FFF2-40B4-BE49-F238E27FC236}">
                <a16:creationId xmlns:a16="http://schemas.microsoft.com/office/drawing/2014/main" id="{DC0E982A-182E-4C4A-BEC7-C33F2C97F9E3}"/>
              </a:ext>
            </a:extLst>
          </p:cNvPr>
          <p:cNvSpPr/>
          <p:nvPr userDrawn="1"/>
        </p:nvSpPr>
        <p:spPr>
          <a:xfrm>
            <a:off x="634221" y="3648785"/>
            <a:ext cx="204788" cy="328613"/>
          </a:xfrm>
          <a:custGeom>
            <a:avLst/>
            <a:gdLst>
              <a:gd name="connsiteX0" fmla="*/ 206516 w 409575"/>
              <a:gd name="connsiteY0" fmla="*/ 292894 h 657225"/>
              <a:gd name="connsiteX1" fmla="*/ 120791 w 409575"/>
              <a:gd name="connsiteY1" fmla="*/ 207169 h 657225"/>
              <a:gd name="connsiteX2" fmla="*/ 206516 w 409575"/>
              <a:gd name="connsiteY2" fmla="*/ 121444 h 657225"/>
              <a:gd name="connsiteX3" fmla="*/ 292241 w 409575"/>
              <a:gd name="connsiteY3" fmla="*/ 207169 h 657225"/>
              <a:gd name="connsiteX4" fmla="*/ 206516 w 409575"/>
              <a:gd name="connsiteY4" fmla="*/ 292894 h 657225"/>
              <a:gd name="connsiteX5" fmla="*/ 206516 w 409575"/>
              <a:gd name="connsiteY5" fmla="*/ 7144 h 657225"/>
              <a:gd name="connsiteX6" fmla="*/ 41734 w 409575"/>
              <a:gd name="connsiteY6" fmla="*/ 94774 h 657225"/>
              <a:gd name="connsiteX7" fmla="*/ 20779 w 409575"/>
              <a:gd name="connsiteY7" fmla="*/ 280511 h 657225"/>
              <a:gd name="connsiteX8" fmla="*/ 111266 w 409575"/>
              <a:gd name="connsiteY8" fmla="*/ 480536 h 657225"/>
              <a:gd name="connsiteX9" fmla="*/ 189371 w 409575"/>
              <a:gd name="connsiteY9" fmla="*/ 644366 h 657225"/>
              <a:gd name="connsiteX10" fmla="*/ 206516 w 409575"/>
              <a:gd name="connsiteY10" fmla="*/ 654844 h 657225"/>
              <a:gd name="connsiteX11" fmla="*/ 223661 w 409575"/>
              <a:gd name="connsiteY11" fmla="*/ 644366 h 657225"/>
              <a:gd name="connsiteX12" fmla="*/ 301766 w 409575"/>
              <a:gd name="connsiteY12" fmla="*/ 480536 h 657225"/>
              <a:gd name="connsiteX13" fmla="*/ 392254 w 409575"/>
              <a:gd name="connsiteY13" fmla="*/ 280511 h 657225"/>
              <a:gd name="connsiteX14" fmla="*/ 371299 w 409575"/>
              <a:gd name="connsiteY14" fmla="*/ 94774 h 657225"/>
              <a:gd name="connsiteX15" fmla="*/ 206516 w 409575"/>
              <a:gd name="connsiteY15" fmla="*/ 7144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09575" h="657225">
                <a:moveTo>
                  <a:pt x="206516" y="292894"/>
                </a:moveTo>
                <a:cubicBezTo>
                  <a:pt x="158891" y="292894"/>
                  <a:pt x="120791" y="254794"/>
                  <a:pt x="120791" y="207169"/>
                </a:cubicBezTo>
                <a:cubicBezTo>
                  <a:pt x="120791" y="159544"/>
                  <a:pt x="158891" y="121444"/>
                  <a:pt x="206516" y="121444"/>
                </a:cubicBezTo>
                <a:cubicBezTo>
                  <a:pt x="254141" y="121444"/>
                  <a:pt x="292241" y="159544"/>
                  <a:pt x="292241" y="207169"/>
                </a:cubicBezTo>
                <a:cubicBezTo>
                  <a:pt x="292241" y="254794"/>
                  <a:pt x="254141" y="292894"/>
                  <a:pt x="206516" y="292894"/>
                </a:cubicBezTo>
                <a:close/>
                <a:moveTo>
                  <a:pt x="206516" y="7144"/>
                </a:moveTo>
                <a:cubicBezTo>
                  <a:pt x="140794" y="7144"/>
                  <a:pt x="78881" y="39529"/>
                  <a:pt x="41734" y="94774"/>
                </a:cubicBezTo>
                <a:cubicBezTo>
                  <a:pt x="4586" y="149066"/>
                  <a:pt x="-3034" y="218599"/>
                  <a:pt x="20779" y="280511"/>
                </a:cubicBezTo>
                <a:lnTo>
                  <a:pt x="111266" y="480536"/>
                </a:lnTo>
                <a:lnTo>
                  <a:pt x="189371" y="644366"/>
                </a:lnTo>
                <a:cubicBezTo>
                  <a:pt x="192229" y="651034"/>
                  <a:pt x="198896" y="654844"/>
                  <a:pt x="206516" y="654844"/>
                </a:cubicBezTo>
                <a:cubicBezTo>
                  <a:pt x="214136" y="654844"/>
                  <a:pt x="220804" y="651034"/>
                  <a:pt x="223661" y="644366"/>
                </a:cubicBezTo>
                <a:lnTo>
                  <a:pt x="301766" y="480536"/>
                </a:lnTo>
                <a:lnTo>
                  <a:pt x="392254" y="280511"/>
                </a:lnTo>
                <a:cubicBezTo>
                  <a:pt x="416066" y="218599"/>
                  <a:pt x="408446" y="149066"/>
                  <a:pt x="371299" y="94774"/>
                </a:cubicBezTo>
                <a:cubicBezTo>
                  <a:pt x="334151" y="39529"/>
                  <a:pt x="272239" y="7144"/>
                  <a:pt x="206516" y="7144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pic>
        <p:nvPicPr>
          <p:cNvPr id="52" name="Hart icon" descr="Hart">
            <a:extLst>
              <a:ext uri="{FF2B5EF4-FFF2-40B4-BE49-F238E27FC236}">
                <a16:creationId xmlns:a16="http://schemas.microsoft.com/office/drawing/2014/main" id="{A14C7939-0FB0-47E8-8826-A6D1297544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7423" y="5028270"/>
            <a:ext cx="466036" cy="466036"/>
          </a:xfrm>
          <a:prstGeom prst="rect">
            <a:avLst/>
          </a:prstGeom>
        </p:spPr>
      </p:pic>
      <p:sp>
        <p:nvSpPr>
          <p:cNvPr id="57" name="Tijdelijke aanduiding voor datum 3">
            <a:extLst>
              <a:ext uri="{FF2B5EF4-FFF2-40B4-BE49-F238E27FC236}">
                <a16:creationId xmlns:a16="http://schemas.microsoft.com/office/drawing/2014/main" id="{C611274F-43B8-4475-9AE2-44930C212D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9263" y="6319063"/>
            <a:ext cx="1383136" cy="151790"/>
          </a:xfrm>
        </p:spPr>
        <p:txBody>
          <a:bodyPr/>
          <a:lstStyle/>
          <a:p>
            <a:fld id="{AFDA3088-6BDE-4F42-A3F1-23849FACD9E7}" type="datetime4">
              <a:rPr lang="nl-NL" noProof="0" smtClean="0"/>
              <a:t>24 augustus 2022</a:t>
            </a:fld>
            <a:endParaRPr lang="nl-NL" noProof="0" dirty="0"/>
          </a:p>
        </p:txBody>
      </p:sp>
      <p:sp>
        <p:nvSpPr>
          <p:cNvPr id="58" name="Tijdelijke aanduiding voor voettekst 4">
            <a:extLst>
              <a:ext uri="{FF2B5EF4-FFF2-40B4-BE49-F238E27FC236}">
                <a16:creationId xmlns:a16="http://schemas.microsoft.com/office/drawing/2014/main" id="{F0EE6075-BF7A-411C-BC62-003B77542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2400" y="6319063"/>
            <a:ext cx="4263600" cy="151790"/>
          </a:xfrm>
        </p:spPr>
        <p:txBody>
          <a:bodyPr/>
          <a:lstStyle/>
          <a:p>
            <a:r>
              <a:rPr lang="nl-NL" noProof="0" dirty="0"/>
              <a:t>(VUL HIER JE BEDRIJFSNAAM IN)</a:t>
            </a:r>
          </a:p>
        </p:txBody>
      </p:sp>
      <p:sp>
        <p:nvSpPr>
          <p:cNvPr id="61" name="Tijdelijke aanduiding voor tekst 21">
            <a:extLst>
              <a:ext uri="{FF2B5EF4-FFF2-40B4-BE49-F238E27FC236}">
                <a16:creationId xmlns:a16="http://schemas.microsoft.com/office/drawing/2014/main" id="{95DBBF56-DCB8-4642-B1C2-5B710F2A73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68400" y="2278185"/>
            <a:ext cx="3593267" cy="249299"/>
          </a:xfrm>
        </p:spPr>
        <p:txBody>
          <a:bodyPr wrap="square" lIns="90000">
            <a:spAutoFit/>
          </a:bodyPr>
          <a:lstStyle>
            <a:lvl1pPr marL="0" indent="0">
              <a:buNone/>
              <a:defRPr sz="1800" b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Naam Achternaam</a:t>
            </a:r>
          </a:p>
        </p:txBody>
      </p:sp>
      <p:sp>
        <p:nvSpPr>
          <p:cNvPr id="62" name="Tijdelijke aanduiding voor tekst 21">
            <a:extLst>
              <a:ext uri="{FF2B5EF4-FFF2-40B4-BE49-F238E27FC236}">
                <a16:creationId xmlns:a16="http://schemas.microsoft.com/office/drawing/2014/main" id="{EAFA4F0A-B3C6-4773-BC4D-283951A419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68400" y="2698004"/>
            <a:ext cx="3593267" cy="249299"/>
          </a:xfrm>
        </p:spPr>
        <p:txBody>
          <a:bodyPr wrap="square" lIns="90000">
            <a:spAutoFit/>
          </a:bodyPr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l-NL" dirty="0"/>
              <a:t>XX jaar</a:t>
            </a:r>
          </a:p>
        </p:txBody>
      </p:sp>
      <p:sp>
        <p:nvSpPr>
          <p:cNvPr id="63" name="Tijdelijke aanduiding voor afbeelding 2">
            <a:extLst>
              <a:ext uri="{FF2B5EF4-FFF2-40B4-BE49-F238E27FC236}">
                <a16:creationId xmlns:a16="http://schemas.microsoft.com/office/drawing/2014/main" id="{0C8EA040-D9F0-4150-95BC-A3F173B4B7E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7200" y="0"/>
            <a:ext cx="6094800" cy="680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972000" bIns="0" anchor="ctr"/>
          <a:lstStyle>
            <a:lvl1pPr marL="0" indent="0" algn="ctr">
              <a:buFontTx/>
              <a:buNone/>
              <a:defRPr sz="1050"/>
            </a:lvl1pPr>
          </a:lstStyle>
          <a:p>
            <a:r>
              <a:rPr lang="nl-NL" dirty="0"/>
              <a:t>Klik op het icoon om </a:t>
            </a:r>
            <a:br>
              <a:rPr lang="nl-NL" dirty="0"/>
            </a:br>
            <a:r>
              <a:rPr lang="nl-NL" dirty="0"/>
              <a:t>een persoonlijke foto in te laden</a:t>
            </a:r>
          </a:p>
        </p:txBody>
      </p:sp>
      <p:sp>
        <p:nvSpPr>
          <p:cNvPr id="64" name="Tijdelijke aanduiding voor tekst 21">
            <a:extLst>
              <a:ext uri="{FF2B5EF4-FFF2-40B4-BE49-F238E27FC236}">
                <a16:creationId xmlns:a16="http://schemas.microsoft.com/office/drawing/2014/main" id="{DC65CAFA-6855-4710-A829-E14C871DF1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68400" y="3704846"/>
            <a:ext cx="3593267" cy="249299"/>
          </a:xfrm>
        </p:spPr>
        <p:txBody>
          <a:bodyPr wrap="square" lIns="90000">
            <a:spAutoFit/>
          </a:bodyPr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l-NL" dirty="0"/>
              <a:t>Woonplaats</a:t>
            </a:r>
          </a:p>
        </p:txBody>
      </p:sp>
      <p:sp>
        <p:nvSpPr>
          <p:cNvPr id="65" name="Tijdelijke aanduiding voor tekst 21">
            <a:extLst>
              <a:ext uri="{FF2B5EF4-FFF2-40B4-BE49-F238E27FC236}">
                <a16:creationId xmlns:a16="http://schemas.microsoft.com/office/drawing/2014/main" id="{A6F7822C-A08B-4AB0-AE91-2D2B5D1E91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68400" y="5134214"/>
            <a:ext cx="3593267" cy="249299"/>
          </a:xfrm>
        </p:spPr>
        <p:txBody>
          <a:bodyPr wrap="square" lIns="90000">
            <a:spAutoFit/>
          </a:bodyPr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l-NL" dirty="0"/>
              <a:t>Burgerlijke staat</a:t>
            </a:r>
          </a:p>
        </p:txBody>
      </p:sp>
      <p:grpSp>
        <p:nvGrpSpPr>
          <p:cNvPr id="18" name="Instructie">
            <a:extLst>
              <a:ext uri="{FF2B5EF4-FFF2-40B4-BE49-F238E27FC236}">
                <a16:creationId xmlns:a16="http://schemas.microsoft.com/office/drawing/2014/main" id="{532DCA0C-1564-4AD2-BB33-96328C12B37E}"/>
              </a:ext>
            </a:extLst>
          </p:cNvPr>
          <p:cNvGrpSpPr/>
          <p:nvPr userDrawn="1"/>
        </p:nvGrpSpPr>
        <p:grpSpPr>
          <a:xfrm>
            <a:off x="12391601" y="0"/>
            <a:ext cx="3183678" cy="5340257"/>
            <a:chOff x="12391601" y="0"/>
            <a:chExt cx="3183678" cy="5340257"/>
          </a:xfrm>
        </p:grpSpPr>
        <p:grpSp>
          <p:nvGrpSpPr>
            <p:cNvPr id="19" name="Meer informatie">
              <a:extLst>
                <a:ext uri="{FF2B5EF4-FFF2-40B4-BE49-F238E27FC236}">
                  <a16:creationId xmlns:a16="http://schemas.microsoft.com/office/drawing/2014/main" id="{5DB293C6-DFCE-4672-9C94-9278E748A7E5}"/>
                </a:ext>
              </a:extLst>
            </p:cNvPr>
            <p:cNvGrpSpPr/>
            <p:nvPr userDrawn="1"/>
          </p:nvGrpSpPr>
          <p:grpSpPr>
            <a:xfrm>
              <a:off x="12396764" y="4556984"/>
              <a:ext cx="3178515" cy="783273"/>
              <a:chOff x="-3741486" y="3386444"/>
              <a:chExt cx="3178515" cy="783273"/>
            </a:xfrm>
          </p:grpSpPr>
          <p:sp>
            <p:nvSpPr>
              <p:cNvPr id="75" name="Freeform 101">
                <a:extLst>
                  <a:ext uri="{FF2B5EF4-FFF2-40B4-BE49-F238E27FC236}">
                    <a16:creationId xmlns:a16="http://schemas.microsoft.com/office/drawing/2014/main" id="{491D8F17-4917-4129-B50A-7383CBBDF7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86444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</a:endParaRPr>
              </a:p>
            </p:txBody>
          </p:sp>
          <p:sp>
            <p:nvSpPr>
              <p:cNvPr id="76" name="Rechthoek 75">
                <a:extLst>
                  <a:ext uri="{FF2B5EF4-FFF2-40B4-BE49-F238E27FC236}">
                    <a16:creationId xmlns:a16="http://schemas.microsoft.com/office/drawing/2014/main" id="{7E7C0F96-6D44-4821-87DF-BDA51AB6B95A}"/>
                  </a:ext>
                </a:extLst>
              </p:cNvPr>
              <p:cNvSpPr/>
              <p:nvPr userDrawn="1"/>
            </p:nvSpPr>
            <p:spPr>
              <a:xfrm>
                <a:off x="-3380966" y="3458473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‘Instructie dia: YouTube links’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77" name="Rechte verbindingslijn 76">
                <a:extLst>
                  <a:ext uri="{FF2B5EF4-FFF2-40B4-BE49-F238E27FC236}">
                    <a16:creationId xmlns:a16="http://schemas.microsoft.com/office/drawing/2014/main" id="{22CE896D-4853-4838-A109-FC506E9E5C7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69717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rgbClr val="303E48"/>
                </a:solidFill>
                <a:prstDash val="solid"/>
              </a:ln>
              <a:effectLst/>
            </p:spPr>
          </p:cxnSp>
        </p:grp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1EF9C65A-80DA-4313-8A15-3626DDBBEC97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 dirty="0">
                  <a:ln>
                    <a:noFill/>
                  </a:ln>
                  <a:solidFill>
                    <a:srgbClr val="303E48"/>
                  </a:solidFill>
                  <a:effectLst/>
                  <a:uLnTx/>
                  <a:uFillTx/>
                  <a:latin typeface="Oswald"/>
                  <a:cs typeface="Segoe UI Light" panose="020B0502040204020203" pitchFamily="34" charset="0"/>
                </a:rPr>
                <a:t>Afbeelding invoegen/veranderen</a:t>
              </a: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5D354F8A-8F8F-4FB9-9674-9EB2BA619BCA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22" name="Rechte verbindingslijn 21">
              <a:extLst>
                <a:ext uri="{FF2B5EF4-FFF2-40B4-BE49-F238E27FC236}">
                  <a16:creationId xmlns:a16="http://schemas.microsoft.com/office/drawing/2014/main" id="{ED6CF327-1D74-4939-837C-C85D12E3716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cxnSp>
          <p:nvCxnSpPr>
            <p:cNvPr id="23" name="Rechte verbindingslijn 22">
              <a:extLst>
                <a:ext uri="{FF2B5EF4-FFF2-40B4-BE49-F238E27FC236}">
                  <a16:creationId xmlns:a16="http://schemas.microsoft.com/office/drawing/2014/main" id="{7ABEE151-E5DD-4ED7-8AE5-4F11F212FA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3BEADFDB-E3F1-4FA6-9146-0949BE4EC628}"/>
                </a:ext>
              </a:extLst>
            </p:cNvPr>
            <p:cNvSpPr/>
            <p:nvPr userDrawn="1"/>
          </p:nvSpPr>
          <p:spPr>
            <a:xfrm>
              <a:off x="12757282" y="432552"/>
              <a:ext cx="2817995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Wanneer nodig, verwijder de bestaande afbeelding d.m.v. de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‘Delete’-knop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 Klik op het pictogram om een nieuwe afbeelding in te voegen. </a:t>
              </a: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cxnSp>
          <p:nvCxnSpPr>
            <p:cNvPr id="25" name="Rechte verbindingslijn 24">
              <a:extLst>
                <a:ext uri="{FF2B5EF4-FFF2-40B4-BE49-F238E27FC236}">
                  <a16:creationId xmlns:a16="http://schemas.microsoft.com/office/drawing/2014/main" id="{3CC4CEC9-F9F8-48E2-A273-1ED14B1155E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4439101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sp>
          <p:nvSpPr>
            <p:cNvPr id="26" name="Ovaal 25">
              <a:extLst>
                <a:ext uri="{FF2B5EF4-FFF2-40B4-BE49-F238E27FC236}">
                  <a16:creationId xmlns:a16="http://schemas.microsoft.com/office/drawing/2014/main" id="{398E2911-4000-4B55-A4E7-C6BDA457EE89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33B0444B-F23C-40EE-B605-93A9B64F268B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Selecteer de gewenste afbeelding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en klik op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‘Invoegen’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grpSp>
          <p:nvGrpSpPr>
            <p:cNvPr id="28" name="Groep 27">
              <a:extLst>
                <a:ext uri="{FF2B5EF4-FFF2-40B4-BE49-F238E27FC236}">
                  <a16:creationId xmlns:a16="http://schemas.microsoft.com/office/drawing/2014/main" id="{D1E32CC7-DACF-4C6A-8D03-384E659634FE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72" name="Rechthoek 71">
                <a:extLst>
                  <a:ext uri="{FF2B5EF4-FFF2-40B4-BE49-F238E27FC236}">
                    <a16:creationId xmlns:a16="http://schemas.microsoft.com/office/drawing/2014/main" id="{FC08127B-8894-40C4-8845-4E5757D9F390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73" name="Rechte verbindingslijn 72">
                <a:extLst>
                  <a:ext uri="{FF2B5EF4-FFF2-40B4-BE49-F238E27FC236}">
                    <a16:creationId xmlns:a16="http://schemas.microsoft.com/office/drawing/2014/main" id="{38B9AD51-A318-4B53-9363-1D4DFA5E620E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74" name="Gelijkbenige driehoek 73">
                <a:extLst>
                  <a:ext uri="{FF2B5EF4-FFF2-40B4-BE49-F238E27FC236}">
                    <a16:creationId xmlns:a16="http://schemas.microsoft.com/office/drawing/2014/main" id="{9860A366-1674-42EF-944C-944318D5A9FD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  <p:grpSp>
          <p:nvGrpSpPr>
            <p:cNvPr id="29" name="Groep 28">
              <a:extLst>
                <a:ext uri="{FF2B5EF4-FFF2-40B4-BE49-F238E27FC236}">
                  <a16:creationId xmlns:a16="http://schemas.microsoft.com/office/drawing/2014/main" id="{C3F94ADC-88D2-4555-B997-D8443EFCB90A}"/>
                </a:ext>
              </a:extLst>
            </p:cNvPr>
            <p:cNvGrpSpPr/>
            <p:nvPr userDrawn="1"/>
          </p:nvGrpSpPr>
          <p:grpSpPr>
            <a:xfrm>
              <a:off x="12757282" y="1141626"/>
              <a:ext cx="294789" cy="318834"/>
              <a:chOff x="14466489" y="1001522"/>
              <a:chExt cx="290627" cy="314333"/>
            </a:xfrm>
          </p:grpSpPr>
          <p:sp>
            <p:nvSpPr>
              <p:cNvPr id="66" name="Rechthoek 65">
                <a:extLst>
                  <a:ext uri="{FF2B5EF4-FFF2-40B4-BE49-F238E27FC236}">
                    <a16:creationId xmlns:a16="http://schemas.microsoft.com/office/drawing/2014/main" id="{64F84595-2394-4F0F-BC38-433561181D6F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C0C0C0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CF19B04C-2C8E-489A-AFC7-EEED8DE0060F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68" name="Vrije vorm: vorm 67">
                <a:extLst>
                  <a:ext uri="{FF2B5EF4-FFF2-40B4-BE49-F238E27FC236}">
                    <a16:creationId xmlns:a16="http://schemas.microsoft.com/office/drawing/2014/main" id="{D93B0864-831C-49D1-82BD-0F3D9D4E7548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69" name="Rechthoek: afgeronde hoeken 68">
                <a:extLst>
                  <a:ext uri="{FF2B5EF4-FFF2-40B4-BE49-F238E27FC236}">
                    <a16:creationId xmlns:a16="http://schemas.microsoft.com/office/drawing/2014/main" id="{3409294A-F3EC-4231-9961-6EC3E104B16A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8AADD0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70" name="Rechte verbindingslijn 69">
                <a:extLst>
                  <a:ext uri="{FF2B5EF4-FFF2-40B4-BE49-F238E27FC236}">
                    <a16:creationId xmlns:a16="http://schemas.microsoft.com/office/drawing/2014/main" id="{626BA939-42D7-4D72-B8CE-B081C788EFD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8AADD0"/>
                </a:solidFill>
                <a:prstDash val="solid"/>
              </a:ln>
              <a:effectLst/>
            </p:spPr>
          </p:cxnSp>
          <p:cxnSp>
            <p:nvCxnSpPr>
              <p:cNvPr id="71" name="Rechte verbindingslijn 70">
                <a:extLst>
                  <a:ext uri="{FF2B5EF4-FFF2-40B4-BE49-F238E27FC236}">
                    <a16:creationId xmlns:a16="http://schemas.microsoft.com/office/drawing/2014/main" id="{CDB32519-3F7C-4D78-A09B-2701E6DDE654}"/>
                  </a:ext>
                </a:extLst>
              </p:cNvPr>
              <p:cNvCxnSpPr>
                <a:cxnSpLocks/>
                <a:stCxn id="6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8AADD0"/>
                </a:solidFill>
                <a:prstDash val="solid"/>
              </a:ln>
              <a:effectLst/>
            </p:spPr>
          </p:cxnSp>
        </p:grp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9B65B5D2-D32C-4854-B8EF-7D496A3FA3B2}"/>
                </a:ext>
              </a:extLst>
            </p:cNvPr>
            <p:cNvSpPr/>
            <p:nvPr userDrawn="1"/>
          </p:nvSpPr>
          <p:spPr>
            <a:xfrm>
              <a:off x="12391601" y="2617951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02701C88-9D70-4780-8070-66649D69539D}"/>
                </a:ext>
              </a:extLst>
            </p:cNvPr>
            <p:cNvSpPr/>
            <p:nvPr userDrawn="1"/>
          </p:nvSpPr>
          <p:spPr>
            <a:xfrm>
              <a:off x="12757283" y="2684014"/>
              <a:ext cx="2817996" cy="88731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Om de afbeelding te schalen of bij te snijden, ga naar de tab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‘Hulpmiddelen voor afbeeldingen - Opmaak’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 en klik op de knop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‘Bijsnijden’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 Schaal met de bolletjes de afbeelding en met de hoekjes het afbeeldingskader.</a:t>
              </a:r>
              <a:endParaRPr kumimoji="0" lang="nl-NL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cxnSp>
          <p:nvCxnSpPr>
            <p:cNvPr id="32" name="Rechte verbindingslijn 31">
              <a:extLst>
                <a:ext uri="{FF2B5EF4-FFF2-40B4-BE49-F238E27FC236}">
                  <a16:creationId xmlns:a16="http://schemas.microsoft.com/office/drawing/2014/main" id="{D6AA7BF7-7C41-46C3-8FB9-282CCB262CB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9978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grpSp>
          <p:nvGrpSpPr>
            <p:cNvPr id="33" name="Groep 32">
              <a:extLst>
                <a:ext uri="{FF2B5EF4-FFF2-40B4-BE49-F238E27FC236}">
                  <a16:creationId xmlns:a16="http://schemas.microsoft.com/office/drawing/2014/main" id="{F4C97181-3B6E-4B3D-B345-21C87F072DC1}"/>
                </a:ext>
              </a:extLst>
            </p:cNvPr>
            <p:cNvGrpSpPr/>
            <p:nvPr userDrawn="1"/>
          </p:nvGrpSpPr>
          <p:grpSpPr>
            <a:xfrm>
              <a:off x="12696514" y="3701158"/>
              <a:ext cx="514284" cy="612918"/>
              <a:chOff x="12682980" y="3403241"/>
              <a:chExt cx="622284" cy="741632"/>
            </a:xfrm>
          </p:grpSpPr>
          <p:grpSp>
            <p:nvGrpSpPr>
              <p:cNvPr id="34" name="Groep 33">
                <a:extLst>
                  <a:ext uri="{FF2B5EF4-FFF2-40B4-BE49-F238E27FC236}">
                    <a16:creationId xmlns:a16="http://schemas.microsoft.com/office/drawing/2014/main" id="{BBFEA8F0-29CA-45CF-B893-68839EF1FF76}"/>
                  </a:ext>
                </a:extLst>
              </p:cNvPr>
              <p:cNvGrpSpPr/>
              <p:nvPr userDrawn="1"/>
            </p:nvGrpSpPr>
            <p:grpSpPr>
              <a:xfrm>
                <a:off x="12771568" y="3403241"/>
                <a:ext cx="467138" cy="448489"/>
                <a:chOff x="12782195" y="3403241"/>
                <a:chExt cx="467138" cy="448489"/>
              </a:xfrm>
            </p:grpSpPr>
            <p:grpSp>
              <p:nvGrpSpPr>
                <p:cNvPr id="37" name="Groep 36">
                  <a:extLst>
                    <a:ext uri="{FF2B5EF4-FFF2-40B4-BE49-F238E27FC236}">
                      <a16:creationId xmlns:a16="http://schemas.microsoft.com/office/drawing/2014/main" id="{E7F12929-CD24-443A-B7DA-1946CAADD415}"/>
                    </a:ext>
                  </a:extLst>
                </p:cNvPr>
                <p:cNvGrpSpPr/>
                <p:nvPr userDrawn="1"/>
              </p:nvGrpSpPr>
              <p:grpSpPr>
                <a:xfrm>
                  <a:off x="12782195" y="3403241"/>
                  <a:ext cx="412967" cy="393907"/>
                  <a:chOff x="13554906" y="3320109"/>
                  <a:chExt cx="443906" cy="423419"/>
                </a:xfrm>
              </p:grpSpPr>
              <p:grpSp>
                <p:nvGrpSpPr>
                  <p:cNvPr id="53" name="Groep 52">
                    <a:extLst>
                      <a:ext uri="{FF2B5EF4-FFF2-40B4-BE49-F238E27FC236}">
                        <a16:creationId xmlns:a16="http://schemas.microsoft.com/office/drawing/2014/main" id="{FC689628-C7F7-452E-A07A-A40612312D6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06" cy="423419"/>
                    <a:chOff x="12909684" y="1276143"/>
                    <a:chExt cx="443906" cy="423419"/>
                  </a:xfrm>
                </p:grpSpPr>
                <p:sp>
                  <p:nvSpPr>
                    <p:cNvPr id="56" name="Rechthoek 55">
                      <a:extLst>
                        <a:ext uri="{FF2B5EF4-FFF2-40B4-BE49-F238E27FC236}">
                          <a16:creationId xmlns:a16="http://schemas.microsoft.com/office/drawing/2014/main" id="{67A89F20-D887-4BFE-948F-A4BEC510E2E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18700" y="1285262"/>
                      <a:ext cx="434890" cy="414300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1217512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9" name="Rechthoek 58">
                      <a:extLst>
                        <a:ext uri="{FF2B5EF4-FFF2-40B4-BE49-F238E27FC236}">
                          <a16:creationId xmlns:a16="http://schemas.microsoft.com/office/drawing/2014/main" id="{72247D9B-C818-41B8-BD7E-8E66C3DB881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ysClr val="window" lastClr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1217512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0" name="Ovaal 59">
                      <a:extLst>
                        <a:ext uri="{FF2B5EF4-FFF2-40B4-BE49-F238E27FC236}">
                          <a16:creationId xmlns:a16="http://schemas.microsoft.com/office/drawing/2014/main" id="{C3E29D89-E935-4275-ADD4-3563A7EB26F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1217512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Open Sans"/>
                        <a:ea typeface="+mn-ea"/>
                        <a:cs typeface="+mn-cs"/>
                      </a:endParaRPr>
                    </a:p>
                  </p:txBody>
                </p:sp>
              </p:grpSp>
              <p:pic>
                <p:nvPicPr>
                  <p:cNvPr id="54" name="Afbeelding 53">
                    <a:extLst>
                      <a:ext uri="{FF2B5EF4-FFF2-40B4-BE49-F238E27FC236}">
                        <a16:creationId xmlns:a16="http://schemas.microsoft.com/office/drawing/2014/main" id="{6D56ADF0-6F06-48E0-967A-0887E191178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4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5" name="Afbeelding 54">
                    <a:extLst>
                      <a:ext uri="{FF2B5EF4-FFF2-40B4-BE49-F238E27FC236}">
                        <a16:creationId xmlns:a16="http://schemas.microsoft.com/office/drawing/2014/main" id="{081F4D74-3AD7-4BF9-B5AF-843CA423F19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4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8" y="3454369"/>
                    <a:ext cx="173367" cy="111423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8" name="Groep 37">
                  <a:extLst>
                    <a:ext uri="{FF2B5EF4-FFF2-40B4-BE49-F238E27FC236}">
                      <a16:creationId xmlns:a16="http://schemas.microsoft.com/office/drawing/2014/main" id="{9F5BD1F3-759D-4983-ABA1-6647D565D861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0" name="Rechthoek 49">
                    <a:extLst>
                      <a:ext uri="{FF2B5EF4-FFF2-40B4-BE49-F238E27FC236}">
                        <a16:creationId xmlns:a16="http://schemas.microsoft.com/office/drawing/2014/main" id="{28E73AF3-7DB2-441F-B8E0-94D82159E2F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1" name="Rechthoek 50">
                    <a:extLst>
                      <a:ext uri="{FF2B5EF4-FFF2-40B4-BE49-F238E27FC236}">
                        <a16:creationId xmlns:a16="http://schemas.microsoft.com/office/drawing/2014/main" id="{7102C1DF-E9F0-4280-80B1-6909BFB8BE73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4" name="Groep 43">
                  <a:extLst>
                    <a:ext uri="{FF2B5EF4-FFF2-40B4-BE49-F238E27FC236}">
                      <a16:creationId xmlns:a16="http://schemas.microsoft.com/office/drawing/2014/main" id="{90EAAE32-18AE-42CD-8032-F895CD7D2943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8" name="Rechthoek 47">
                    <a:extLst>
                      <a:ext uri="{FF2B5EF4-FFF2-40B4-BE49-F238E27FC236}">
                        <a16:creationId xmlns:a16="http://schemas.microsoft.com/office/drawing/2014/main" id="{DC2C8ACA-4EB5-4AEE-90F1-224DA6C5C0A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3688C207-147F-4C44-B33F-33E25548C274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35" name="Rechthoek 34">
                <a:extLst>
                  <a:ext uri="{FF2B5EF4-FFF2-40B4-BE49-F238E27FC236}">
                    <a16:creationId xmlns:a16="http://schemas.microsoft.com/office/drawing/2014/main" id="{87FED3C0-A135-40F9-8864-B784F3BAB653}"/>
                  </a:ext>
                </a:extLst>
              </p:cNvPr>
              <p:cNvSpPr/>
              <p:nvPr userDrawn="1"/>
            </p:nvSpPr>
            <p:spPr>
              <a:xfrm>
                <a:off x="12682980" y="3889890"/>
                <a:ext cx="622284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Bijsnijden</a:t>
                </a:r>
              </a:p>
            </p:txBody>
          </p:sp>
          <p:sp>
            <p:nvSpPr>
              <p:cNvPr id="36" name="Gelijkbenige driehoek 35">
                <a:extLst>
                  <a:ext uri="{FF2B5EF4-FFF2-40B4-BE49-F238E27FC236}">
                    <a16:creationId xmlns:a16="http://schemas.microsoft.com/office/drawing/2014/main" id="{20B5883E-EF6F-49BF-A9DF-36916CB09295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2878399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1.85185E-6 L -0.09987 1.85185E-6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4.44444E-6 L -0.09857 4.44444E-6 " pathEditMode="relative" rAng="0" ptsTypes="AA">
                                      <p:cBhvr>
                                        <p:cTn id="21" dur="100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5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35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54167E-6 1.11111E-6 L -0.10065 1.11111E-6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9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0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61" grpId="0">
        <p:tmplLst>
          <p:tmpl>
            <p:tnLst>
              <p:par>
                <p:cTn presetID="22" presetClass="entr" presetSubtype="8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>
        <p:tmplLst>
          <p:tmpl>
            <p:tnLst>
              <p:par>
                <p:cTn presetID="22" presetClass="entr" presetSubtype="8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animBg="1"/>
      <p:bldP spid="64" grpId="0">
        <p:tmplLst>
          <p:tmpl>
            <p:tnLst>
              <p:par>
                <p:cTn presetID="22" presetClass="entr" presetSubtype="8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>
        <p:tmplLst>
          <p:tmpl>
            <p:tnLst>
              <p:par>
                <p:cTn presetID="22" presetClass="entr" presetSubtype="8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kelij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el 4">
            <a:extLst>
              <a:ext uri="{FF2B5EF4-FFF2-40B4-BE49-F238E27FC236}">
                <a16:creationId xmlns:a16="http://schemas.microsoft.com/office/drawing/2014/main" id="{1209FEA3-D93B-4EA4-BB67-478469136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999" y="1229610"/>
            <a:ext cx="718401" cy="36000"/>
          </a:xfrm>
        </p:spPr>
        <p:txBody>
          <a:bodyPr/>
          <a:lstStyle/>
          <a:p>
            <a:r>
              <a:rPr lang="nl-NL"/>
              <a:t>Personalia</a:t>
            </a:r>
            <a:br>
              <a:rPr lang="nl-NL"/>
            </a:br>
            <a:endParaRPr lang="nl-NL" dirty="0"/>
          </a:p>
        </p:txBody>
      </p:sp>
      <p:sp>
        <p:nvSpPr>
          <p:cNvPr id="40" name="Bol boven">
            <a:extLst>
              <a:ext uri="{FF2B5EF4-FFF2-40B4-BE49-F238E27FC236}">
                <a16:creationId xmlns:a16="http://schemas.microsoft.com/office/drawing/2014/main" id="{E4E9B456-F8A0-4EE8-8E3A-F2526B3C8254}"/>
              </a:ext>
            </a:extLst>
          </p:cNvPr>
          <p:cNvSpPr/>
          <p:nvPr userDrawn="1"/>
        </p:nvSpPr>
        <p:spPr>
          <a:xfrm>
            <a:off x="474944" y="2124249"/>
            <a:ext cx="528415" cy="528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grpSp>
        <p:nvGrpSpPr>
          <p:cNvPr id="41" name="Person icon" descr="Man">
            <a:extLst>
              <a:ext uri="{FF2B5EF4-FFF2-40B4-BE49-F238E27FC236}">
                <a16:creationId xmlns:a16="http://schemas.microsoft.com/office/drawing/2014/main" id="{2B2B3719-02C3-4F7E-9863-21F984E6A9B3}"/>
              </a:ext>
            </a:extLst>
          </p:cNvPr>
          <p:cNvGrpSpPr/>
          <p:nvPr userDrawn="1"/>
        </p:nvGrpSpPr>
        <p:grpSpPr>
          <a:xfrm>
            <a:off x="540821" y="2189270"/>
            <a:ext cx="396659" cy="396659"/>
            <a:chOff x="5638800" y="2971800"/>
            <a:chExt cx="914400" cy="914400"/>
          </a:xfrm>
          <a:solidFill>
            <a:schemeClr val="bg1"/>
          </a:solidFill>
        </p:grpSpPr>
        <p:sp>
          <p:nvSpPr>
            <p:cNvPr id="42" name="Vrije vorm: vorm 41">
              <a:extLst>
                <a:ext uri="{FF2B5EF4-FFF2-40B4-BE49-F238E27FC236}">
                  <a16:creationId xmlns:a16="http://schemas.microsoft.com/office/drawing/2014/main" id="{23CEF465-057D-4F0B-A531-98F62A605E17}"/>
                </a:ext>
              </a:extLst>
            </p:cNvPr>
            <p:cNvSpPr/>
            <p:nvPr/>
          </p:nvSpPr>
          <p:spPr>
            <a:xfrm>
              <a:off x="6012656" y="2993231"/>
              <a:ext cx="161925" cy="161925"/>
            </a:xfrm>
            <a:custGeom>
              <a:avLst/>
              <a:gdLst>
                <a:gd name="connsiteX0" fmla="*/ 159544 w 161925"/>
                <a:gd name="connsiteY0" fmla="*/ 83344 h 161925"/>
                <a:gd name="connsiteX1" fmla="*/ 83344 w 161925"/>
                <a:gd name="connsiteY1" fmla="*/ 159544 h 161925"/>
                <a:gd name="connsiteX2" fmla="*/ 7144 w 161925"/>
                <a:gd name="connsiteY2" fmla="*/ 83344 h 161925"/>
                <a:gd name="connsiteX3" fmla="*/ 83344 w 161925"/>
                <a:gd name="connsiteY3" fmla="*/ 7144 h 161925"/>
                <a:gd name="connsiteX4" fmla="*/ 159544 w 161925"/>
                <a:gd name="connsiteY4" fmla="*/ 83344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161925">
                  <a:moveTo>
                    <a:pt x="159544" y="83344"/>
                  </a:moveTo>
                  <a:cubicBezTo>
                    <a:pt x="159544" y="125428"/>
                    <a:pt x="125428" y="159544"/>
                    <a:pt x="83344" y="159544"/>
                  </a:cubicBezTo>
                  <a:cubicBezTo>
                    <a:pt x="41260" y="159544"/>
                    <a:pt x="7144" y="125428"/>
                    <a:pt x="7144" y="83344"/>
                  </a:cubicBezTo>
                  <a:cubicBezTo>
                    <a:pt x="7144" y="41260"/>
                    <a:pt x="41260" y="7144"/>
                    <a:pt x="83344" y="7144"/>
                  </a:cubicBezTo>
                  <a:cubicBezTo>
                    <a:pt x="125428" y="7144"/>
                    <a:pt x="159544" y="41260"/>
                    <a:pt x="159544" y="8334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43" name="Vrije vorm: vorm 42">
              <a:extLst>
                <a:ext uri="{FF2B5EF4-FFF2-40B4-BE49-F238E27FC236}">
                  <a16:creationId xmlns:a16="http://schemas.microsoft.com/office/drawing/2014/main" id="{A5626A93-C673-4142-9A51-233C12FE8B0B}"/>
                </a:ext>
              </a:extLst>
            </p:cNvPr>
            <p:cNvSpPr/>
            <p:nvPr/>
          </p:nvSpPr>
          <p:spPr>
            <a:xfrm>
              <a:off x="5879306" y="3164681"/>
              <a:ext cx="428625" cy="695325"/>
            </a:xfrm>
            <a:custGeom>
              <a:avLst/>
              <a:gdLst>
                <a:gd name="connsiteX0" fmla="*/ 424339 w 428625"/>
                <a:gd name="connsiteY0" fmla="*/ 304324 h 695325"/>
                <a:gd name="connsiteX1" fmla="*/ 370999 w 428625"/>
                <a:gd name="connsiteY1" fmla="*/ 77629 h 695325"/>
                <a:gd name="connsiteX2" fmla="*/ 359569 w 428625"/>
                <a:gd name="connsiteY2" fmla="*/ 56674 h 695325"/>
                <a:gd name="connsiteX3" fmla="*/ 279559 w 428625"/>
                <a:gd name="connsiteY3" fmla="*/ 14764 h 695325"/>
                <a:gd name="connsiteX4" fmla="*/ 216694 w 428625"/>
                <a:gd name="connsiteY4" fmla="*/ 7144 h 695325"/>
                <a:gd name="connsiteX5" fmla="*/ 153829 w 428625"/>
                <a:gd name="connsiteY5" fmla="*/ 16669 h 695325"/>
                <a:gd name="connsiteX6" fmla="*/ 73819 w 428625"/>
                <a:gd name="connsiteY6" fmla="*/ 58579 h 695325"/>
                <a:gd name="connsiteX7" fmla="*/ 62389 w 428625"/>
                <a:gd name="connsiteY7" fmla="*/ 79534 h 695325"/>
                <a:gd name="connsiteX8" fmla="*/ 9049 w 428625"/>
                <a:gd name="connsiteY8" fmla="*/ 306229 h 695325"/>
                <a:gd name="connsiteX9" fmla="*/ 7144 w 428625"/>
                <a:gd name="connsiteY9" fmla="*/ 315754 h 695325"/>
                <a:gd name="connsiteX10" fmla="*/ 45244 w 428625"/>
                <a:gd name="connsiteY10" fmla="*/ 353854 h 695325"/>
                <a:gd name="connsiteX11" fmla="*/ 81439 w 428625"/>
                <a:gd name="connsiteY11" fmla="*/ 325279 h 695325"/>
                <a:gd name="connsiteX12" fmla="*/ 121444 w 428625"/>
                <a:gd name="connsiteY12" fmla="*/ 159544 h 695325"/>
                <a:gd name="connsiteX13" fmla="*/ 121444 w 428625"/>
                <a:gd name="connsiteY13" fmla="*/ 692944 h 695325"/>
                <a:gd name="connsiteX14" fmla="*/ 197644 w 428625"/>
                <a:gd name="connsiteY14" fmla="*/ 692944 h 695325"/>
                <a:gd name="connsiteX15" fmla="*/ 197644 w 428625"/>
                <a:gd name="connsiteY15" fmla="*/ 350044 h 695325"/>
                <a:gd name="connsiteX16" fmla="*/ 235744 w 428625"/>
                <a:gd name="connsiteY16" fmla="*/ 350044 h 695325"/>
                <a:gd name="connsiteX17" fmla="*/ 235744 w 428625"/>
                <a:gd name="connsiteY17" fmla="*/ 692944 h 695325"/>
                <a:gd name="connsiteX18" fmla="*/ 311944 w 428625"/>
                <a:gd name="connsiteY18" fmla="*/ 692944 h 695325"/>
                <a:gd name="connsiteX19" fmla="*/ 311944 w 428625"/>
                <a:gd name="connsiteY19" fmla="*/ 157639 h 695325"/>
                <a:gd name="connsiteX20" fmla="*/ 351949 w 428625"/>
                <a:gd name="connsiteY20" fmla="*/ 323374 h 695325"/>
                <a:gd name="connsiteX21" fmla="*/ 388144 w 428625"/>
                <a:gd name="connsiteY21" fmla="*/ 351949 h 695325"/>
                <a:gd name="connsiteX22" fmla="*/ 426244 w 428625"/>
                <a:gd name="connsiteY22" fmla="*/ 313849 h 695325"/>
                <a:gd name="connsiteX23" fmla="*/ 424339 w 428625"/>
                <a:gd name="connsiteY23" fmla="*/ 304324 h 69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28625" h="695325">
                  <a:moveTo>
                    <a:pt x="424339" y="304324"/>
                  </a:moveTo>
                  <a:lnTo>
                    <a:pt x="370999" y="77629"/>
                  </a:lnTo>
                  <a:cubicBezTo>
                    <a:pt x="369094" y="70009"/>
                    <a:pt x="365284" y="62389"/>
                    <a:pt x="359569" y="56674"/>
                  </a:cubicBezTo>
                  <a:cubicBezTo>
                    <a:pt x="336709" y="37624"/>
                    <a:pt x="310039" y="24289"/>
                    <a:pt x="279559" y="14764"/>
                  </a:cubicBezTo>
                  <a:cubicBezTo>
                    <a:pt x="258604" y="10954"/>
                    <a:pt x="237649" y="7144"/>
                    <a:pt x="216694" y="7144"/>
                  </a:cubicBezTo>
                  <a:cubicBezTo>
                    <a:pt x="195739" y="7144"/>
                    <a:pt x="174784" y="10954"/>
                    <a:pt x="153829" y="16669"/>
                  </a:cubicBezTo>
                  <a:cubicBezTo>
                    <a:pt x="123349" y="24289"/>
                    <a:pt x="96679" y="39529"/>
                    <a:pt x="73819" y="58579"/>
                  </a:cubicBezTo>
                  <a:cubicBezTo>
                    <a:pt x="68104" y="64294"/>
                    <a:pt x="64294" y="71914"/>
                    <a:pt x="62389" y="79534"/>
                  </a:cubicBezTo>
                  <a:lnTo>
                    <a:pt x="9049" y="306229"/>
                  </a:lnTo>
                  <a:cubicBezTo>
                    <a:pt x="9049" y="308134"/>
                    <a:pt x="7144" y="311944"/>
                    <a:pt x="7144" y="315754"/>
                  </a:cubicBezTo>
                  <a:cubicBezTo>
                    <a:pt x="7144" y="336709"/>
                    <a:pt x="24289" y="353854"/>
                    <a:pt x="45244" y="353854"/>
                  </a:cubicBezTo>
                  <a:cubicBezTo>
                    <a:pt x="62389" y="353854"/>
                    <a:pt x="77629" y="340519"/>
                    <a:pt x="81439" y="325279"/>
                  </a:cubicBezTo>
                  <a:lnTo>
                    <a:pt x="121444" y="159544"/>
                  </a:lnTo>
                  <a:lnTo>
                    <a:pt x="121444" y="692944"/>
                  </a:lnTo>
                  <a:lnTo>
                    <a:pt x="197644" y="692944"/>
                  </a:lnTo>
                  <a:lnTo>
                    <a:pt x="197644" y="350044"/>
                  </a:lnTo>
                  <a:lnTo>
                    <a:pt x="235744" y="350044"/>
                  </a:lnTo>
                  <a:lnTo>
                    <a:pt x="235744" y="692944"/>
                  </a:lnTo>
                  <a:lnTo>
                    <a:pt x="311944" y="692944"/>
                  </a:lnTo>
                  <a:lnTo>
                    <a:pt x="311944" y="157639"/>
                  </a:lnTo>
                  <a:lnTo>
                    <a:pt x="351949" y="323374"/>
                  </a:lnTo>
                  <a:cubicBezTo>
                    <a:pt x="355759" y="338614"/>
                    <a:pt x="370999" y="351949"/>
                    <a:pt x="388144" y="351949"/>
                  </a:cubicBezTo>
                  <a:cubicBezTo>
                    <a:pt x="409099" y="351949"/>
                    <a:pt x="426244" y="334804"/>
                    <a:pt x="426244" y="313849"/>
                  </a:cubicBezTo>
                  <a:cubicBezTo>
                    <a:pt x="426244" y="310039"/>
                    <a:pt x="424339" y="306229"/>
                    <a:pt x="424339" y="30432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</p:grpSp>
      <p:sp>
        <p:nvSpPr>
          <p:cNvPr id="45" name="Bol midden">
            <a:extLst>
              <a:ext uri="{FF2B5EF4-FFF2-40B4-BE49-F238E27FC236}">
                <a16:creationId xmlns:a16="http://schemas.microsoft.com/office/drawing/2014/main" id="{4F65E1E3-773B-4FD5-ADC8-21935CAA1E60}"/>
              </a:ext>
            </a:extLst>
          </p:cNvPr>
          <p:cNvSpPr/>
          <p:nvPr userDrawn="1"/>
        </p:nvSpPr>
        <p:spPr>
          <a:xfrm>
            <a:off x="470014" y="3547173"/>
            <a:ext cx="528415" cy="528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6" name="Bol onder">
            <a:extLst>
              <a:ext uri="{FF2B5EF4-FFF2-40B4-BE49-F238E27FC236}">
                <a16:creationId xmlns:a16="http://schemas.microsoft.com/office/drawing/2014/main" id="{27A1E5F1-EB11-40DE-8E3B-E80612BC8F58}"/>
              </a:ext>
            </a:extLst>
          </p:cNvPr>
          <p:cNvSpPr/>
          <p:nvPr userDrawn="1"/>
        </p:nvSpPr>
        <p:spPr>
          <a:xfrm>
            <a:off x="471560" y="4976012"/>
            <a:ext cx="528415" cy="528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7" name="Woonplaats icon" descr="Markering">
            <a:extLst>
              <a:ext uri="{FF2B5EF4-FFF2-40B4-BE49-F238E27FC236}">
                <a16:creationId xmlns:a16="http://schemas.microsoft.com/office/drawing/2014/main" id="{DC0E982A-182E-4C4A-BEC7-C33F2C97F9E3}"/>
              </a:ext>
            </a:extLst>
          </p:cNvPr>
          <p:cNvSpPr/>
          <p:nvPr userDrawn="1"/>
        </p:nvSpPr>
        <p:spPr>
          <a:xfrm>
            <a:off x="634221" y="3648785"/>
            <a:ext cx="204788" cy="328613"/>
          </a:xfrm>
          <a:custGeom>
            <a:avLst/>
            <a:gdLst>
              <a:gd name="connsiteX0" fmla="*/ 206516 w 409575"/>
              <a:gd name="connsiteY0" fmla="*/ 292894 h 657225"/>
              <a:gd name="connsiteX1" fmla="*/ 120791 w 409575"/>
              <a:gd name="connsiteY1" fmla="*/ 207169 h 657225"/>
              <a:gd name="connsiteX2" fmla="*/ 206516 w 409575"/>
              <a:gd name="connsiteY2" fmla="*/ 121444 h 657225"/>
              <a:gd name="connsiteX3" fmla="*/ 292241 w 409575"/>
              <a:gd name="connsiteY3" fmla="*/ 207169 h 657225"/>
              <a:gd name="connsiteX4" fmla="*/ 206516 w 409575"/>
              <a:gd name="connsiteY4" fmla="*/ 292894 h 657225"/>
              <a:gd name="connsiteX5" fmla="*/ 206516 w 409575"/>
              <a:gd name="connsiteY5" fmla="*/ 7144 h 657225"/>
              <a:gd name="connsiteX6" fmla="*/ 41734 w 409575"/>
              <a:gd name="connsiteY6" fmla="*/ 94774 h 657225"/>
              <a:gd name="connsiteX7" fmla="*/ 20779 w 409575"/>
              <a:gd name="connsiteY7" fmla="*/ 280511 h 657225"/>
              <a:gd name="connsiteX8" fmla="*/ 111266 w 409575"/>
              <a:gd name="connsiteY8" fmla="*/ 480536 h 657225"/>
              <a:gd name="connsiteX9" fmla="*/ 189371 w 409575"/>
              <a:gd name="connsiteY9" fmla="*/ 644366 h 657225"/>
              <a:gd name="connsiteX10" fmla="*/ 206516 w 409575"/>
              <a:gd name="connsiteY10" fmla="*/ 654844 h 657225"/>
              <a:gd name="connsiteX11" fmla="*/ 223661 w 409575"/>
              <a:gd name="connsiteY11" fmla="*/ 644366 h 657225"/>
              <a:gd name="connsiteX12" fmla="*/ 301766 w 409575"/>
              <a:gd name="connsiteY12" fmla="*/ 480536 h 657225"/>
              <a:gd name="connsiteX13" fmla="*/ 392254 w 409575"/>
              <a:gd name="connsiteY13" fmla="*/ 280511 h 657225"/>
              <a:gd name="connsiteX14" fmla="*/ 371299 w 409575"/>
              <a:gd name="connsiteY14" fmla="*/ 94774 h 657225"/>
              <a:gd name="connsiteX15" fmla="*/ 206516 w 409575"/>
              <a:gd name="connsiteY15" fmla="*/ 7144 h 657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09575" h="657225">
                <a:moveTo>
                  <a:pt x="206516" y="292894"/>
                </a:moveTo>
                <a:cubicBezTo>
                  <a:pt x="158891" y="292894"/>
                  <a:pt x="120791" y="254794"/>
                  <a:pt x="120791" y="207169"/>
                </a:cubicBezTo>
                <a:cubicBezTo>
                  <a:pt x="120791" y="159544"/>
                  <a:pt x="158891" y="121444"/>
                  <a:pt x="206516" y="121444"/>
                </a:cubicBezTo>
                <a:cubicBezTo>
                  <a:pt x="254141" y="121444"/>
                  <a:pt x="292241" y="159544"/>
                  <a:pt x="292241" y="207169"/>
                </a:cubicBezTo>
                <a:cubicBezTo>
                  <a:pt x="292241" y="254794"/>
                  <a:pt x="254141" y="292894"/>
                  <a:pt x="206516" y="292894"/>
                </a:cubicBezTo>
                <a:close/>
                <a:moveTo>
                  <a:pt x="206516" y="7144"/>
                </a:moveTo>
                <a:cubicBezTo>
                  <a:pt x="140794" y="7144"/>
                  <a:pt x="78881" y="39529"/>
                  <a:pt x="41734" y="94774"/>
                </a:cubicBezTo>
                <a:cubicBezTo>
                  <a:pt x="4586" y="149066"/>
                  <a:pt x="-3034" y="218599"/>
                  <a:pt x="20779" y="280511"/>
                </a:cubicBezTo>
                <a:lnTo>
                  <a:pt x="111266" y="480536"/>
                </a:lnTo>
                <a:lnTo>
                  <a:pt x="189371" y="644366"/>
                </a:lnTo>
                <a:cubicBezTo>
                  <a:pt x="192229" y="651034"/>
                  <a:pt x="198896" y="654844"/>
                  <a:pt x="206516" y="654844"/>
                </a:cubicBezTo>
                <a:cubicBezTo>
                  <a:pt x="214136" y="654844"/>
                  <a:pt x="220804" y="651034"/>
                  <a:pt x="223661" y="644366"/>
                </a:cubicBezTo>
                <a:lnTo>
                  <a:pt x="301766" y="480536"/>
                </a:lnTo>
                <a:lnTo>
                  <a:pt x="392254" y="280511"/>
                </a:lnTo>
                <a:cubicBezTo>
                  <a:pt x="416066" y="218599"/>
                  <a:pt x="408446" y="149066"/>
                  <a:pt x="371299" y="94774"/>
                </a:cubicBezTo>
                <a:cubicBezTo>
                  <a:pt x="334151" y="39529"/>
                  <a:pt x="272239" y="7144"/>
                  <a:pt x="206516" y="7144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57" name="Tijdelijke aanduiding voor datum 3">
            <a:extLst>
              <a:ext uri="{FF2B5EF4-FFF2-40B4-BE49-F238E27FC236}">
                <a16:creationId xmlns:a16="http://schemas.microsoft.com/office/drawing/2014/main" id="{C611274F-43B8-4475-9AE2-44930C212D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9263" y="6319063"/>
            <a:ext cx="1383136" cy="151790"/>
          </a:xfrm>
        </p:spPr>
        <p:txBody>
          <a:bodyPr/>
          <a:lstStyle/>
          <a:p>
            <a:fld id="{AFDA3088-6BDE-4F42-A3F1-23849FACD9E7}" type="datetime4">
              <a:rPr lang="nl-NL" noProof="0" smtClean="0"/>
              <a:t>24 augustus 2022</a:t>
            </a:fld>
            <a:endParaRPr lang="nl-NL" noProof="0" dirty="0"/>
          </a:p>
        </p:txBody>
      </p:sp>
      <p:sp>
        <p:nvSpPr>
          <p:cNvPr id="58" name="Tijdelijke aanduiding voor voettekst 4">
            <a:extLst>
              <a:ext uri="{FF2B5EF4-FFF2-40B4-BE49-F238E27FC236}">
                <a16:creationId xmlns:a16="http://schemas.microsoft.com/office/drawing/2014/main" id="{F0EE6075-BF7A-411C-BC62-003B77542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2400" y="6319063"/>
            <a:ext cx="4263600" cy="151790"/>
          </a:xfrm>
        </p:spPr>
        <p:txBody>
          <a:bodyPr/>
          <a:lstStyle/>
          <a:p>
            <a:r>
              <a:rPr lang="nl-NL" noProof="0" dirty="0"/>
              <a:t>(VUL HIER JE BEDRIJFSNAAM IN)</a:t>
            </a:r>
          </a:p>
        </p:txBody>
      </p:sp>
      <p:sp>
        <p:nvSpPr>
          <p:cNvPr id="61" name="Tijdelijke aanduiding voor tekst 21">
            <a:extLst>
              <a:ext uri="{FF2B5EF4-FFF2-40B4-BE49-F238E27FC236}">
                <a16:creationId xmlns:a16="http://schemas.microsoft.com/office/drawing/2014/main" id="{95DBBF56-DCB8-4642-B1C2-5B710F2A73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68400" y="2278185"/>
            <a:ext cx="3593267" cy="249299"/>
          </a:xfrm>
        </p:spPr>
        <p:txBody>
          <a:bodyPr wrap="square" lIns="90000">
            <a:spAutoFit/>
          </a:bodyPr>
          <a:lstStyle>
            <a:lvl1pPr marL="0" indent="0">
              <a:buNone/>
              <a:defRPr sz="1800" b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Naam Achternaam</a:t>
            </a:r>
          </a:p>
        </p:txBody>
      </p:sp>
      <p:sp>
        <p:nvSpPr>
          <p:cNvPr id="62" name="Tijdelijke aanduiding voor tekst 21">
            <a:extLst>
              <a:ext uri="{FF2B5EF4-FFF2-40B4-BE49-F238E27FC236}">
                <a16:creationId xmlns:a16="http://schemas.microsoft.com/office/drawing/2014/main" id="{EAFA4F0A-B3C6-4773-BC4D-283951A419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68400" y="2698004"/>
            <a:ext cx="3593267" cy="249299"/>
          </a:xfrm>
        </p:spPr>
        <p:txBody>
          <a:bodyPr wrap="square" lIns="90000">
            <a:spAutoFit/>
          </a:bodyPr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l-NL" dirty="0"/>
              <a:t>XX jaar</a:t>
            </a:r>
          </a:p>
        </p:txBody>
      </p:sp>
      <p:sp>
        <p:nvSpPr>
          <p:cNvPr id="63" name="Tijdelijke aanduiding voor afbeelding 2">
            <a:extLst>
              <a:ext uri="{FF2B5EF4-FFF2-40B4-BE49-F238E27FC236}">
                <a16:creationId xmlns:a16="http://schemas.microsoft.com/office/drawing/2014/main" id="{0C8EA040-D9F0-4150-95BC-A3F173B4B7E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7200" y="0"/>
            <a:ext cx="6094800" cy="680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972000" bIns="0" anchor="ctr"/>
          <a:lstStyle>
            <a:lvl1pPr marL="0" indent="0" algn="ctr">
              <a:buFontTx/>
              <a:buNone/>
              <a:defRPr sz="1050"/>
            </a:lvl1pPr>
          </a:lstStyle>
          <a:p>
            <a:r>
              <a:rPr lang="nl-NL" dirty="0"/>
              <a:t>Klik op het icoon om </a:t>
            </a:r>
            <a:br>
              <a:rPr lang="nl-NL" dirty="0"/>
            </a:br>
            <a:r>
              <a:rPr lang="nl-NL" dirty="0"/>
              <a:t>een persoonlijke foto in te laden</a:t>
            </a:r>
          </a:p>
        </p:txBody>
      </p:sp>
      <p:sp>
        <p:nvSpPr>
          <p:cNvPr id="64" name="Tijdelijke aanduiding voor tekst 21">
            <a:extLst>
              <a:ext uri="{FF2B5EF4-FFF2-40B4-BE49-F238E27FC236}">
                <a16:creationId xmlns:a16="http://schemas.microsoft.com/office/drawing/2014/main" id="{DC65CAFA-6855-4710-A829-E14C871DF1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68400" y="3704846"/>
            <a:ext cx="3593267" cy="249299"/>
          </a:xfrm>
        </p:spPr>
        <p:txBody>
          <a:bodyPr wrap="square" lIns="90000">
            <a:spAutoFit/>
          </a:bodyPr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l-NL" dirty="0"/>
              <a:t>Woonplaats</a:t>
            </a:r>
          </a:p>
        </p:txBody>
      </p:sp>
      <p:sp>
        <p:nvSpPr>
          <p:cNvPr id="65" name="Tijdelijke aanduiding voor tekst 21">
            <a:extLst>
              <a:ext uri="{FF2B5EF4-FFF2-40B4-BE49-F238E27FC236}">
                <a16:creationId xmlns:a16="http://schemas.microsoft.com/office/drawing/2014/main" id="{A6F7822C-A08B-4AB0-AE91-2D2B5D1E91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68400" y="5134214"/>
            <a:ext cx="3593267" cy="249299"/>
          </a:xfrm>
        </p:spPr>
        <p:txBody>
          <a:bodyPr wrap="square" lIns="90000">
            <a:spAutoFit/>
          </a:bodyPr>
          <a:lstStyle>
            <a:lvl1pPr marL="0" indent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l-NL" dirty="0"/>
              <a:t>Burgerlijke staat</a:t>
            </a:r>
          </a:p>
        </p:txBody>
      </p:sp>
      <p:grpSp>
        <p:nvGrpSpPr>
          <p:cNvPr id="22" name="Baan icon" descr="Callcenter">
            <a:extLst>
              <a:ext uri="{FF2B5EF4-FFF2-40B4-BE49-F238E27FC236}">
                <a16:creationId xmlns:a16="http://schemas.microsoft.com/office/drawing/2014/main" id="{0C420933-4401-4958-B4FF-2E89E891EB1A}"/>
              </a:ext>
            </a:extLst>
          </p:cNvPr>
          <p:cNvGrpSpPr/>
          <p:nvPr userDrawn="1"/>
        </p:nvGrpSpPr>
        <p:grpSpPr>
          <a:xfrm>
            <a:off x="544940" y="5049392"/>
            <a:ext cx="381654" cy="381654"/>
            <a:chOff x="5638800" y="2971800"/>
            <a:chExt cx="914400" cy="914400"/>
          </a:xfrm>
          <a:solidFill>
            <a:schemeClr val="bg1"/>
          </a:solidFill>
        </p:grpSpPr>
        <p:sp>
          <p:nvSpPr>
            <p:cNvPr id="23" name="Vrije vorm: vorm 22">
              <a:extLst>
                <a:ext uri="{FF2B5EF4-FFF2-40B4-BE49-F238E27FC236}">
                  <a16:creationId xmlns:a16="http://schemas.microsoft.com/office/drawing/2014/main" id="{B085D007-A9D7-4CCD-A09C-277985BD64DF}"/>
                </a:ext>
              </a:extLst>
            </p:cNvPr>
            <p:cNvSpPr/>
            <p:nvPr/>
          </p:nvSpPr>
          <p:spPr>
            <a:xfrm>
              <a:off x="5784056" y="3479006"/>
              <a:ext cx="619125" cy="314325"/>
            </a:xfrm>
            <a:custGeom>
              <a:avLst/>
              <a:gdLst>
                <a:gd name="connsiteX0" fmla="*/ 586264 w 619125"/>
                <a:gd name="connsiteY0" fmla="*/ 98584 h 314325"/>
                <a:gd name="connsiteX1" fmla="*/ 437674 w 619125"/>
                <a:gd name="connsiteY1" fmla="*/ 26194 h 314325"/>
                <a:gd name="connsiteX2" fmla="*/ 311944 w 619125"/>
                <a:gd name="connsiteY2" fmla="*/ 7144 h 314325"/>
                <a:gd name="connsiteX3" fmla="*/ 186214 w 619125"/>
                <a:gd name="connsiteY3" fmla="*/ 26194 h 314325"/>
                <a:gd name="connsiteX4" fmla="*/ 37624 w 619125"/>
                <a:gd name="connsiteY4" fmla="*/ 98584 h 314325"/>
                <a:gd name="connsiteX5" fmla="*/ 7144 w 619125"/>
                <a:gd name="connsiteY5" fmla="*/ 159544 h 314325"/>
                <a:gd name="connsiteX6" fmla="*/ 7144 w 619125"/>
                <a:gd name="connsiteY6" fmla="*/ 311944 h 314325"/>
                <a:gd name="connsiteX7" fmla="*/ 616744 w 619125"/>
                <a:gd name="connsiteY7" fmla="*/ 311944 h 314325"/>
                <a:gd name="connsiteX8" fmla="*/ 616744 w 619125"/>
                <a:gd name="connsiteY8" fmla="*/ 159544 h 314325"/>
                <a:gd name="connsiteX9" fmla="*/ 586264 w 619125"/>
                <a:gd name="connsiteY9" fmla="*/ 98584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9125" h="314325">
                  <a:moveTo>
                    <a:pt x="586264" y="98584"/>
                  </a:moveTo>
                  <a:cubicBezTo>
                    <a:pt x="544354" y="64294"/>
                    <a:pt x="491014" y="41434"/>
                    <a:pt x="437674" y="26194"/>
                  </a:cubicBezTo>
                  <a:cubicBezTo>
                    <a:pt x="399574" y="14764"/>
                    <a:pt x="357664" y="7144"/>
                    <a:pt x="311944" y="7144"/>
                  </a:cubicBezTo>
                  <a:cubicBezTo>
                    <a:pt x="270034" y="7144"/>
                    <a:pt x="228124" y="14764"/>
                    <a:pt x="186214" y="26194"/>
                  </a:cubicBezTo>
                  <a:cubicBezTo>
                    <a:pt x="132874" y="41434"/>
                    <a:pt x="79534" y="68104"/>
                    <a:pt x="37624" y="98584"/>
                  </a:cubicBezTo>
                  <a:cubicBezTo>
                    <a:pt x="18574" y="113824"/>
                    <a:pt x="7144" y="136684"/>
                    <a:pt x="7144" y="159544"/>
                  </a:cubicBezTo>
                  <a:lnTo>
                    <a:pt x="7144" y="311944"/>
                  </a:lnTo>
                  <a:lnTo>
                    <a:pt x="616744" y="311944"/>
                  </a:lnTo>
                  <a:lnTo>
                    <a:pt x="616744" y="159544"/>
                  </a:lnTo>
                  <a:cubicBezTo>
                    <a:pt x="616744" y="136684"/>
                    <a:pt x="605314" y="113824"/>
                    <a:pt x="586264" y="985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24" name="Vrije vorm: vorm 23">
              <a:extLst>
                <a:ext uri="{FF2B5EF4-FFF2-40B4-BE49-F238E27FC236}">
                  <a16:creationId xmlns:a16="http://schemas.microsoft.com/office/drawing/2014/main" id="{D7DB7B7B-82BB-4989-964B-4A5B29F6151C}"/>
                </a:ext>
              </a:extLst>
            </p:cNvPr>
            <p:cNvSpPr/>
            <p:nvPr/>
          </p:nvSpPr>
          <p:spPr>
            <a:xfrm>
              <a:off x="5921216" y="3059906"/>
              <a:ext cx="438150" cy="371475"/>
            </a:xfrm>
            <a:custGeom>
              <a:avLst/>
              <a:gdLst>
                <a:gd name="connsiteX0" fmla="*/ 26194 w 438150"/>
                <a:gd name="connsiteY0" fmla="*/ 106204 h 371475"/>
                <a:gd name="connsiteX1" fmla="*/ 39529 w 438150"/>
                <a:gd name="connsiteY1" fmla="*/ 100489 h 371475"/>
                <a:gd name="connsiteX2" fmla="*/ 39529 w 438150"/>
                <a:gd name="connsiteY2" fmla="*/ 100489 h 371475"/>
                <a:gd name="connsiteX3" fmla="*/ 174784 w 438150"/>
                <a:gd name="connsiteY3" fmla="*/ 45244 h 371475"/>
                <a:gd name="connsiteX4" fmla="*/ 365284 w 438150"/>
                <a:gd name="connsiteY4" fmla="*/ 235744 h 371475"/>
                <a:gd name="connsiteX5" fmla="*/ 365284 w 438150"/>
                <a:gd name="connsiteY5" fmla="*/ 279559 h 371475"/>
                <a:gd name="connsiteX6" fmla="*/ 255746 w 438150"/>
                <a:gd name="connsiteY6" fmla="*/ 315754 h 371475"/>
                <a:gd name="connsiteX7" fmla="*/ 241459 w 438150"/>
                <a:gd name="connsiteY7" fmla="*/ 311944 h 371475"/>
                <a:gd name="connsiteX8" fmla="*/ 212884 w 438150"/>
                <a:gd name="connsiteY8" fmla="*/ 340519 h 371475"/>
                <a:gd name="connsiteX9" fmla="*/ 241459 w 438150"/>
                <a:gd name="connsiteY9" fmla="*/ 369094 h 371475"/>
                <a:gd name="connsiteX10" fmla="*/ 268129 w 438150"/>
                <a:gd name="connsiteY10" fmla="*/ 351949 h 371475"/>
                <a:gd name="connsiteX11" fmla="*/ 419576 w 438150"/>
                <a:gd name="connsiteY11" fmla="*/ 301466 h 371475"/>
                <a:gd name="connsiteX12" fmla="*/ 432911 w 438150"/>
                <a:gd name="connsiteY12" fmla="*/ 283369 h 371475"/>
                <a:gd name="connsiteX13" fmla="*/ 432911 w 438150"/>
                <a:gd name="connsiteY13" fmla="*/ 197644 h 371475"/>
                <a:gd name="connsiteX14" fmla="*/ 413861 w 438150"/>
                <a:gd name="connsiteY14" fmla="*/ 178594 h 371475"/>
                <a:gd name="connsiteX15" fmla="*/ 396716 w 438150"/>
                <a:gd name="connsiteY15" fmla="*/ 178594 h 371475"/>
                <a:gd name="connsiteX16" fmla="*/ 174784 w 438150"/>
                <a:gd name="connsiteY16" fmla="*/ 7144 h 371475"/>
                <a:gd name="connsiteX17" fmla="*/ 14764 w 438150"/>
                <a:gd name="connsiteY17" fmla="*/ 71914 h 371475"/>
                <a:gd name="connsiteX18" fmla="*/ 7144 w 438150"/>
                <a:gd name="connsiteY18" fmla="*/ 87154 h 371475"/>
                <a:gd name="connsiteX19" fmla="*/ 26194 w 438150"/>
                <a:gd name="connsiteY19" fmla="*/ 106204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8150" h="371475">
                  <a:moveTo>
                    <a:pt x="26194" y="106204"/>
                  </a:moveTo>
                  <a:cubicBezTo>
                    <a:pt x="31909" y="106204"/>
                    <a:pt x="36671" y="104299"/>
                    <a:pt x="39529" y="100489"/>
                  </a:cubicBezTo>
                  <a:lnTo>
                    <a:pt x="39529" y="100489"/>
                  </a:lnTo>
                  <a:cubicBezTo>
                    <a:pt x="74771" y="66199"/>
                    <a:pt x="122396" y="45244"/>
                    <a:pt x="174784" y="45244"/>
                  </a:cubicBezTo>
                  <a:cubicBezTo>
                    <a:pt x="279559" y="45244"/>
                    <a:pt x="365284" y="130969"/>
                    <a:pt x="365284" y="235744"/>
                  </a:cubicBezTo>
                  <a:lnTo>
                    <a:pt x="365284" y="279559"/>
                  </a:lnTo>
                  <a:lnTo>
                    <a:pt x="255746" y="315754"/>
                  </a:lnTo>
                  <a:cubicBezTo>
                    <a:pt x="250984" y="313849"/>
                    <a:pt x="246221" y="311944"/>
                    <a:pt x="241459" y="311944"/>
                  </a:cubicBezTo>
                  <a:cubicBezTo>
                    <a:pt x="225266" y="311944"/>
                    <a:pt x="212884" y="324326"/>
                    <a:pt x="212884" y="340519"/>
                  </a:cubicBezTo>
                  <a:cubicBezTo>
                    <a:pt x="212884" y="356711"/>
                    <a:pt x="225266" y="369094"/>
                    <a:pt x="241459" y="369094"/>
                  </a:cubicBezTo>
                  <a:cubicBezTo>
                    <a:pt x="252889" y="369094"/>
                    <a:pt x="263366" y="362426"/>
                    <a:pt x="268129" y="351949"/>
                  </a:cubicBezTo>
                  <a:lnTo>
                    <a:pt x="419576" y="301466"/>
                  </a:lnTo>
                  <a:cubicBezTo>
                    <a:pt x="427196" y="298609"/>
                    <a:pt x="432911" y="291941"/>
                    <a:pt x="432911" y="283369"/>
                  </a:cubicBezTo>
                  <a:lnTo>
                    <a:pt x="432911" y="197644"/>
                  </a:lnTo>
                  <a:cubicBezTo>
                    <a:pt x="432911" y="187166"/>
                    <a:pt x="424339" y="178594"/>
                    <a:pt x="413861" y="178594"/>
                  </a:cubicBezTo>
                  <a:lnTo>
                    <a:pt x="396716" y="178594"/>
                  </a:lnTo>
                  <a:cubicBezTo>
                    <a:pt x="370999" y="80486"/>
                    <a:pt x="281464" y="7144"/>
                    <a:pt x="174784" y="7144"/>
                  </a:cubicBezTo>
                  <a:cubicBezTo>
                    <a:pt x="112871" y="7144"/>
                    <a:pt x="56674" y="31909"/>
                    <a:pt x="14764" y="71914"/>
                  </a:cubicBezTo>
                  <a:cubicBezTo>
                    <a:pt x="10001" y="75724"/>
                    <a:pt x="7144" y="80486"/>
                    <a:pt x="7144" y="87154"/>
                  </a:cubicBezTo>
                  <a:cubicBezTo>
                    <a:pt x="7144" y="97631"/>
                    <a:pt x="15716" y="106204"/>
                    <a:pt x="26194" y="1062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  <p:sp>
          <p:nvSpPr>
            <p:cNvPr id="25" name="Vrije vorm: vorm 24">
              <a:extLst>
                <a:ext uri="{FF2B5EF4-FFF2-40B4-BE49-F238E27FC236}">
                  <a16:creationId xmlns:a16="http://schemas.microsoft.com/office/drawing/2014/main" id="{73F79D90-2108-4088-A40C-644A85FEF957}"/>
                </a:ext>
              </a:extLst>
            </p:cNvPr>
            <p:cNvSpPr/>
            <p:nvPr/>
          </p:nvSpPr>
          <p:spPr>
            <a:xfrm>
              <a:off x="5936456" y="3136106"/>
              <a:ext cx="314325" cy="314325"/>
            </a:xfrm>
            <a:custGeom>
              <a:avLst/>
              <a:gdLst>
                <a:gd name="connsiteX0" fmla="*/ 310991 w 314325"/>
                <a:gd name="connsiteY0" fmla="*/ 175736 h 314325"/>
                <a:gd name="connsiteX1" fmla="*/ 311944 w 314325"/>
                <a:gd name="connsiteY1" fmla="*/ 159544 h 314325"/>
                <a:gd name="connsiteX2" fmla="*/ 159544 w 314325"/>
                <a:gd name="connsiteY2" fmla="*/ 7144 h 314325"/>
                <a:gd name="connsiteX3" fmla="*/ 7144 w 314325"/>
                <a:gd name="connsiteY3" fmla="*/ 159544 h 314325"/>
                <a:gd name="connsiteX4" fmla="*/ 159544 w 314325"/>
                <a:gd name="connsiteY4" fmla="*/ 311944 h 314325"/>
                <a:gd name="connsiteX5" fmla="*/ 169069 w 314325"/>
                <a:gd name="connsiteY5" fmla="*/ 310991 h 314325"/>
                <a:gd name="connsiteX6" fmla="*/ 169069 w 314325"/>
                <a:gd name="connsiteY6" fmla="*/ 264319 h 314325"/>
                <a:gd name="connsiteX7" fmla="*/ 169069 w 314325"/>
                <a:gd name="connsiteY7" fmla="*/ 264319 h 314325"/>
                <a:gd name="connsiteX8" fmla="*/ 174784 w 314325"/>
                <a:gd name="connsiteY8" fmla="*/ 238601 h 314325"/>
                <a:gd name="connsiteX9" fmla="*/ 208121 w 314325"/>
                <a:gd name="connsiteY9" fmla="*/ 210026 h 314325"/>
                <a:gd name="connsiteX10" fmla="*/ 310991 w 314325"/>
                <a:gd name="connsiteY10" fmla="*/ 175736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4325" h="314325">
                  <a:moveTo>
                    <a:pt x="310991" y="175736"/>
                  </a:moveTo>
                  <a:cubicBezTo>
                    <a:pt x="311944" y="170021"/>
                    <a:pt x="311944" y="165259"/>
                    <a:pt x="311944" y="159544"/>
                  </a:cubicBezTo>
                  <a:cubicBezTo>
                    <a:pt x="311944" y="75724"/>
                    <a:pt x="243364" y="7144"/>
                    <a:pt x="159544" y="7144"/>
                  </a:cubicBezTo>
                  <a:cubicBezTo>
                    <a:pt x="75724" y="7144"/>
                    <a:pt x="7144" y="75724"/>
                    <a:pt x="7144" y="159544"/>
                  </a:cubicBezTo>
                  <a:cubicBezTo>
                    <a:pt x="7144" y="243364"/>
                    <a:pt x="75724" y="311944"/>
                    <a:pt x="159544" y="311944"/>
                  </a:cubicBezTo>
                  <a:cubicBezTo>
                    <a:pt x="162401" y="311944"/>
                    <a:pt x="166211" y="311944"/>
                    <a:pt x="169069" y="310991"/>
                  </a:cubicBezTo>
                  <a:lnTo>
                    <a:pt x="169069" y="264319"/>
                  </a:lnTo>
                  <a:lnTo>
                    <a:pt x="169069" y="264319"/>
                  </a:lnTo>
                  <a:cubicBezTo>
                    <a:pt x="169069" y="255746"/>
                    <a:pt x="170974" y="247174"/>
                    <a:pt x="174784" y="238601"/>
                  </a:cubicBezTo>
                  <a:cubicBezTo>
                    <a:pt x="181451" y="225266"/>
                    <a:pt x="192881" y="214789"/>
                    <a:pt x="208121" y="210026"/>
                  </a:cubicBezTo>
                  <a:lnTo>
                    <a:pt x="310991" y="17573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 dirty="0"/>
            </a:p>
          </p:txBody>
        </p:sp>
      </p:grpSp>
      <p:grpSp>
        <p:nvGrpSpPr>
          <p:cNvPr id="21" name="Instructie">
            <a:extLst>
              <a:ext uri="{FF2B5EF4-FFF2-40B4-BE49-F238E27FC236}">
                <a16:creationId xmlns:a16="http://schemas.microsoft.com/office/drawing/2014/main" id="{399A40C5-4048-4809-91C9-8D181308CFCE}"/>
              </a:ext>
            </a:extLst>
          </p:cNvPr>
          <p:cNvGrpSpPr/>
          <p:nvPr userDrawn="1"/>
        </p:nvGrpSpPr>
        <p:grpSpPr>
          <a:xfrm>
            <a:off x="12391601" y="0"/>
            <a:ext cx="3183678" cy="5340257"/>
            <a:chOff x="12391601" y="0"/>
            <a:chExt cx="3183678" cy="5340257"/>
          </a:xfrm>
        </p:grpSpPr>
        <p:grpSp>
          <p:nvGrpSpPr>
            <p:cNvPr id="26" name="Meer informatie">
              <a:extLst>
                <a:ext uri="{FF2B5EF4-FFF2-40B4-BE49-F238E27FC236}">
                  <a16:creationId xmlns:a16="http://schemas.microsoft.com/office/drawing/2014/main" id="{01AE78E8-2D15-4A36-A970-476FD84E804A}"/>
                </a:ext>
              </a:extLst>
            </p:cNvPr>
            <p:cNvGrpSpPr/>
            <p:nvPr userDrawn="1"/>
          </p:nvGrpSpPr>
          <p:grpSpPr>
            <a:xfrm>
              <a:off x="12396764" y="4556984"/>
              <a:ext cx="3178515" cy="783273"/>
              <a:chOff x="-3741486" y="3386444"/>
              <a:chExt cx="3178515" cy="783273"/>
            </a:xfrm>
          </p:grpSpPr>
          <p:sp>
            <p:nvSpPr>
              <p:cNvPr id="81" name="Freeform 101">
                <a:extLst>
                  <a:ext uri="{FF2B5EF4-FFF2-40B4-BE49-F238E27FC236}">
                    <a16:creationId xmlns:a16="http://schemas.microsoft.com/office/drawing/2014/main" id="{B6158A76-04FE-427E-84FA-EDA4E84903A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86444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</a:endParaRPr>
              </a:p>
            </p:txBody>
          </p:sp>
          <p:sp>
            <p:nvSpPr>
              <p:cNvPr id="82" name="Rechthoek 81">
                <a:extLst>
                  <a:ext uri="{FF2B5EF4-FFF2-40B4-BE49-F238E27FC236}">
                    <a16:creationId xmlns:a16="http://schemas.microsoft.com/office/drawing/2014/main" id="{A965BDA2-5AD6-4AF0-B545-428345528A57}"/>
                  </a:ext>
                </a:extLst>
              </p:cNvPr>
              <p:cNvSpPr/>
              <p:nvPr userDrawn="1"/>
            </p:nvSpPr>
            <p:spPr>
              <a:xfrm>
                <a:off x="-3380966" y="3458473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‘Instructie dia: YouTube links’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83" name="Rechte verbindingslijn 82">
                <a:extLst>
                  <a:ext uri="{FF2B5EF4-FFF2-40B4-BE49-F238E27FC236}">
                    <a16:creationId xmlns:a16="http://schemas.microsoft.com/office/drawing/2014/main" id="{39731026-FAFB-4B9C-B3DF-9172138D7F1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69717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rgbClr val="303E48"/>
                </a:solidFill>
                <a:prstDash val="solid"/>
              </a:ln>
              <a:effectLst/>
            </p:spPr>
          </p:cxnSp>
        </p:grp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D9F178D7-D893-47C8-9E9D-823D6CD47ACA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 dirty="0">
                  <a:ln>
                    <a:noFill/>
                  </a:ln>
                  <a:solidFill>
                    <a:srgbClr val="303E48"/>
                  </a:solidFill>
                  <a:effectLst/>
                  <a:uLnTx/>
                  <a:uFillTx/>
                  <a:latin typeface="Oswald"/>
                  <a:cs typeface="Segoe UI Light" panose="020B0502040204020203" pitchFamily="34" charset="0"/>
                </a:rPr>
                <a:t>Afbeelding invoegen/veranderen</a:t>
              </a:r>
            </a:p>
          </p:txBody>
        </p:sp>
        <p:sp>
          <p:nvSpPr>
            <p:cNvPr id="28" name="Ovaal 27">
              <a:extLst>
                <a:ext uri="{FF2B5EF4-FFF2-40B4-BE49-F238E27FC236}">
                  <a16:creationId xmlns:a16="http://schemas.microsoft.com/office/drawing/2014/main" id="{ACBFB415-B41C-41F7-BEC0-363933C832CF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29" name="Rechte verbindingslijn 28">
              <a:extLst>
                <a:ext uri="{FF2B5EF4-FFF2-40B4-BE49-F238E27FC236}">
                  <a16:creationId xmlns:a16="http://schemas.microsoft.com/office/drawing/2014/main" id="{D075113B-C920-4A7A-B4D7-442743766E8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cxnSp>
          <p:nvCxnSpPr>
            <p:cNvPr id="30" name="Rechte verbindingslijn 29">
              <a:extLst>
                <a:ext uri="{FF2B5EF4-FFF2-40B4-BE49-F238E27FC236}">
                  <a16:creationId xmlns:a16="http://schemas.microsoft.com/office/drawing/2014/main" id="{F147E3FC-49FD-4384-96ED-09626681E95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3D247B23-9D19-4C62-8BE5-BA1578A4657B}"/>
                </a:ext>
              </a:extLst>
            </p:cNvPr>
            <p:cNvSpPr/>
            <p:nvPr userDrawn="1"/>
          </p:nvSpPr>
          <p:spPr>
            <a:xfrm>
              <a:off x="12757282" y="432552"/>
              <a:ext cx="2817995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Wanneer nodig, verwijder de bestaande afbeelding d.m.v. de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‘Delete’-knop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 Klik op het pictogram om een nieuwe afbeelding in te voegen. </a:t>
              </a: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cxnSp>
          <p:nvCxnSpPr>
            <p:cNvPr id="32" name="Rechte verbindingslijn 31">
              <a:extLst>
                <a:ext uri="{FF2B5EF4-FFF2-40B4-BE49-F238E27FC236}">
                  <a16:creationId xmlns:a16="http://schemas.microsoft.com/office/drawing/2014/main" id="{D276CDF6-7070-471C-A690-4C4A85E2DB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4439101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id="{3820D984-C2F0-498E-B26F-6256288CFE07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0380C19A-C079-4544-957A-65CDF1FB5FB2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Selecteer de gewenste afbeelding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en klik op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‘Invoegen’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grpSp>
          <p:nvGrpSpPr>
            <p:cNvPr id="35" name="Groep 34">
              <a:extLst>
                <a:ext uri="{FF2B5EF4-FFF2-40B4-BE49-F238E27FC236}">
                  <a16:creationId xmlns:a16="http://schemas.microsoft.com/office/drawing/2014/main" id="{BB5E7DFA-C402-434D-A256-E5E219B390D7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78" name="Rechthoek 77">
                <a:extLst>
                  <a:ext uri="{FF2B5EF4-FFF2-40B4-BE49-F238E27FC236}">
                    <a16:creationId xmlns:a16="http://schemas.microsoft.com/office/drawing/2014/main" id="{6671C33D-BEB0-4F93-887C-FD80BFD926C5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79" name="Rechte verbindingslijn 78">
                <a:extLst>
                  <a:ext uri="{FF2B5EF4-FFF2-40B4-BE49-F238E27FC236}">
                    <a16:creationId xmlns:a16="http://schemas.microsoft.com/office/drawing/2014/main" id="{C255B6F0-D07F-4F98-96B2-70320F679B86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80" name="Gelijkbenige driehoek 79">
                <a:extLst>
                  <a:ext uri="{FF2B5EF4-FFF2-40B4-BE49-F238E27FC236}">
                    <a16:creationId xmlns:a16="http://schemas.microsoft.com/office/drawing/2014/main" id="{B4A47598-7AEC-49A0-B8E5-ADB6A7B5E49D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  <p:grpSp>
          <p:nvGrpSpPr>
            <p:cNvPr id="36" name="Groep 35">
              <a:extLst>
                <a:ext uri="{FF2B5EF4-FFF2-40B4-BE49-F238E27FC236}">
                  <a16:creationId xmlns:a16="http://schemas.microsoft.com/office/drawing/2014/main" id="{497413A6-AC28-4420-ABC6-D51F0EB2A951}"/>
                </a:ext>
              </a:extLst>
            </p:cNvPr>
            <p:cNvGrpSpPr/>
            <p:nvPr userDrawn="1"/>
          </p:nvGrpSpPr>
          <p:grpSpPr>
            <a:xfrm>
              <a:off x="12757282" y="1141626"/>
              <a:ext cx="294789" cy="318834"/>
              <a:chOff x="14466489" y="1001522"/>
              <a:chExt cx="290627" cy="314333"/>
            </a:xfrm>
          </p:grpSpPr>
          <p:sp>
            <p:nvSpPr>
              <p:cNvPr id="72" name="Rechthoek 71">
                <a:extLst>
                  <a:ext uri="{FF2B5EF4-FFF2-40B4-BE49-F238E27FC236}">
                    <a16:creationId xmlns:a16="http://schemas.microsoft.com/office/drawing/2014/main" id="{B12E1BAE-B6F8-4D93-AB32-7A28516588D0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C0C0C0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3" name="Ovaal 72">
                <a:extLst>
                  <a:ext uri="{FF2B5EF4-FFF2-40B4-BE49-F238E27FC236}">
                    <a16:creationId xmlns:a16="http://schemas.microsoft.com/office/drawing/2014/main" id="{74A795EC-8223-40DE-9532-00C25D5C7516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74" name="Vrije vorm: vorm 73">
                <a:extLst>
                  <a:ext uri="{FF2B5EF4-FFF2-40B4-BE49-F238E27FC236}">
                    <a16:creationId xmlns:a16="http://schemas.microsoft.com/office/drawing/2014/main" id="{399A30EF-2052-460E-859D-DBA7BF8F705B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75" name="Rechthoek: afgeronde hoeken 74">
                <a:extLst>
                  <a:ext uri="{FF2B5EF4-FFF2-40B4-BE49-F238E27FC236}">
                    <a16:creationId xmlns:a16="http://schemas.microsoft.com/office/drawing/2014/main" id="{B5CCAB19-A569-46F2-AAF7-AE7DBB5663DF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8AADD0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76" name="Rechte verbindingslijn 75">
                <a:extLst>
                  <a:ext uri="{FF2B5EF4-FFF2-40B4-BE49-F238E27FC236}">
                    <a16:creationId xmlns:a16="http://schemas.microsoft.com/office/drawing/2014/main" id="{E8012797-6183-42E1-954C-CE625236FC2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8AADD0"/>
                </a:solidFill>
                <a:prstDash val="solid"/>
              </a:ln>
              <a:effectLst/>
            </p:spPr>
          </p:cxnSp>
          <p:cxnSp>
            <p:nvCxnSpPr>
              <p:cNvPr id="77" name="Rechte verbindingslijn 76">
                <a:extLst>
                  <a:ext uri="{FF2B5EF4-FFF2-40B4-BE49-F238E27FC236}">
                    <a16:creationId xmlns:a16="http://schemas.microsoft.com/office/drawing/2014/main" id="{C54931A8-B1EB-45A8-A7FE-BD4D7B3E6D4A}"/>
                  </a:ext>
                </a:extLst>
              </p:cNvPr>
              <p:cNvCxnSpPr>
                <a:cxnSpLocks/>
                <a:stCxn id="75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8AADD0"/>
                </a:solidFill>
                <a:prstDash val="solid"/>
              </a:ln>
              <a:effectLst/>
            </p:spPr>
          </p:cxnSp>
        </p:grpSp>
        <p:sp>
          <p:nvSpPr>
            <p:cNvPr id="37" name="Ovaal 36">
              <a:extLst>
                <a:ext uri="{FF2B5EF4-FFF2-40B4-BE49-F238E27FC236}">
                  <a16:creationId xmlns:a16="http://schemas.microsoft.com/office/drawing/2014/main" id="{628D8B32-CCD9-4096-8BCC-DA97B55646AF}"/>
                </a:ext>
              </a:extLst>
            </p:cNvPr>
            <p:cNvSpPr/>
            <p:nvPr userDrawn="1"/>
          </p:nvSpPr>
          <p:spPr>
            <a:xfrm>
              <a:off x="12391601" y="2617951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099682A1-ADFE-4EA9-B179-0D066B27ED83}"/>
                </a:ext>
              </a:extLst>
            </p:cNvPr>
            <p:cNvSpPr/>
            <p:nvPr userDrawn="1"/>
          </p:nvSpPr>
          <p:spPr>
            <a:xfrm>
              <a:off x="12757283" y="2684014"/>
              <a:ext cx="2817996" cy="88731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Om de afbeelding te schalen of bij te snijden, ga naar de tab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‘Hulpmiddelen voor afbeeldingen - Opmaak’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 en klik op de knop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‘Bijsnijden’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 Schaal met de bolletjes de afbeelding en met de hoekjes het afbeeldingskader.</a:t>
              </a:r>
              <a:endParaRPr kumimoji="0" lang="nl-NL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cxnSp>
          <p:nvCxnSpPr>
            <p:cNvPr id="44" name="Rechte verbindingslijn 43">
              <a:extLst>
                <a:ext uri="{FF2B5EF4-FFF2-40B4-BE49-F238E27FC236}">
                  <a16:creationId xmlns:a16="http://schemas.microsoft.com/office/drawing/2014/main" id="{ADAFDE9F-F034-4D08-BE3F-B8B03DB7B46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9978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grpSp>
          <p:nvGrpSpPr>
            <p:cNvPr id="48" name="Groep 47">
              <a:extLst>
                <a:ext uri="{FF2B5EF4-FFF2-40B4-BE49-F238E27FC236}">
                  <a16:creationId xmlns:a16="http://schemas.microsoft.com/office/drawing/2014/main" id="{BAC317CB-EC34-44B0-BB89-9F090A127B1E}"/>
                </a:ext>
              </a:extLst>
            </p:cNvPr>
            <p:cNvGrpSpPr/>
            <p:nvPr userDrawn="1"/>
          </p:nvGrpSpPr>
          <p:grpSpPr>
            <a:xfrm>
              <a:off x="12696514" y="3701158"/>
              <a:ext cx="514284" cy="612918"/>
              <a:chOff x="12682980" y="3403241"/>
              <a:chExt cx="622284" cy="741632"/>
            </a:xfrm>
          </p:grpSpPr>
          <p:grpSp>
            <p:nvGrpSpPr>
              <p:cNvPr id="49" name="Groep 48">
                <a:extLst>
                  <a:ext uri="{FF2B5EF4-FFF2-40B4-BE49-F238E27FC236}">
                    <a16:creationId xmlns:a16="http://schemas.microsoft.com/office/drawing/2014/main" id="{230C19B8-7681-4BA4-A50A-F211AD0FD9E2}"/>
                  </a:ext>
                </a:extLst>
              </p:cNvPr>
              <p:cNvGrpSpPr/>
              <p:nvPr userDrawn="1"/>
            </p:nvGrpSpPr>
            <p:grpSpPr>
              <a:xfrm>
                <a:off x="12771568" y="3403241"/>
                <a:ext cx="467138" cy="448489"/>
                <a:chOff x="12782195" y="3403241"/>
                <a:chExt cx="467138" cy="448489"/>
              </a:xfrm>
            </p:grpSpPr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66F96520-C125-4732-A4E2-5CC5B8B25406}"/>
                    </a:ext>
                  </a:extLst>
                </p:cNvPr>
                <p:cNvGrpSpPr/>
                <p:nvPr userDrawn="1"/>
              </p:nvGrpSpPr>
              <p:grpSpPr>
                <a:xfrm>
                  <a:off x="12782195" y="3403241"/>
                  <a:ext cx="412967" cy="393907"/>
                  <a:chOff x="13554906" y="3320109"/>
                  <a:chExt cx="443906" cy="423419"/>
                </a:xfrm>
              </p:grpSpPr>
              <p:grpSp>
                <p:nvGrpSpPr>
                  <p:cNvPr id="66" name="Groep 65">
                    <a:extLst>
                      <a:ext uri="{FF2B5EF4-FFF2-40B4-BE49-F238E27FC236}">
                        <a16:creationId xmlns:a16="http://schemas.microsoft.com/office/drawing/2014/main" id="{AA27D2DC-699C-43BC-AE09-DE5E090E1DF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06" cy="423419"/>
                    <a:chOff x="12909684" y="1276143"/>
                    <a:chExt cx="443906" cy="423419"/>
                  </a:xfrm>
                </p:grpSpPr>
                <p:sp>
                  <p:nvSpPr>
                    <p:cNvPr id="69" name="Rechthoek 68">
                      <a:extLst>
                        <a:ext uri="{FF2B5EF4-FFF2-40B4-BE49-F238E27FC236}">
                          <a16:creationId xmlns:a16="http://schemas.microsoft.com/office/drawing/2014/main" id="{1D680024-7DA1-446D-A42C-6881ADAC072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18700" y="1285262"/>
                      <a:ext cx="434890" cy="414300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1217512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0" name="Rechthoek 69">
                      <a:extLst>
                        <a:ext uri="{FF2B5EF4-FFF2-40B4-BE49-F238E27FC236}">
                          <a16:creationId xmlns:a16="http://schemas.microsoft.com/office/drawing/2014/main" id="{BC6B81A1-8251-4E7C-9D09-8763B2314A7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ysClr val="window" lastClr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1217512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1" name="Ovaal 70">
                      <a:extLst>
                        <a:ext uri="{FF2B5EF4-FFF2-40B4-BE49-F238E27FC236}">
                          <a16:creationId xmlns:a16="http://schemas.microsoft.com/office/drawing/2014/main" id="{8CE69C80-06F8-4AF5-806F-168A7414C70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1217512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Open Sans"/>
                        <a:ea typeface="+mn-ea"/>
                        <a:cs typeface="+mn-cs"/>
                      </a:endParaRPr>
                    </a:p>
                  </p:txBody>
                </p:sp>
              </p:grpSp>
              <p:pic>
                <p:nvPicPr>
                  <p:cNvPr id="67" name="Afbeelding 66">
                    <a:extLst>
                      <a:ext uri="{FF2B5EF4-FFF2-40B4-BE49-F238E27FC236}">
                        <a16:creationId xmlns:a16="http://schemas.microsoft.com/office/drawing/2014/main" id="{CC116914-FF59-4A73-BA12-BD1C71B93EC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68" name="Afbeelding 67">
                    <a:extLst>
                      <a:ext uri="{FF2B5EF4-FFF2-40B4-BE49-F238E27FC236}">
                        <a16:creationId xmlns:a16="http://schemas.microsoft.com/office/drawing/2014/main" id="{C8F77308-3EAE-452F-BB1A-8DE250ACD37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8" y="3454369"/>
                    <a:ext cx="173367" cy="111423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3" name="Groep 52">
                  <a:extLst>
                    <a:ext uri="{FF2B5EF4-FFF2-40B4-BE49-F238E27FC236}">
                      <a16:creationId xmlns:a16="http://schemas.microsoft.com/office/drawing/2014/main" id="{13F11039-9758-4DA2-B840-383479409F53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9" name="Rechthoek 58">
                    <a:extLst>
                      <a:ext uri="{FF2B5EF4-FFF2-40B4-BE49-F238E27FC236}">
                        <a16:creationId xmlns:a16="http://schemas.microsoft.com/office/drawing/2014/main" id="{CFC2999E-3060-44BD-B401-BD59E7A5D2D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0" name="Rechthoek 59">
                    <a:extLst>
                      <a:ext uri="{FF2B5EF4-FFF2-40B4-BE49-F238E27FC236}">
                        <a16:creationId xmlns:a16="http://schemas.microsoft.com/office/drawing/2014/main" id="{AF39C27F-117B-4374-A078-EA69293CF54E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54" name="Groep 53">
                  <a:extLst>
                    <a:ext uri="{FF2B5EF4-FFF2-40B4-BE49-F238E27FC236}">
                      <a16:creationId xmlns:a16="http://schemas.microsoft.com/office/drawing/2014/main" id="{C7FE390D-B77C-4095-837F-F3EA510CF373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248F86AA-E7F2-429F-9EE2-B904CD9FAA0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7992DE27-C824-43B4-A99D-C33034975F0C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50" name="Rechthoek 49">
                <a:extLst>
                  <a:ext uri="{FF2B5EF4-FFF2-40B4-BE49-F238E27FC236}">
                    <a16:creationId xmlns:a16="http://schemas.microsoft.com/office/drawing/2014/main" id="{9DE5AB07-F202-4352-B36A-3EBC444626B5}"/>
                  </a:ext>
                </a:extLst>
              </p:cNvPr>
              <p:cNvSpPr/>
              <p:nvPr userDrawn="1"/>
            </p:nvSpPr>
            <p:spPr>
              <a:xfrm>
                <a:off x="12682980" y="3889890"/>
                <a:ext cx="622284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Bijsnijden</a:t>
                </a:r>
              </a:p>
            </p:txBody>
          </p:sp>
          <p:sp>
            <p:nvSpPr>
              <p:cNvPr id="51" name="Gelijkbenige driehoek 50">
                <a:extLst>
                  <a:ext uri="{FF2B5EF4-FFF2-40B4-BE49-F238E27FC236}">
                    <a16:creationId xmlns:a16="http://schemas.microsoft.com/office/drawing/2014/main" id="{952B4B7C-DBE4-43A3-BF6E-9371E1B51EB7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1470969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1.85185E-6 L -0.09987 1.85185E-6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4.44444E-6 L -0.09857 4.44444E-6 " pathEditMode="relative" rAng="0" ptsTypes="AA">
                                      <p:cBhvr>
                                        <p:cTn id="21" dur="100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5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35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54167E-6 1.11111E-6 L -0.10065 1.11111E-6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9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2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0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61" grpId="0">
        <p:tmplLst>
          <p:tmpl>
            <p:tnLst>
              <p:par>
                <p:cTn presetID="22" presetClass="entr" presetSubtype="8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>
        <p:tmplLst>
          <p:tmpl>
            <p:tnLst>
              <p:par>
                <p:cTn presetID="22" presetClass="entr" presetSubtype="8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animBg="1"/>
      <p:bldP spid="64" grpId="0">
        <p:tmplLst>
          <p:tmpl>
            <p:tnLst>
              <p:par>
                <p:cTn presetID="22" presetClass="entr" presetSubtype="8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>
        <p:tmplLst>
          <p:tmpl>
            <p:tnLst>
              <p:par>
                <p:cTn presetID="22" presetClass="entr" presetSubtype="8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bby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el 4">
            <a:extLst>
              <a:ext uri="{FF2B5EF4-FFF2-40B4-BE49-F238E27FC236}">
                <a16:creationId xmlns:a16="http://schemas.microsoft.com/office/drawing/2014/main" id="{1209FEA3-D93B-4EA4-BB67-478469136A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999" y="1229610"/>
            <a:ext cx="718401" cy="360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Hobby’s</a:t>
            </a: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0033D58B-ABB1-45A7-ADFB-CB1000126D6E}"/>
              </a:ext>
            </a:extLst>
          </p:cNvPr>
          <p:cNvGrpSpPr/>
          <p:nvPr userDrawn="1"/>
        </p:nvGrpSpPr>
        <p:grpSpPr>
          <a:xfrm>
            <a:off x="11454066" y="847815"/>
            <a:ext cx="295022" cy="206699"/>
            <a:chOff x="11454066" y="847815"/>
            <a:chExt cx="295022" cy="206699"/>
          </a:xfrm>
        </p:grpSpPr>
        <p:cxnSp>
          <p:nvCxnSpPr>
            <p:cNvPr id="53" name="Rechte verbindingslijn 52">
              <a:extLst>
                <a:ext uri="{FF2B5EF4-FFF2-40B4-BE49-F238E27FC236}">
                  <a16:creationId xmlns:a16="http://schemas.microsoft.com/office/drawing/2014/main" id="{8EEFEBD1-0859-4E97-87B1-36B2F4EA1DF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54066" y="847815"/>
              <a:ext cx="295022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Rechte verbindingslijn 53">
              <a:extLst>
                <a:ext uri="{FF2B5EF4-FFF2-40B4-BE49-F238E27FC236}">
                  <a16:creationId xmlns:a16="http://schemas.microsoft.com/office/drawing/2014/main" id="{E83E828F-7B6B-4EF8-9B0A-732FC495817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54066" y="952767"/>
              <a:ext cx="295022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Rechte verbindingslijn 54">
              <a:extLst>
                <a:ext uri="{FF2B5EF4-FFF2-40B4-BE49-F238E27FC236}">
                  <a16:creationId xmlns:a16="http://schemas.microsoft.com/office/drawing/2014/main" id="{BAA36A2D-540E-4691-8E31-6D274103331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54066" y="1054514"/>
              <a:ext cx="295022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ijdelijke aanduiding voor datum 1">
            <a:extLst>
              <a:ext uri="{FF2B5EF4-FFF2-40B4-BE49-F238E27FC236}">
                <a16:creationId xmlns:a16="http://schemas.microsoft.com/office/drawing/2014/main" id="{2A4C3D55-E810-4401-9D29-4000BAEF4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9263" y="6319063"/>
            <a:ext cx="1383136" cy="151790"/>
          </a:xfrm>
        </p:spPr>
        <p:txBody>
          <a:bodyPr/>
          <a:lstStyle/>
          <a:p>
            <a:fld id="{AFDA3088-6BDE-4F42-A3F1-23849FACD9E7}" type="datetime4">
              <a:rPr lang="nl-NL" noProof="0" smtClean="0"/>
              <a:t>24 augustus 2022</a:t>
            </a:fld>
            <a:endParaRPr lang="nl-NL" noProof="0" dirty="0"/>
          </a:p>
        </p:txBody>
      </p:sp>
      <p:sp>
        <p:nvSpPr>
          <p:cNvPr id="23" name="Tijdelijke aanduiding voor voettekst 2">
            <a:extLst>
              <a:ext uri="{FF2B5EF4-FFF2-40B4-BE49-F238E27FC236}">
                <a16:creationId xmlns:a16="http://schemas.microsoft.com/office/drawing/2014/main" id="{C714A6C8-86A6-47F8-8273-F57FA1E48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2400" y="6319063"/>
            <a:ext cx="4263600" cy="151790"/>
          </a:xfrm>
        </p:spPr>
        <p:txBody>
          <a:bodyPr/>
          <a:lstStyle/>
          <a:p>
            <a:r>
              <a:rPr lang="nl-NL" noProof="0" dirty="0"/>
              <a:t>(VUL HIER JE BEDRIJFSNAAM IN)</a:t>
            </a:r>
          </a:p>
        </p:txBody>
      </p:sp>
      <p:sp>
        <p:nvSpPr>
          <p:cNvPr id="25" name="CC1">
            <a:extLst>
              <a:ext uri="{FF2B5EF4-FFF2-40B4-BE49-F238E27FC236}">
                <a16:creationId xmlns:a16="http://schemas.microsoft.com/office/drawing/2014/main" id="{400F0315-E523-4146-AFB2-3FF4B0624797}"/>
              </a:ext>
            </a:extLst>
          </p:cNvPr>
          <p:cNvSpPr/>
          <p:nvPr userDrawn="1"/>
        </p:nvSpPr>
        <p:spPr>
          <a:xfrm>
            <a:off x="2068623" y="1637098"/>
            <a:ext cx="528415" cy="528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6" name="CC2">
            <a:extLst>
              <a:ext uri="{FF2B5EF4-FFF2-40B4-BE49-F238E27FC236}">
                <a16:creationId xmlns:a16="http://schemas.microsoft.com/office/drawing/2014/main" id="{4CBAB51E-E322-4303-A6D1-EDAD658F81D5}"/>
              </a:ext>
            </a:extLst>
          </p:cNvPr>
          <p:cNvSpPr/>
          <p:nvPr userDrawn="1"/>
        </p:nvSpPr>
        <p:spPr>
          <a:xfrm>
            <a:off x="5833591" y="1637097"/>
            <a:ext cx="528415" cy="528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7" name="CC3">
            <a:extLst>
              <a:ext uri="{FF2B5EF4-FFF2-40B4-BE49-F238E27FC236}">
                <a16:creationId xmlns:a16="http://schemas.microsoft.com/office/drawing/2014/main" id="{DF2E6BB8-06A9-4E2A-98CE-D3F67A000C26}"/>
              </a:ext>
            </a:extLst>
          </p:cNvPr>
          <p:cNvSpPr/>
          <p:nvPr userDrawn="1"/>
        </p:nvSpPr>
        <p:spPr>
          <a:xfrm>
            <a:off x="9596393" y="1637097"/>
            <a:ext cx="528415" cy="5284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cxnSp>
        <p:nvCxnSpPr>
          <p:cNvPr id="48" name="L1">
            <a:extLst>
              <a:ext uri="{FF2B5EF4-FFF2-40B4-BE49-F238E27FC236}">
                <a16:creationId xmlns:a16="http://schemas.microsoft.com/office/drawing/2014/main" id="{BE59DFFD-66EC-4E20-8343-347B675529C4}"/>
              </a:ext>
            </a:extLst>
          </p:cNvPr>
          <p:cNvCxnSpPr>
            <a:cxnSpLocks/>
          </p:cNvCxnSpPr>
          <p:nvPr userDrawn="1"/>
        </p:nvCxnSpPr>
        <p:spPr>
          <a:xfrm flipV="1">
            <a:off x="4216396" y="1647510"/>
            <a:ext cx="0" cy="1365979"/>
          </a:xfrm>
          <a:prstGeom prst="line">
            <a:avLst/>
          </a:prstGeom>
          <a:ln w="12700" cap="rnd">
            <a:solidFill>
              <a:schemeClr val="accent1"/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L2">
            <a:extLst>
              <a:ext uri="{FF2B5EF4-FFF2-40B4-BE49-F238E27FC236}">
                <a16:creationId xmlns:a16="http://schemas.microsoft.com/office/drawing/2014/main" id="{53297AE2-055B-436E-B6F6-67C12F760C2B}"/>
              </a:ext>
            </a:extLst>
          </p:cNvPr>
          <p:cNvCxnSpPr>
            <a:cxnSpLocks/>
          </p:cNvCxnSpPr>
          <p:nvPr userDrawn="1"/>
        </p:nvCxnSpPr>
        <p:spPr>
          <a:xfrm flipV="1">
            <a:off x="7979199" y="1658266"/>
            <a:ext cx="0" cy="1365979"/>
          </a:xfrm>
          <a:prstGeom prst="line">
            <a:avLst/>
          </a:prstGeom>
          <a:ln w="12700" cap="rnd">
            <a:solidFill>
              <a:schemeClr val="accent1"/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MENU ICON">
            <a:extLst>
              <a:ext uri="{FF2B5EF4-FFF2-40B4-BE49-F238E27FC236}">
                <a16:creationId xmlns:a16="http://schemas.microsoft.com/office/drawing/2014/main" id="{4B836DA3-46CF-4A0F-A11F-77D31DE1F3B9}"/>
              </a:ext>
            </a:extLst>
          </p:cNvPr>
          <p:cNvGrpSpPr/>
          <p:nvPr userDrawn="1"/>
        </p:nvGrpSpPr>
        <p:grpSpPr>
          <a:xfrm>
            <a:off x="11454066" y="847815"/>
            <a:ext cx="295022" cy="206699"/>
            <a:chOff x="11454066" y="847815"/>
            <a:chExt cx="295022" cy="206699"/>
          </a:xfrm>
        </p:grpSpPr>
        <p:cxnSp>
          <p:nvCxnSpPr>
            <p:cNvPr id="72" name="Rechte verbindingslijn 71">
              <a:extLst>
                <a:ext uri="{FF2B5EF4-FFF2-40B4-BE49-F238E27FC236}">
                  <a16:creationId xmlns:a16="http://schemas.microsoft.com/office/drawing/2014/main" id="{FF70C57B-9DDB-4B76-96CE-3681B020895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54066" y="847815"/>
              <a:ext cx="295022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Rechte verbindingslijn 72">
              <a:extLst>
                <a:ext uri="{FF2B5EF4-FFF2-40B4-BE49-F238E27FC236}">
                  <a16:creationId xmlns:a16="http://schemas.microsoft.com/office/drawing/2014/main" id="{DEADF698-A74D-4A41-A2F2-89064E90F36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54066" y="952767"/>
              <a:ext cx="295022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Rechte verbindingslijn 73">
              <a:extLst>
                <a:ext uri="{FF2B5EF4-FFF2-40B4-BE49-F238E27FC236}">
                  <a16:creationId xmlns:a16="http://schemas.microsoft.com/office/drawing/2014/main" id="{94063BC3-0131-4311-A00E-34017868372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54066" y="1054514"/>
              <a:ext cx="295022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0" name="C1">
            <a:extLst>
              <a:ext uri="{FF2B5EF4-FFF2-40B4-BE49-F238E27FC236}">
                <a16:creationId xmlns:a16="http://schemas.microsoft.com/office/drawing/2014/main" id="{E3788206-ED57-4AD6-8ED0-125272E78E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71227" y="1739702"/>
            <a:ext cx="323206" cy="323206"/>
          </a:xfrm>
          <a:prstGeom prst="rect">
            <a:avLst/>
          </a:prstGeom>
        </p:spPr>
      </p:pic>
      <p:pic>
        <p:nvPicPr>
          <p:cNvPr id="82" name="C2">
            <a:extLst>
              <a:ext uri="{FF2B5EF4-FFF2-40B4-BE49-F238E27FC236}">
                <a16:creationId xmlns:a16="http://schemas.microsoft.com/office/drawing/2014/main" id="{F20C2D69-6851-4111-88AC-F0EA833C97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36195" y="1739701"/>
            <a:ext cx="323206" cy="323206"/>
          </a:xfrm>
          <a:prstGeom prst="rect">
            <a:avLst/>
          </a:prstGeom>
        </p:spPr>
      </p:pic>
      <p:pic>
        <p:nvPicPr>
          <p:cNvPr id="85" name="C3">
            <a:extLst>
              <a:ext uri="{FF2B5EF4-FFF2-40B4-BE49-F238E27FC236}">
                <a16:creationId xmlns:a16="http://schemas.microsoft.com/office/drawing/2014/main" id="{2AA282FF-50F3-462E-ADFE-BA8C6C3975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8997" y="1739701"/>
            <a:ext cx="323206" cy="323206"/>
          </a:xfrm>
          <a:prstGeom prst="rect">
            <a:avLst/>
          </a:prstGeom>
        </p:spPr>
      </p:pic>
      <p:sp>
        <p:nvSpPr>
          <p:cNvPr id="76" name="Tijdelijke aanduiding voor afbeelding 2">
            <a:extLst>
              <a:ext uri="{FF2B5EF4-FFF2-40B4-BE49-F238E27FC236}">
                <a16:creationId xmlns:a16="http://schemas.microsoft.com/office/drawing/2014/main" id="{5BD04B25-7B65-45AB-978D-662AC5534F9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1830" y="3317275"/>
            <a:ext cx="2862000" cy="2667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972000" bIns="0" anchor="ctr"/>
          <a:lstStyle>
            <a:lvl1pPr marL="0" indent="0" algn="ctr">
              <a:buFontTx/>
              <a:buNone/>
              <a:defRPr sz="1050"/>
            </a:lvl1pPr>
          </a:lstStyle>
          <a:p>
            <a:r>
              <a:rPr lang="nl-NL" dirty="0"/>
              <a:t>Klik op het icoon om </a:t>
            </a:r>
            <a:br>
              <a:rPr lang="nl-NL" dirty="0"/>
            </a:br>
            <a:r>
              <a:rPr lang="nl-NL" dirty="0"/>
              <a:t>een foto in te laden van je hobby</a:t>
            </a:r>
          </a:p>
        </p:txBody>
      </p:sp>
      <p:sp>
        <p:nvSpPr>
          <p:cNvPr id="77" name="Tijdelijke aanduiding voor afbeelding 2">
            <a:extLst>
              <a:ext uri="{FF2B5EF4-FFF2-40B4-BE49-F238E27FC236}">
                <a16:creationId xmlns:a16="http://schemas.microsoft.com/office/drawing/2014/main" id="{1299E77B-B0B4-4360-AD49-463B2EEC96D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666798" y="3317275"/>
            <a:ext cx="2862000" cy="2667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972000" bIns="0" anchor="ctr"/>
          <a:lstStyle>
            <a:lvl1pPr marL="0" indent="0" algn="ctr">
              <a:buFontTx/>
              <a:buNone/>
              <a:defRPr sz="1050"/>
            </a:lvl1pPr>
          </a:lstStyle>
          <a:p>
            <a:r>
              <a:rPr lang="nl-NL" dirty="0"/>
              <a:t>Klik op het icoon om </a:t>
            </a:r>
            <a:br>
              <a:rPr lang="nl-NL" dirty="0"/>
            </a:br>
            <a:r>
              <a:rPr lang="nl-NL" dirty="0"/>
              <a:t>een foto in te laden van je hobby</a:t>
            </a:r>
          </a:p>
        </p:txBody>
      </p:sp>
      <p:sp>
        <p:nvSpPr>
          <p:cNvPr id="78" name="Tijdelijke aanduiding voor afbeelding 2">
            <a:extLst>
              <a:ext uri="{FF2B5EF4-FFF2-40B4-BE49-F238E27FC236}">
                <a16:creationId xmlns:a16="http://schemas.microsoft.com/office/drawing/2014/main" id="{F7C19862-29E4-4AC4-AFBA-0677EED052D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429600" y="3338223"/>
            <a:ext cx="2862000" cy="2667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972000" bIns="0" anchor="ctr"/>
          <a:lstStyle>
            <a:lvl1pPr marL="0" indent="0" algn="ctr">
              <a:buFontTx/>
              <a:buNone/>
              <a:defRPr sz="1050"/>
            </a:lvl1pPr>
          </a:lstStyle>
          <a:p>
            <a:r>
              <a:rPr lang="nl-NL" dirty="0"/>
              <a:t>Klik op het icoon om </a:t>
            </a:r>
            <a:br>
              <a:rPr lang="nl-NL" dirty="0"/>
            </a:br>
            <a:r>
              <a:rPr lang="nl-NL" dirty="0"/>
              <a:t>een foto in te laden van je hobby</a:t>
            </a:r>
          </a:p>
        </p:txBody>
      </p:sp>
      <p:sp>
        <p:nvSpPr>
          <p:cNvPr id="79" name="Tijdelijke aanduiding voor tekst 21">
            <a:extLst>
              <a:ext uri="{FF2B5EF4-FFF2-40B4-BE49-F238E27FC236}">
                <a16:creationId xmlns:a16="http://schemas.microsoft.com/office/drawing/2014/main" id="{5D94AD9A-DC3F-4229-ABE7-6EA9AAFEC2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7357" y="2299252"/>
            <a:ext cx="3007105" cy="249299"/>
          </a:xfrm>
        </p:spPr>
        <p:txBody>
          <a:bodyPr wrap="square" lIns="0">
            <a:spAutoFit/>
          </a:bodyPr>
          <a:lstStyle>
            <a:lvl1pPr marL="0" indent="0" algn="ctr">
              <a:buNone/>
              <a:defRPr sz="1800" b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Vul hier hobby 1 in</a:t>
            </a:r>
          </a:p>
        </p:txBody>
      </p:sp>
      <p:sp>
        <p:nvSpPr>
          <p:cNvPr id="81" name="Tijdelijke aanduiding voor tekst 21">
            <a:extLst>
              <a:ext uri="{FF2B5EF4-FFF2-40B4-BE49-F238E27FC236}">
                <a16:creationId xmlns:a16="http://schemas.microsoft.com/office/drawing/2014/main" id="{1EA21FA8-D869-4797-8067-0D897402F4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593" y="2646852"/>
            <a:ext cx="3680954" cy="496258"/>
          </a:xfrm>
        </p:spPr>
        <p:txBody>
          <a:bodyPr wrap="square" lIns="9000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l-NL" dirty="0"/>
              <a:t>Plaats hier een beschrijving van je hobby</a:t>
            </a:r>
          </a:p>
        </p:txBody>
      </p:sp>
      <p:sp>
        <p:nvSpPr>
          <p:cNvPr id="83" name="Tijdelijke aanduiding voor tekst 21">
            <a:extLst>
              <a:ext uri="{FF2B5EF4-FFF2-40B4-BE49-F238E27FC236}">
                <a16:creationId xmlns:a16="http://schemas.microsoft.com/office/drawing/2014/main" id="{05FCFAF9-B8E6-47BA-8B6A-FE61CF0A748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94797" y="2299252"/>
            <a:ext cx="3006000" cy="249299"/>
          </a:xfrm>
        </p:spPr>
        <p:txBody>
          <a:bodyPr wrap="square" lIns="0">
            <a:spAutoFit/>
          </a:bodyPr>
          <a:lstStyle>
            <a:lvl1pPr marL="0" indent="0" algn="ctr">
              <a:buNone/>
              <a:defRPr sz="1800" b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Vul hier hobby 2 in</a:t>
            </a:r>
          </a:p>
        </p:txBody>
      </p:sp>
      <p:sp>
        <p:nvSpPr>
          <p:cNvPr id="84" name="Tijdelijke aanduiding voor tekst 21">
            <a:extLst>
              <a:ext uri="{FF2B5EF4-FFF2-40B4-BE49-F238E27FC236}">
                <a16:creationId xmlns:a16="http://schemas.microsoft.com/office/drawing/2014/main" id="{9C863EE3-96AA-42D0-BC65-39153EB8CB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63024" y="2646310"/>
            <a:ext cx="3540520" cy="496800"/>
          </a:xfrm>
        </p:spPr>
        <p:txBody>
          <a:bodyPr wrap="square" lIns="9000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l-NL" dirty="0"/>
              <a:t>Plaats hier een beschrijving van je hobby</a:t>
            </a:r>
          </a:p>
        </p:txBody>
      </p:sp>
      <p:sp>
        <p:nvSpPr>
          <p:cNvPr id="105" name="Tijdelijke aanduiding voor tekst 21">
            <a:extLst>
              <a:ext uri="{FF2B5EF4-FFF2-40B4-BE49-F238E27FC236}">
                <a16:creationId xmlns:a16="http://schemas.microsoft.com/office/drawing/2014/main" id="{5848DD17-F4F9-4A3D-9818-42C4DA02F52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57600" y="2299252"/>
            <a:ext cx="3006000" cy="249299"/>
          </a:xfrm>
        </p:spPr>
        <p:txBody>
          <a:bodyPr wrap="square" lIns="0">
            <a:spAutoFit/>
          </a:bodyPr>
          <a:lstStyle>
            <a:lvl1pPr marL="0" indent="0" algn="ctr">
              <a:buNone/>
              <a:defRPr sz="1800" b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Vul hier hobby 3 in</a:t>
            </a:r>
          </a:p>
        </p:txBody>
      </p:sp>
      <p:sp>
        <p:nvSpPr>
          <p:cNvPr id="106" name="Tijdelijke aanduiding voor tekst 21">
            <a:extLst>
              <a:ext uri="{FF2B5EF4-FFF2-40B4-BE49-F238E27FC236}">
                <a16:creationId xmlns:a16="http://schemas.microsoft.com/office/drawing/2014/main" id="{05A2D25F-D62F-4332-B2DA-7EB9D9C41E2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90340" y="2646310"/>
            <a:ext cx="3540520" cy="496800"/>
          </a:xfrm>
        </p:spPr>
        <p:txBody>
          <a:bodyPr wrap="square" lIns="9000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l-NL" dirty="0"/>
              <a:t>Plaats hier een beschrijving van je hobby</a:t>
            </a:r>
          </a:p>
        </p:txBody>
      </p:sp>
      <p:grpSp>
        <p:nvGrpSpPr>
          <p:cNvPr id="30" name="Instructie">
            <a:extLst>
              <a:ext uri="{FF2B5EF4-FFF2-40B4-BE49-F238E27FC236}">
                <a16:creationId xmlns:a16="http://schemas.microsoft.com/office/drawing/2014/main" id="{7A7885EC-981F-4BD6-95F6-5FC64E3E299D}"/>
              </a:ext>
            </a:extLst>
          </p:cNvPr>
          <p:cNvGrpSpPr/>
          <p:nvPr userDrawn="1"/>
        </p:nvGrpSpPr>
        <p:grpSpPr>
          <a:xfrm>
            <a:off x="12391601" y="0"/>
            <a:ext cx="3183678" cy="5340257"/>
            <a:chOff x="12391601" y="0"/>
            <a:chExt cx="3183678" cy="5340257"/>
          </a:xfrm>
        </p:grpSpPr>
        <p:grpSp>
          <p:nvGrpSpPr>
            <p:cNvPr id="31" name="Meer informatie">
              <a:extLst>
                <a:ext uri="{FF2B5EF4-FFF2-40B4-BE49-F238E27FC236}">
                  <a16:creationId xmlns:a16="http://schemas.microsoft.com/office/drawing/2014/main" id="{771EF6F1-5C7F-46F5-8F38-9C9A9F067FC4}"/>
                </a:ext>
              </a:extLst>
            </p:cNvPr>
            <p:cNvGrpSpPr/>
            <p:nvPr userDrawn="1"/>
          </p:nvGrpSpPr>
          <p:grpSpPr>
            <a:xfrm>
              <a:off x="12396764" y="4556984"/>
              <a:ext cx="3178515" cy="783273"/>
              <a:chOff x="-3741486" y="3386444"/>
              <a:chExt cx="3178515" cy="783273"/>
            </a:xfrm>
          </p:grpSpPr>
          <p:sp>
            <p:nvSpPr>
              <p:cNvPr id="90" name="Freeform 101">
                <a:extLst>
                  <a:ext uri="{FF2B5EF4-FFF2-40B4-BE49-F238E27FC236}">
                    <a16:creationId xmlns:a16="http://schemas.microsoft.com/office/drawing/2014/main" id="{8D0DAE46-01BF-484D-8CA3-F6E766E38E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86444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</a:endParaRPr>
              </a:p>
            </p:txBody>
          </p:sp>
          <p:sp>
            <p:nvSpPr>
              <p:cNvPr id="91" name="Rechthoek 90">
                <a:extLst>
                  <a:ext uri="{FF2B5EF4-FFF2-40B4-BE49-F238E27FC236}">
                    <a16:creationId xmlns:a16="http://schemas.microsoft.com/office/drawing/2014/main" id="{62A3558B-ADDE-4539-BBE3-52ADC5D7FDE1}"/>
                  </a:ext>
                </a:extLst>
              </p:cNvPr>
              <p:cNvSpPr/>
              <p:nvPr userDrawn="1"/>
            </p:nvSpPr>
            <p:spPr>
              <a:xfrm>
                <a:off x="-3380966" y="3458473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‘Instructie dia: YouTube links’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92" name="Rechte verbindingslijn 91">
                <a:extLst>
                  <a:ext uri="{FF2B5EF4-FFF2-40B4-BE49-F238E27FC236}">
                    <a16:creationId xmlns:a16="http://schemas.microsoft.com/office/drawing/2014/main" id="{EA143F2A-BAA5-41FC-BDA6-504F8FF808D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69717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rgbClr val="303E48"/>
                </a:solidFill>
                <a:prstDash val="solid"/>
              </a:ln>
              <a:effectLst/>
            </p:spPr>
          </p:cxnSp>
        </p:grp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EF15618F-76B3-4391-B8F2-6FED7A320A2A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 dirty="0">
                  <a:ln>
                    <a:noFill/>
                  </a:ln>
                  <a:solidFill>
                    <a:srgbClr val="303E48"/>
                  </a:solidFill>
                  <a:effectLst/>
                  <a:uLnTx/>
                  <a:uFillTx/>
                  <a:latin typeface="Oswald"/>
                  <a:cs typeface="Segoe UI Light" panose="020B0502040204020203" pitchFamily="34" charset="0"/>
                </a:rPr>
                <a:t>Afbeelding invoegen/veranderen</a:t>
              </a:r>
            </a:p>
          </p:txBody>
        </p: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id="{1F5A571A-5DA0-4321-9770-660CD680902A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34" name="Rechte verbindingslijn 33">
              <a:extLst>
                <a:ext uri="{FF2B5EF4-FFF2-40B4-BE49-F238E27FC236}">
                  <a16:creationId xmlns:a16="http://schemas.microsoft.com/office/drawing/2014/main" id="{44BC93DF-7BE1-44B1-B356-3617E295C4A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cxnSp>
          <p:nvCxnSpPr>
            <p:cNvPr id="35" name="Rechte verbindingslijn 34">
              <a:extLst>
                <a:ext uri="{FF2B5EF4-FFF2-40B4-BE49-F238E27FC236}">
                  <a16:creationId xmlns:a16="http://schemas.microsoft.com/office/drawing/2014/main" id="{5547480D-9152-4CB9-B9B1-CC51E336E1F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686263F3-EF59-4093-ACA8-7E8641738BD9}"/>
                </a:ext>
              </a:extLst>
            </p:cNvPr>
            <p:cNvSpPr/>
            <p:nvPr userDrawn="1"/>
          </p:nvSpPr>
          <p:spPr>
            <a:xfrm>
              <a:off x="12757282" y="432552"/>
              <a:ext cx="2817995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Wanneer nodig, verwijder de bestaande afbeelding d.m.v. de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‘Delete’-knop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 Klik op het pictogram om een nieuwe afbeelding in te voegen. </a:t>
              </a: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cxnSp>
          <p:nvCxnSpPr>
            <p:cNvPr id="37" name="Rechte verbindingslijn 36">
              <a:extLst>
                <a:ext uri="{FF2B5EF4-FFF2-40B4-BE49-F238E27FC236}">
                  <a16:creationId xmlns:a16="http://schemas.microsoft.com/office/drawing/2014/main" id="{2D1A2624-9D13-4156-AD9F-692B7E8A10D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4439101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sp>
          <p:nvSpPr>
            <p:cNvPr id="38" name="Ovaal 37">
              <a:extLst>
                <a:ext uri="{FF2B5EF4-FFF2-40B4-BE49-F238E27FC236}">
                  <a16:creationId xmlns:a16="http://schemas.microsoft.com/office/drawing/2014/main" id="{662F4F62-E430-4A06-8CCF-42B6F0A4FFEF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D03F4E96-488B-47CE-8AEB-598EA4E12E87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Selecteer de gewenste afbeelding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en klik op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‘Invoegen’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grpSp>
          <p:nvGrpSpPr>
            <p:cNvPr id="41" name="Groep 40">
              <a:extLst>
                <a:ext uri="{FF2B5EF4-FFF2-40B4-BE49-F238E27FC236}">
                  <a16:creationId xmlns:a16="http://schemas.microsoft.com/office/drawing/2014/main" id="{4ECF3724-2971-4257-B415-4895E2C38C82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87" name="Rechthoek 86">
                <a:extLst>
                  <a:ext uri="{FF2B5EF4-FFF2-40B4-BE49-F238E27FC236}">
                    <a16:creationId xmlns:a16="http://schemas.microsoft.com/office/drawing/2014/main" id="{69F76128-BD1B-40ED-A1CE-FF2695566659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88" name="Rechte verbindingslijn 87">
                <a:extLst>
                  <a:ext uri="{FF2B5EF4-FFF2-40B4-BE49-F238E27FC236}">
                    <a16:creationId xmlns:a16="http://schemas.microsoft.com/office/drawing/2014/main" id="{395A3366-EE47-4AFE-90F5-B4D9708770BA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89" name="Gelijkbenige driehoek 88">
                <a:extLst>
                  <a:ext uri="{FF2B5EF4-FFF2-40B4-BE49-F238E27FC236}">
                    <a16:creationId xmlns:a16="http://schemas.microsoft.com/office/drawing/2014/main" id="{6027B423-29B4-403C-8528-97892BBD8846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  <p:grpSp>
          <p:nvGrpSpPr>
            <p:cNvPr id="42" name="Groep 41">
              <a:extLst>
                <a:ext uri="{FF2B5EF4-FFF2-40B4-BE49-F238E27FC236}">
                  <a16:creationId xmlns:a16="http://schemas.microsoft.com/office/drawing/2014/main" id="{6CA358A8-D20D-4463-8055-551A547E2A8C}"/>
                </a:ext>
              </a:extLst>
            </p:cNvPr>
            <p:cNvGrpSpPr/>
            <p:nvPr userDrawn="1"/>
          </p:nvGrpSpPr>
          <p:grpSpPr>
            <a:xfrm>
              <a:off x="12757282" y="1141626"/>
              <a:ext cx="294789" cy="318834"/>
              <a:chOff x="14466489" y="1001522"/>
              <a:chExt cx="290627" cy="314333"/>
            </a:xfrm>
          </p:grpSpPr>
          <p:sp>
            <p:nvSpPr>
              <p:cNvPr id="68" name="Rechthoek 67">
                <a:extLst>
                  <a:ext uri="{FF2B5EF4-FFF2-40B4-BE49-F238E27FC236}">
                    <a16:creationId xmlns:a16="http://schemas.microsoft.com/office/drawing/2014/main" id="{7D2279EB-F6D7-4BE2-A214-E40316131535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C0C0C0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9" name="Ovaal 68">
                <a:extLst>
                  <a:ext uri="{FF2B5EF4-FFF2-40B4-BE49-F238E27FC236}">
                    <a16:creationId xmlns:a16="http://schemas.microsoft.com/office/drawing/2014/main" id="{3B7D62D8-CD5B-4E8C-BB23-806F06BD5727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70" name="Vrije vorm: vorm 69">
                <a:extLst>
                  <a:ext uri="{FF2B5EF4-FFF2-40B4-BE49-F238E27FC236}">
                    <a16:creationId xmlns:a16="http://schemas.microsoft.com/office/drawing/2014/main" id="{0B966A61-662B-4C96-9217-CD0C981D4E7B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71" name="Rechthoek: afgeronde hoeken 70">
                <a:extLst>
                  <a:ext uri="{FF2B5EF4-FFF2-40B4-BE49-F238E27FC236}">
                    <a16:creationId xmlns:a16="http://schemas.microsoft.com/office/drawing/2014/main" id="{121C9527-5E3C-4ECE-BBA7-39FB617D25AB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8AADD0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75" name="Rechte verbindingslijn 74">
                <a:extLst>
                  <a:ext uri="{FF2B5EF4-FFF2-40B4-BE49-F238E27FC236}">
                    <a16:creationId xmlns:a16="http://schemas.microsoft.com/office/drawing/2014/main" id="{60A44231-2975-4158-B487-E759A26275A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8AADD0"/>
                </a:solidFill>
                <a:prstDash val="solid"/>
              </a:ln>
              <a:effectLst/>
            </p:spPr>
          </p:cxnSp>
          <p:cxnSp>
            <p:nvCxnSpPr>
              <p:cNvPr id="86" name="Rechte verbindingslijn 85">
                <a:extLst>
                  <a:ext uri="{FF2B5EF4-FFF2-40B4-BE49-F238E27FC236}">
                    <a16:creationId xmlns:a16="http://schemas.microsoft.com/office/drawing/2014/main" id="{15084B91-249D-4787-8D22-4B3C2A4AE1AD}"/>
                  </a:ext>
                </a:extLst>
              </p:cNvPr>
              <p:cNvCxnSpPr>
                <a:cxnSpLocks/>
                <a:stCxn id="71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8AADD0"/>
                </a:solidFill>
                <a:prstDash val="solid"/>
              </a:ln>
              <a:effectLst/>
            </p:spPr>
          </p:cxnSp>
        </p:grpSp>
        <p:sp>
          <p:nvSpPr>
            <p:cNvPr id="43" name="Ovaal 42">
              <a:extLst>
                <a:ext uri="{FF2B5EF4-FFF2-40B4-BE49-F238E27FC236}">
                  <a16:creationId xmlns:a16="http://schemas.microsoft.com/office/drawing/2014/main" id="{69E55A2F-F5E3-45D0-985F-D29AA065FE1A}"/>
                </a:ext>
              </a:extLst>
            </p:cNvPr>
            <p:cNvSpPr/>
            <p:nvPr userDrawn="1"/>
          </p:nvSpPr>
          <p:spPr>
            <a:xfrm>
              <a:off x="12391601" y="2617951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44" name="Rechthoek 43">
              <a:extLst>
                <a:ext uri="{FF2B5EF4-FFF2-40B4-BE49-F238E27FC236}">
                  <a16:creationId xmlns:a16="http://schemas.microsoft.com/office/drawing/2014/main" id="{152BE59E-1E2C-41C7-82F8-399D19633F53}"/>
                </a:ext>
              </a:extLst>
            </p:cNvPr>
            <p:cNvSpPr/>
            <p:nvPr userDrawn="1"/>
          </p:nvSpPr>
          <p:spPr>
            <a:xfrm>
              <a:off x="12757283" y="2684014"/>
              <a:ext cx="2817996" cy="88731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Om de afbeelding te schalen of bij te snijden, ga naar de tab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‘Hulpmiddelen voor afbeeldingen - Opmaak’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 en klik op de knop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‘Bijsnijden’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 Schaal met de bolletjes de afbeelding en met de hoekjes het afbeeldingskader.</a:t>
              </a:r>
              <a:endParaRPr kumimoji="0" lang="nl-NL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cxnSp>
          <p:nvCxnSpPr>
            <p:cNvPr id="45" name="Rechte verbindingslijn 44">
              <a:extLst>
                <a:ext uri="{FF2B5EF4-FFF2-40B4-BE49-F238E27FC236}">
                  <a16:creationId xmlns:a16="http://schemas.microsoft.com/office/drawing/2014/main" id="{0DA549B5-2851-44A3-9B30-2CC9C377B88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9978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grpSp>
          <p:nvGrpSpPr>
            <p:cNvPr id="46" name="Groep 45">
              <a:extLst>
                <a:ext uri="{FF2B5EF4-FFF2-40B4-BE49-F238E27FC236}">
                  <a16:creationId xmlns:a16="http://schemas.microsoft.com/office/drawing/2014/main" id="{1FBA773B-E6A3-4B61-B1D8-AD7F3A8324CB}"/>
                </a:ext>
              </a:extLst>
            </p:cNvPr>
            <p:cNvGrpSpPr/>
            <p:nvPr userDrawn="1"/>
          </p:nvGrpSpPr>
          <p:grpSpPr>
            <a:xfrm>
              <a:off x="12696514" y="3701158"/>
              <a:ext cx="514284" cy="612918"/>
              <a:chOff x="12682980" y="3403241"/>
              <a:chExt cx="622284" cy="741632"/>
            </a:xfrm>
          </p:grpSpPr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44A38CD4-BB13-4CED-918F-1D7B5CED5267}"/>
                  </a:ext>
                </a:extLst>
              </p:cNvPr>
              <p:cNvGrpSpPr/>
              <p:nvPr userDrawn="1"/>
            </p:nvGrpSpPr>
            <p:grpSpPr>
              <a:xfrm>
                <a:off x="12771568" y="3403241"/>
                <a:ext cx="467138" cy="448489"/>
                <a:chOff x="12782195" y="3403241"/>
                <a:chExt cx="467138" cy="448489"/>
              </a:xfrm>
            </p:grpSpPr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259EB2C8-B5A4-40AE-A264-21471679AE47}"/>
                    </a:ext>
                  </a:extLst>
                </p:cNvPr>
                <p:cNvGrpSpPr/>
                <p:nvPr userDrawn="1"/>
              </p:nvGrpSpPr>
              <p:grpSpPr>
                <a:xfrm>
                  <a:off x="12782195" y="3403241"/>
                  <a:ext cx="412967" cy="393907"/>
                  <a:chOff x="13554906" y="3320109"/>
                  <a:chExt cx="443906" cy="423419"/>
                </a:xfrm>
              </p:grpSpPr>
              <p:grpSp>
                <p:nvGrpSpPr>
                  <p:cNvPr id="62" name="Groep 61">
                    <a:extLst>
                      <a:ext uri="{FF2B5EF4-FFF2-40B4-BE49-F238E27FC236}">
                        <a16:creationId xmlns:a16="http://schemas.microsoft.com/office/drawing/2014/main" id="{EA97E502-0B9D-45EA-A3AC-255FC7D6069B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06" cy="423419"/>
                    <a:chOff x="12909684" y="1276143"/>
                    <a:chExt cx="443906" cy="423419"/>
                  </a:xfrm>
                </p:grpSpPr>
                <p:sp>
                  <p:nvSpPr>
                    <p:cNvPr id="65" name="Rechthoek 64">
                      <a:extLst>
                        <a:ext uri="{FF2B5EF4-FFF2-40B4-BE49-F238E27FC236}">
                          <a16:creationId xmlns:a16="http://schemas.microsoft.com/office/drawing/2014/main" id="{E219E5AF-9AD5-40AA-A438-D87286F6004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18700" y="1285262"/>
                      <a:ext cx="434890" cy="414300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1217512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6" name="Rechthoek 65">
                      <a:extLst>
                        <a:ext uri="{FF2B5EF4-FFF2-40B4-BE49-F238E27FC236}">
                          <a16:creationId xmlns:a16="http://schemas.microsoft.com/office/drawing/2014/main" id="{DBBF1EDC-D0AC-4CD5-AA81-5E300B808D6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ysClr val="window" lastClr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1217512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7" name="Ovaal 66">
                      <a:extLst>
                        <a:ext uri="{FF2B5EF4-FFF2-40B4-BE49-F238E27FC236}">
                          <a16:creationId xmlns:a16="http://schemas.microsoft.com/office/drawing/2014/main" id="{DAEDBCA8-2BEE-4E80-B124-457C447FF38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1217512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Open Sans"/>
                        <a:ea typeface="+mn-ea"/>
                        <a:cs typeface="+mn-cs"/>
                      </a:endParaRPr>
                    </a:p>
                  </p:txBody>
                </p:sp>
              </p:grpSp>
              <p:pic>
                <p:nvPicPr>
                  <p:cNvPr id="63" name="Afbeelding 62">
                    <a:extLst>
                      <a:ext uri="{FF2B5EF4-FFF2-40B4-BE49-F238E27FC236}">
                        <a16:creationId xmlns:a16="http://schemas.microsoft.com/office/drawing/2014/main" id="{BE83E368-3425-49B9-B6F7-56478C3F780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4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64" name="Afbeelding 63">
                    <a:extLst>
                      <a:ext uri="{FF2B5EF4-FFF2-40B4-BE49-F238E27FC236}">
                        <a16:creationId xmlns:a16="http://schemas.microsoft.com/office/drawing/2014/main" id="{AA89C14B-AE30-44EE-A71F-6C58326E461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4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8" y="3454369"/>
                    <a:ext cx="173367" cy="111423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6" name="Groep 55">
                  <a:extLst>
                    <a:ext uri="{FF2B5EF4-FFF2-40B4-BE49-F238E27FC236}">
                      <a16:creationId xmlns:a16="http://schemas.microsoft.com/office/drawing/2014/main" id="{A0A6465A-FB40-4D54-8A11-E7E007993712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0" name="Rechthoek 59">
                    <a:extLst>
                      <a:ext uri="{FF2B5EF4-FFF2-40B4-BE49-F238E27FC236}">
                        <a16:creationId xmlns:a16="http://schemas.microsoft.com/office/drawing/2014/main" id="{E7B44B48-1C0A-460E-B554-406D021C8B1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1" name="Rechthoek 60">
                    <a:extLst>
                      <a:ext uri="{FF2B5EF4-FFF2-40B4-BE49-F238E27FC236}">
                        <a16:creationId xmlns:a16="http://schemas.microsoft.com/office/drawing/2014/main" id="{38048EBD-0552-490A-BDC7-1D9CE3EBE44A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57" name="Groep 56">
                  <a:extLst>
                    <a:ext uri="{FF2B5EF4-FFF2-40B4-BE49-F238E27FC236}">
                      <a16:creationId xmlns:a16="http://schemas.microsoft.com/office/drawing/2014/main" id="{50868DDD-0175-42F2-9B11-D022CD7593CF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8" name="Rechthoek 57">
                    <a:extLst>
                      <a:ext uri="{FF2B5EF4-FFF2-40B4-BE49-F238E27FC236}">
                        <a16:creationId xmlns:a16="http://schemas.microsoft.com/office/drawing/2014/main" id="{F5903045-B2AB-4350-A1B2-1C7533A8C47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9" name="Rechthoek 58">
                    <a:extLst>
                      <a:ext uri="{FF2B5EF4-FFF2-40B4-BE49-F238E27FC236}">
                        <a16:creationId xmlns:a16="http://schemas.microsoft.com/office/drawing/2014/main" id="{0C9D17CB-C941-4BE1-AD4C-A92FB72F7359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49" name="Rechthoek 48">
                <a:extLst>
                  <a:ext uri="{FF2B5EF4-FFF2-40B4-BE49-F238E27FC236}">
                    <a16:creationId xmlns:a16="http://schemas.microsoft.com/office/drawing/2014/main" id="{0859A33B-C756-4202-A2CA-9B504AD03D78}"/>
                  </a:ext>
                </a:extLst>
              </p:cNvPr>
              <p:cNvSpPr/>
              <p:nvPr userDrawn="1"/>
            </p:nvSpPr>
            <p:spPr>
              <a:xfrm>
                <a:off x="12682980" y="3889890"/>
                <a:ext cx="622284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Bijsnijden</a:t>
                </a:r>
              </a:p>
            </p:txBody>
          </p:sp>
          <p:sp>
            <p:nvSpPr>
              <p:cNvPr id="50" name="Gelijkbenige driehoek 49">
                <a:extLst>
                  <a:ext uri="{FF2B5EF4-FFF2-40B4-BE49-F238E27FC236}">
                    <a16:creationId xmlns:a16="http://schemas.microsoft.com/office/drawing/2014/main" id="{8EB07ACF-24D7-4B2C-94C8-004C80D51F30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8705555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25" grpId="0" animBg="1"/>
      <p:bldP spid="26" grpId="0" animBg="1"/>
      <p:bldP spid="27" grpId="0" animBg="1"/>
      <p:bldP spid="76" grpId="0" animBg="1"/>
      <p:bldP spid="77" grpId="0" animBg="1"/>
      <p:bldP spid="78" grpId="0" animBg="1"/>
      <p:bldP spid="79" grpId="0">
        <p:tmplLst>
          <p:tmpl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1" grpId="0">
        <p:tmplLst>
          <p:tmpl>
            <p:tnLst>
              <p:par>
                <p:cTn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4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5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6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persoonlij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el 4">
            <a:extLst>
              <a:ext uri="{FF2B5EF4-FFF2-40B4-BE49-F238E27FC236}">
                <a16:creationId xmlns:a16="http://schemas.microsoft.com/office/drawing/2014/main" id="{1209FEA3-D93B-4EA4-BB67-478469136A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999" y="1229610"/>
            <a:ext cx="718401" cy="360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Quote</a:t>
            </a: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0033D58B-ABB1-45A7-ADFB-CB1000126D6E}"/>
              </a:ext>
            </a:extLst>
          </p:cNvPr>
          <p:cNvGrpSpPr/>
          <p:nvPr userDrawn="1"/>
        </p:nvGrpSpPr>
        <p:grpSpPr>
          <a:xfrm>
            <a:off x="11454066" y="847815"/>
            <a:ext cx="295022" cy="206699"/>
            <a:chOff x="11454066" y="847815"/>
            <a:chExt cx="295022" cy="206699"/>
          </a:xfrm>
        </p:grpSpPr>
        <p:cxnSp>
          <p:nvCxnSpPr>
            <p:cNvPr id="53" name="Rechte verbindingslijn 52">
              <a:extLst>
                <a:ext uri="{FF2B5EF4-FFF2-40B4-BE49-F238E27FC236}">
                  <a16:creationId xmlns:a16="http://schemas.microsoft.com/office/drawing/2014/main" id="{8EEFEBD1-0859-4E97-87B1-36B2F4EA1DF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54066" y="847815"/>
              <a:ext cx="295022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Rechte verbindingslijn 53">
              <a:extLst>
                <a:ext uri="{FF2B5EF4-FFF2-40B4-BE49-F238E27FC236}">
                  <a16:creationId xmlns:a16="http://schemas.microsoft.com/office/drawing/2014/main" id="{E83E828F-7B6B-4EF8-9B0A-732FC495817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54066" y="952767"/>
              <a:ext cx="295022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Rechte verbindingslijn 54">
              <a:extLst>
                <a:ext uri="{FF2B5EF4-FFF2-40B4-BE49-F238E27FC236}">
                  <a16:creationId xmlns:a16="http://schemas.microsoft.com/office/drawing/2014/main" id="{BAA36A2D-540E-4691-8E31-6D274103331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54066" y="1054514"/>
              <a:ext cx="295022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ijdelijke aanduiding voor datum 1">
            <a:extLst>
              <a:ext uri="{FF2B5EF4-FFF2-40B4-BE49-F238E27FC236}">
                <a16:creationId xmlns:a16="http://schemas.microsoft.com/office/drawing/2014/main" id="{2A4C3D55-E810-4401-9D29-4000BAEF4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9263" y="6319063"/>
            <a:ext cx="1383136" cy="151790"/>
          </a:xfrm>
        </p:spPr>
        <p:txBody>
          <a:bodyPr/>
          <a:lstStyle/>
          <a:p>
            <a:fld id="{AFDA3088-6BDE-4F42-A3F1-23849FACD9E7}" type="datetime4">
              <a:rPr lang="nl-NL" noProof="0" smtClean="0"/>
              <a:t>24 augustus 2022</a:t>
            </a:fld>
            <a:endParaRPr lang="nl-NL" noProof="0" dirty="0"/>
          </a:p>
        </p:txBody>
      </p:sp>
      <p:sp>
        <p:nvSpPr>
          <p:cNvPr id="23" name="Tijdelijke aanduiding voor voettekst 2">
            <a:extLst>
              <a:ext uri="{FF2B5EF4-FFF2-40B4-BE49-F238E27FC236}">
                <a16:creationId xmlns:a16="http://schemas.microsoft.com/office/drawing/2014/main" id="{C714A6C8-86A6-47F8-8273-F57FA1E48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2400" y="6319063"/>
            <a:ext cx="4263600" cy="151790"/>
          </a:xfrm>
        </p:spPr>
        <p:txBody>
          <a:bodyPr/>
          <a:lstStyle/>
          <a:p>
            <a:r>
              <a:rPr lang="nl-NL" noProof="0" dirty="0"/>
              <a:t>(VUL HIER JE BEDRIJFSNAAM IN)</a:t>
            </a:r>
          </a:p>
        </p:txBody>
      </p:sp>
      <p:grpSp>
        <p:nvGrpSpPr>
          <p:cNvPr id="14" name="MENU ICON">
            <a:extLst>
              <a:ext uri="{FF2B5EF4-FFF2-40B4-BE49-F238E27FC236}">
                <a16:creationId xmlns:a16="http://schemas.microsoft.com/office/drawing/2014/main" id="{4B836DA3-46CF-4A0F-A11F-77D31DE1F3B9}"/>
              </a:ext>
            </a:extLst>
          </p:cNvPr>
          <p:cNvGrpSpPr/>
          <p:nvPr userDrawn="1"/>
        </p:nvGrpSpPr>
        <p:grpSpPr>
          <a:xfrm>
            <a:off x="11454066" y="847815"/>
            <a:ext cx="295022" cy="206699"/>
            <a:chOff x="11454066" y="847815"/>
            <a:chExt cx="295022" cy="206699"/>
          </a:xfrm>
        </p:grpSpPr>
        <p:cxnSp>
          <p:nvCxnSpPr>
            <p:cNvPr id="72" name="Rechte verbindingslijn 71">
              <a:extLst>
                <a:ext uri="{FF2B5EF4-FFF2-40B4-BE49-F238E27FC236}">
                  <a16:creationId xmlns:a16="http://schemas.microsoft.com/office/drawing/2014/main" id="{FF70C57B-9DDB-4B76-96CE-3681B020895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54066" y="847815"/>
              <a:ext cx="295022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Rechte verbindingslijn 72">
              <a:extLst>
                <a:ext uri="{FF2B5EF4-FFF2-40B4-BE49-F238E27FC236}">
                  <a16:creationId xmlns:a16="http://schemas.microsoft.com/office/drawing/2014/main" id="{DEADF698-A74D-4A41-A2F2-89064E90F36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54066" y="952767"/>
              <a:ext cx="295022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Rechte verbindingslijn 73">
              <a:extLst>
                <a:ext uri="{FF2B5EF4-FFF2-40B4-BE49-F238E27FC236}">
                  <a16:creationId xmlns:a16="http://schemas.microsoft.com/office/drawing/2014/main" id="{94063BC3-0131-4311-A00E-34017868372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54066" y="1054514"/>
              <a:ext cx="295022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Groene circkel">
            <a:extLst>
              <a:ext uri="{FF2B5EF4-FFF2-40B4-BE49-F238E27FC236}">
                <a16:creationId xmlns:a16="http://schemas.microsoft.com/office/drawing/2014/main" id="{9A50DE1A-DBA1-49BC-B6FB-38E7166E3785}"/>
              </a:ext>
            </a:extLst>
          </p:cNvPr>
          <p:cNvSpPr/>
          <p:nvPr userDrawn="1"/>
        </p:nvSpPr>
        <p:spPr>
          <a:xfrm>
            <a:off x="4840273" y="1582728"/>
            <a:ext cx="2511453" cy="2511453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33" name="Rechte verbindingslijn 32">
            <a:extLst>
              <a:ext uri="{FF2B5EF4-FFF2-40B4-BE49-F238E27FC236}">
                <a16:creationId xmlns:a16="http://schemas.microsoft.com/office/drawing/2014/main" id="{FDB1113C-DF2F-4DDC-98B9-C570ABEB1180}"/>
              </a:ext>
            </a:extLst>
          </p:cNvPr>
          <p:cNvCxnSpPr>
            <a:cxnSpLocks/>
          </p:cNvCxnSpPr>
          <p:nvPr userDrawn="1"/>
        </p:nvCxnSpPr>
        <p:spPr>
          <a:xfrm>
            <a:off x="4927471" y="5635281"/>
            <a:ext cx="2269130" cy="7909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ijdelijke aanduiding voor afbeelding 2">
            <a:extLst>
              <a:ext uri="{FF2B5EF4-FFF2-40B4-BE49-F238E27FC236}">
                <a16:creationId xmlns:a16="http://schemas.microsoft.com/office/drawing/2014/main" id="{01582967-202E-47D5-BA51-102D04BE8C2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963799" y="1706254"/>
            <a:ext cx="2264400" cy="22644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bIns="216000" anchor="b"/>
          <a:lstStyle>
            <a:lvl1pPr marL="0" indent="0" algn="ctr">
              <a:buFontTx/>
              <a:buNone/>
              <a:defRPr sz="1050"/>
            </a:lvl1pPr>
          </a:lstStyle>
          <a:p>
            <a:r>
              <a:rPr lang="nl-NL" dirty="0"/>
              <a:t>Klik op het icoon om </a:t>
            </a:r>
            <a:br>
              <a:rPr lang="nl-NL" dirty="0"/>
            </a:br>
            <a:r>
              <a:rPr lang="nl-NL" dirty="0"/>
              <a:t>je eigen afbeelding in te laden</a:t>
            </a:r>
          </a:p>
        </p:txBody>
      </p:sp>
      <p:sp>
        <p:nvSpPr>
          <p:cNvPr id="35" name="Tijdelijke aanduiding voor tekst 21">
            <a:extLst>
              <a:ext uri="{FF2B5EF4-FFF2-40B4-BE49-F238E27FC236}">
                <a16:creationId xmlns:a16="http://schemas.microsoft.com/office/drawing/2014/main" id="{8A590DA2-EBE8-49B0-BB57-A3988E597E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36967" y="4542328"/>
            <a:ext cx="5679011" cy="775597"/>
          </a:xfrm>
        </p:spPr>
        <p:txBody>
          <a:bodyPr wrap="square" lIns="90000">
            <a:spAutoFit/>
          </a:bodyPr>
          <a:lstStyle>
            <a:lvl1pPr marL="0" indent="0" algn="ctr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l-NL" dirty="0"/>
              <a:t>‘Typ hier je persoonlijke quote,</a:t>
            </a:r>
            <a:br>
              <a:rPr lang="nl-NL" dirty="0"/>
            </a:br>
            <a:r>
              <a:rPr lang="nl-NL" dirty="0"/>
              <a:t>max. 2 regels’</a:t>
            </a:r>
          </a:p>
        </p:txBody>
      </p:sp>
      <p:grpSp>
        <p:nvGrpSpPr>
          <p:cNvPr id="17" name="Instructie">
            <a:extLst>
              <a:ext uri="{FF2B5EF4-FFF2-40B4-BE49-F238E27FC236}">
                <a16:creationId xmlns:a16="http://schemas.microsoft.com/office/drawing/2014/main" id="{E3FCE880-DC4C-4501-867F-529DC7B98372}"/>
              </a:ext>
            </a:extLst>
          </p:cNvPr>
          <p:cNvGrpSpPr/>
          <p:nvPr userDrawn="1"/>
        </p:nvGrpSpPr>
        <p:grpSpPr>
          <a:xfrm>
            <a:off x="12391601" y="0"/>
            <a:ext cx="3183678" cy="5340257"/>
            <a:chOff x="12391601" y="0"/>
            <a:chExt cx="3183678" cy="5340257"/>
          </a:xfrm>
        </p:grpSpPr>
        <p:grpSp>
          <p:nvGrpSpPr>
            <p:cNvPr id="18" name="Meer informatie">
              <a:extLst>
                <a:ext uri="{FF2B5EF4-FFF2-40B4-BE49-F238E27FC236}">
                  <a16:creationId xmlns:a16="http://schemas.microsoft.com/office/drawing/2014/main" id="{2CA23CE3-89E5-472E-92AF-9DF65671B6AF}"/>
                </a:ext>
              </a:extLst>
            </p:cNvPr>
            <p:cNvGrpSpPr/>
            <p:nvPr userDrawn="1"/>
          </p:nvGrpSpPr>
          <p:grpSpPr>
            <a:xfrm>
              <a:off x="12396764" y="4556984"/>
              <a:ext cx="3178515" cy="783273"/>
              <a:chOff x="-3741486" y="3386444"/>
              <a:chExt cx="3178515" cy="783273"/>
            </a:xfrm>
          </p:grpSpPr>
          <p:sp>
            <p:nvSpPr>
              <p:cNvPr id="68" name="Freeform 101">
                <a:extLst>
                  <a:ext uri="{FF2B5EF4-FFF2-40B4-BE49-F238E27FC236}">
                    <a16:creationId xmlns:a16="http://schemas.microsoft.com/office/drawing/2014/main" id="{214608E3-7B32-4918-8FFB-D33E47A1ED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86444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</a:endParaRPr>
              </a:p>
            </p:txBody>
          </p:sp>
          <p:sp>
            <p:nvSpPr>
              <p:cNvPr id="69" name="Rechthoek 68">
                <a:extLst>
                  <a:ext uri="{FF2B5EF4-FFF2-40B4-BE49-F238E27FC236}">
                    <a16:creationId xmlns:a16="http://schemas.microsoft.com/office/drawing/2014/main" id="{FF6529EF-0B38-4794-99F8-00D4A343F58F}"/>
                  </a:ext>
                </a:extLst>
              </p:cNvPr>
              <p:cNvSpPr/>
              <p:nvPr userDrawn="1"/>
            </p:nvSpPr>
            <p:spPr>
              <a:xfrm>
                <a:off x="-3380966" y="3458473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‘Instructie dia: YouTube links’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70" name="Rechte verbindingslijn 69">
                <a:extLst>
                  <a:ext uri="{FF2B5EF4-FFF2-40B4-BE49-F238E27FC236}">
                    <a16:creationId xmlns:a16="http://schemas.microsoft.com/office/drawing/2014/main" id="{93544FB6-2BF0-4A9E-8FB7-BD515F0EDAD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69717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rgbClr val="303E48"/>
                </a:solidFill>
                <a:prstDash val="solid"/>
              </a:ln>
              <a:effectLst/>
            </p:spPr>
          </p:cxnSp>
        </p:grp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84A1853A-0A00-43E2-8ABC-88EFAF81412B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 dirty="0">
                  <a:ln>
                    <a:noFill/>
                  </a:ln>
                  <a:solidFill>
                    <a:srgbClr val="303E48"/>
                  </a:solidFill>
                  <a:effectLst/>
                  <a:uLnTx/>
                  <a:uFillTx/>
                  <a:latin typeface="Oswald"/>
                  <a:cs typeface="Segoe UI Light" panose="020B0502040204020203" pitchFamily="34" charset="0"/>
                </a:rPr>
                <a:t>Afbeelding invoegen/veranderen</a:t>
              </a:r>
            </a:p>
          </p:txBody>
        </p:sp>
        <p:sp>
          <p:nvSpPr>
            <p:cNvPr id="20" name="Ovaal 19">
              <a:extLst>
                <a:ext uri="{FF2B5EF4-FFF2-40B4-BE49-F238E27FC236}">
                  <a16:creationId xmlns:a16="http://schemas.microsoft.com/office/drawing/2014/main" id="{287C94CC-4EB8-40E2-B4B4-4D115FD2451E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21" name="Rechte verbindingslijn 20">
              <a:extLst>
                <a:ext uri="{FF2B5EF4-FFF2-40B4-BE49-F238E27FC236}">
                  <a16:creationId xmlns:a16="http://schemas.microsoft.com/office/drawing/2014/main" id="{1FB3506C-FD22-48F2-AFF6-E5790C55D3F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cxnSp>
          <p:nvCxnSpPr>
            <p:cNvPr id="24" name="Rechte verbindingslijn 23">
              <a:extLst>
                <a:ext uri="{FF2B5EF4-FFF2-40B4-BE49-F238E27FC236}">
                  <a16:creationId xmlns:a16="http://schemas.microsoft.com/office/drawing/2014/main" id="{E70AE80E-7BEF-4A43-A7A4-59F65BCC945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19B65882-7EAC-46DB-B0EA-07FD1007F289}"/>
                </a:ext>
              </a:extLst>
            </p:cNvPr>
            <p:cNvSpPr/>
            <p:nvPr userDrawn="1"/>
          </p:nvSpPr>
          <p:spPr>
            <a:xfrm>
              <a:off x="12757282" y="432552"/>
              <a:ext cx="2817995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Wanneer nodig, verwijder de bestaande afbeelding d.m.v. de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‘Delete’-knop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 Klik op het pictogram om een nieuwe afbeelding in te voegen. </a:t>
              </a: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cxnSp>
          <p:nvCxnSpPr>
            <p:cNvPr id="26" name="Rechte verbindingslijn 25">
              <a:extLst>
                <a:ext uri="{FF2B5EF4-FFF2-40B4-BE49-F238E27FC236}">
                  <a16:creationId xmlns:a16="http://schemas.microsoft.com/office/drawing/2014/main" id="{ACBFDEEB-39E9-47DB-8736-653B7BD49D3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4439101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0788E4B2-2121-4759-B1FC-E5360A5C206F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54800FD9-9E64-4FDD-8DCB-4B6643894172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Selecteer de gewenste afbeelding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en klik op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‘Invoegen’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grpSp>
          <p:nvGrpSpPr>
            <p:cNvPr id="29" name="Groep 28">
              <a:extLst>
                <a:ext uri="{FF2B5EF4-FFF2-40B4-BE49-F238E27FC236}">
                  <a16:creationId xmlns:a16="http://schemas.microsoft.com/office/drawing/2014/main" id="{3175AA7E-146B-402F-B07A-51F9FB2639F6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65" name="Rechthoek 64">
                <a:extLst>
                  <a:ext uri="{FF2B5EF4-FFF2-40B4-BE49-F238E27FC236}">
                    <a16:creationId xmlns:a16="http://schemas.microsoft.com/office/drawing/2014/main" id="{A95FA46D-6143-4BD1-B27A-F258288CD77E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66" name="Rechte verbindingslijn 65">
                <a:extLst>
                  <a:ext uri="{FF2B5EF4-FFF2-40B4-BE49-F238E27FC236}">
                    <a16:creationId xmlns:a16="http://schemas.microsoft.com/office/drawing/2014/main" id="{1C162EBE-218E-4424-BEB4-497F65029636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7" name="Gelijkbenige driehoek 66">
                <a:extLst>
                  <a:ext uri="{FF2B5EF4-FFF2-40B4-BE49-F238E27FC236}">
                    <a16:creationId xmlns:a16="http://schemas.microsoft.com/office/drawing/2014/main" id="{149445CC-9187-402D-B4D2-4598A8D13779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  <p:grpSp>
          <p:nvGrpSpPr>
            <p:cNvPr id="31" name="Groep 30">
              <a:extLst>
                <a:ext uri="{FF2B5EF4-FFF2-40B4-BE49-F238E27FC236}">
                  <a16:creationId xmlns:a16="http://schemas.microsoft.com/office/drawing/2014/main" id="{35322318-65B6-4634-A3FC-E7CA9D995FC8}"/>
                </a:ext>
              </a:extLst>
            </p:cNvPr>
            <p:cNvGrpSpPr/>
            <p:nvPr userDrawn="1"/>
          </p:nvGrpSpPr>
          <p:grpSpPr>
            <a:xfrm>
              <a:off x="12757282" y="1141626"/>
              <a:ext cx="294789" cy="318834"/>
              <a:chOff x="14466489" y="1001522"/>
              <a:chExt cx="290627" cy="314333"/>
            </a:xfrm>
          </p:grpSpPr>
          <p:sp>
            <p:nvSpPr>
              <p:cNvPr id="59" name="Rechthoek 58">
                <a:extLst>
                  <a:ext uri="{FF2B5EF4-FFF2-40B4-BE49-F238E27FC236}">
                    <a16:creationId xmlns:a16="http://schemas.microsoft.com/office/drawing/2014/main" id="{80C2E67B-CF03-478E-A92D-E92CFC9AFF55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C0C0C0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0" name="Ovaal 59">
                <a:extLst>
                  <a:ext uri="{FF2B5EF4-FFF2-40B4-BE49-F238E27FC236}">
                    <a16:creationId xmlns:a16="http://schemas.microsoft.com/office/drawing/2014/main" id="{F9393C36-FF1A-41A4-9682-3C862B05B758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61" name="Vrije vorm: vorm 60">
                <a:extLst>
                  <a:ext uri="{FF2B5EF4-FFF2-40B4-BE49-F238E27FC236}">
                    <a16:creationId xmlns:a16="http://schemas.microsoft.com/office/drawing/2014/main" id="{A519561E-2965-440B-A1A3-BCA8EA7DC10D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62" name="Rechthoek: afgeronde hoeken 61">
                <a:extLst>
                  <a:ext uri="{FF2B5EF4-FFF2-40B4-BE49-F238E27FC236}">
                    <a16:creationId xmlns:a16="http://schemas.microsoft.com/office/drawing/2014/main" id="{46DE3692-6CB0-45C0-A808-DF1DF112F9EF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8AADD0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63" name="Rechte verbindingslijn 62">
                <a:extLst>
                  <a:ext uri="{FF2B5EF4-FFF2-40B4-BE49-F238E27FC236}">
                    <a16:creationId xmlns:a16="http://schemas.microsoft.com/office/drawing/2014/main" id="{65297AD0-1882-49C5-A57F-5CF672307F0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8AADD0"/>
                </a:solidFill>
                <a:prstDash val="solid"/>
              </a:ln>
              <a:effectLst/>
            </p:spPr>
          </p:cxn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DD1F1C66-4BB6-4D89-BCDF-851C03E11C7D}"/>
                  </a:ext>
                </a:extLst>
              </p:cNvPr>
              <p:cNvCxnSpPr>
                <a:cxnSpLocks/>
                <a:stCxn id="62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8AADD0"/>
                </a:solidFill>
                <a:prstDash val="solid"/>
              </a:ln>
              <a:effectLst/>
            </p:spPr>
          </p:cxnSp>
        </p:grpSp>
        <p:sp>
          <p:nvSpPr>
            <p:cNvPr id="32" name="Ovaal 31">
              <a:extLst>
                <a:ext uri="{FF2B5EF4-FFF2-40B4-BE49-F238E27FC236}">
                  <a16:creationId xmlns:a16="http://schemas.microsoft.com/office/drawing/2014/main" id="{BA49F958-2C51-4DD5-9D22-E02003EA4ADC}"/>
                </a:ext>
              </a:extLst>
            </p:cNvPr>
            <p:cNvSpPr/>
            <p:nvPr userDrawn="1"/>
          </p:nvSpPr>
          <p:spPr>
            <a:xfrm>
              <a:off x="12391601" y="2617951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7F34B89A-9A9D-4294-A7B5-8A8DD544A8D5}"/>
                </a:ext>
              </a:extLst>
            </p:cNvPr>
            <p:cNvSpPr/>
            <p:nvPr userDrawn="1"/>
          </p:nvSpPr>
          <p:spPr>
            <a:xfrm>
              <a:off x="12757283" y="2684014"/>
              <a:ext cx="2817996" cy="88731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Om de afbeelding te schalen of bij te snijden, ga naar de tab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‘Hulpmiddelen voor afbeeldingen - Opmaak’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 en klik op de knop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‘Bijsnijden’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 Schaal met de bolletjes de afbeelding en met de hoekjes het afbeeldingskader.</a:t>
              </a:r>
              <a:endParaRPr kumimoji="0" lang="nl-NL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cxnSp>
          <p:nvCxnSpPr>
            <p:cNvPr id="37" name="Rechte verbindingslijn 36">
              <a:extLst>
                <a:ext uri="{FF2B5EF4-FFF2-40B4-BE49-F238E27FC236}">
                  <a16:creationId xmlns:a16="http://schemas.microsoft.com/office/drawing/2014/main" id="{9CB5146E-6075-4F95-9F5D-D4372EB6959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9978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grpSp>
          <p:nvGrpSpPr>
            <p:cNvPr id="38" name="Groep 37">
              <a:extLst>
                <a:ext uri="{FF2B5EF4-FFF2-40B4-BE49-F238E27FC236}">
                  <a16:creationId xmlns:a16="http://schemas.microsoft.com/office/drawing/2014/main" id="{C6D439A9-77B1-404B-AFF5-CE70D67B891C}"/>
                </a:ext>
              </a:extLst>
            </p:cNvPr>
            <p:cNvGrpSpPr/>
            <p:nvPr userDrawn="1"/>
          </p:nvGrpSpPr>
          <p:grpSpPr>
            <a:xfrm>
              <a:off x="12696514" y="3701158"/>
              <a:ext cx="514284" cy="612918"/>
              <a:chOff x="12682980" y="3403241"/>
              <a:chExt cx="622284" cy="741632"/>
            </a:xfrm>
          </p:grpSpPr>
          <p:grpSp>
            <p:nvGrpSpPr>
              <p:cNvPr id="40" name="Groep 39">
                <a:extLst>
                  <a:ext uri="{FF2B5EF4-FFF2-40B4-BE49-F238E27FC236}">
                    <a16:creationId xmlns:a16="http://schemas.microsoft.com/office/drawing/2014/main" id="{2E922482-18D6-481E-97B0-2681DEE42966}"/>
                  </a:ext>
                </a:extLst>
              </p:cNvPr>
              <p:cNvGrpSpPr/>
              <p:nvPr userDrawn="1"/>
            </p:nvGrpSpPr>
            <p:grpSpPr>
              <a:xfrm>
                <a:off x="12771568" y="3403241"/>
                <a:ext cx="467138" cy="448489"/>
                <a:chOff x="12782195" y="3403241"/>
                <a:chExt cx="467138" cy="448489"/>
              </a:xfrm>
            </p:grpSpPr>
            <p:grpSp>
              <p:nvGrpSpPr>
                <p:cNvPr id="43" name="Groep 42">
                  <a:extLst>
                    <a:ext uri="{FF2B5EF4-FFF2-40B4-BE49-F238E27FC236}">
                      <a16:creationId xmlns:a16="http://schemas.microsoft.com/office/drawing/2014/main" id="{6621C985-5125-4A4D-B0DB-FDE4687424AD}"/>
                    </a:ext>
                  </a:extLst>
                </p:cNvPr>
                <p:cNvGrpSpPr/>
                <p:nvPr userDrawn="1"/>
              </p:nvGrpSpPr>
              <p:grpSpPr>
                <a:xfrm>
                  <a:off x="12782195" y="3403241"/>
                  <a:ext cx="412967" cy="393907"/>
                  <a:chOff x="13554906" y="3320109"/>
                  <a:chExt cx="443906" cy="423419"/>
                </a:xfrm>
              </p:grpSpPr>
              <p:grpSp>
                <p:nvGrpSpPr>
                  <p:cNvPr id="50" name="Groep 49">
                    <a:extLst>
                      <a:ext uri="{FF2B5EF4-FFF2-40B4-BE49-F238E27FC236}">
                        <a16:creationId xmlns:a16="http://schemas.microsoft.com/office/drawing/2014/main" id="{62F4E459-98C4-44ED-8F99-7878BB8A7C92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06" cy="423419"/>
                    <a:chOff x="12909684" y="1276143"/>
                    <a:chExt cx="443906" cy="423419"/>
                  </a:xfrm>
                </p:grpSpPr>
                <p:sp>
                  <p:nvSpPr>
                    <p:cNvPr id="56" name="Rechthoek 55">
                      <a:extLst>
                        <a:ext uri="{FF2B5EF4-FFF2-40B4-BE49-F238E27FC236}">
                          <a16:creationId xmlns:a16="http://schemas.microsoft.com/office/drawing/2014/main" id="{E2177F67-D841-49E0-A61B-E023938DA38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18700" y="1285262"/>
                      <a:ext cx="434890" cy="414300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1217512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7" name="Rechthoek 56">
                      <a:extLst>
                        <a:ext uri="{FF2B5EF4-FFF2-40B4-BE49-F238E27FC236}">
                          <a16:creationId xmlns:a16="http://schemas.microsoft.com/office/drawing/2014/main" id="{1C5DC62B-03F1-4D62-92D6-D40DB48F2C7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ysClr val="window" lastClr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1217512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58" name="Ovaal 57">
                      <a:extLst>
                        <a:ext uri="{FF2B5EF4-FFF2-40B4-BE49-F238E27FC236}">
                          <a16:creationId xmlns:a16="http://schemas.microsoft.com/office/drawing/2014/main" id="{405BAF78-BF62-4425-B10B-0BCA17C0548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1217512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Open Sans"/>
                        <a:ea typeface="+mn-ea"/>
                        <a:cs typeface="+mn-cs"/>
                      </a:endParaRPr>
                    </a:p>
                  </p:txBody>
                </p:sp>
              </p:grpSp>
              <p:pic>
                <p:nvPicPr>
                  <p:cNvPr id="51" name="Afbeelding 50">
                    <a:extLst>
                      <a:ext uri="{FF2B5EF4-FFF2-40B4-BE49-F238E27FC236}">
                        <a16:creationId xmlns:a16="http://schemas.microsoft.com/office/drawing/2014/main" id="{0A66183D-3D02-4D55-B72A-368FC0E11F1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2" name="Afbeelding 51">
                    <a:extLst>
                      <a:ext uri="{FF2B5EF4-FFF2-40B4-BE49-F238E27FC236}">
                        <a16:creationId xmlns:a16="http://schemas.microsoft.com/office/drawing/2014/main" id="{637D5F0F-7229-4380-A763-927B2F9335B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8" y="3454369"/>
                    <a:ext cx="173367" cy="111423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4" name="Groep 43">
                  <a:extLst>
                    <a:ext uri="{FF2B5EF4-FFF2-40B4-BE49-F238E27FC236}">
                      <a16:creationId xmlns:a16="http://schemas.microsoft.com/office/drawing/2014/main" id="{74D49F97-1684-43DF-A283-F32030A63198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8" name="Rechthoek 47">
                    <a:extLst>
                      <a:ext uri="{FF2B5EF4-FFF2-40B4-BE49-F238E27FC236}">
                        <a16:creationId xmlns:a16="http://schemas.microsoft.com/office/drawing/2014/main" id="{46A3F579-75EE-41C1-97AE-59103B2E72F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11A7009B-15E6-4E09-8F72-6DDB5FF46A6F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5" name="Groep 44">
                  <a:extLst>
                    <a:ext uri="{FF2B5EF4-FFF2-40B4-BE49-F238E27FC236}">
                      <a16:creationId xmlns:a16="http://schemas.microsoft.com/office/drawing/2014/main" id="{06AA635D-7BEC-4D9F-A0D7-52CB4E4B039C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6" name="Rechthoek 45">
                    <a:extLst>
                      <a:ext uri="{FF2B5EF4-FFF2-40B4-BE49-F238E27FC236}">
                        <a16:creationId xmlns:a16="http://schemas.microsoft.com/office/drawing/2014/main" id="{D1637C09-8D16-4B3C-AAE9-EE36D999DCE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7" name="Rechthoek 46">
                    <a:extLst>
                      <a:ext uri="{FF2B5EF4-FFF2-40B4-BE49-F238E27FC236}">
                        <a16:creationId xmlns:a16="http://schemas.microsoft.com/office/drawing/2014/main" id="{588DA562-74F7-4BC5-9DEC-6AD084AC0317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41" name="Rechthoek 40">
                <a:extLst>
                  <a:ext uri="{FF2B5EF4-FFF2-40B4-BE49-F238E27FC236}">
                    <a16:creationId xmlns:a16="http://schemas.microsoft.com/office/drawing/2014/main" id="{9A4EF3DE-4524-4734-9A05-DBC28F200F71}"/>
                  </a:ext>
                </a:extLst>
              </p:cNvPr>
              <p:cNvSpPr/>
              <p:nvPr userDrawn="1"/>
            </p:nvSpPr>
            <p:spPr>
              <a:xfrm>
                <a:off x="12682980" y="3889890"/>
                <a:ext cx="622284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Bijsnijden</a:t>
                </a:r>
              </a:p>
            </p:txBody>
          </p:sp>
          <p:sp>
            <p:nvSpPr>
              <p:cNvPr id="42" name="Gelijkbenige driehoek 41">
                <a:extLst>
                  <a:ext uri="{FF2B5EF4-FFF2-40B4-BE49-F238E27FC236}">
                    <a16:creationId xmlns:a16="http://schemas.microsoft.com/office/drawing/2014/main" id="{AE99DF27-23DE-4138-8833-28DB3D0CE8AA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6795282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0" grpId="0" animBg="1"/>
      <p:bldP spid="30" grpId="1" animBg="1"/>
      <p:bldP spid="34" grpId="0" animBg="1"/>
      <p:bldP spid="3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htergr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el 4">
            <a:extLst>
              <a:ext uri="{FF2B5EF4-FFF2-40B4-BE49-F238E27FC236}">
                <a16:creationId xmlns:a16="http://schemas.microsoft.com/office/drawing/2014/main" id="{1209FEA3-D93B-4EA4-BB67-478469136A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999" y="1229610"/>
            <a:ext cx="718401" cy="360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Achtergrond</a:t>
            </a: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0033D58B-ABB1-45A7-ADFB-CB1000126D6E}"/>
              </a:ext>
            </a:extLst>
          </p:cNvPr>
          <p:cNvGrpSpPr/>
          <p:nvPr userDrawn="1"/>
        </p:nvGrpSpPr>
        <p:grpSpPr>
          <a:xfrm>
            <a:off x="11454066" y="847815"/>
            <a:ext cx="295022" cy="206699"/>
            <a:chOff x="11454066" y="847815"/>
            <a:chExt cx="295022" cy="206699"/>
          </a:xfrm>
        </p:grpSpPr>
        <p:cxnSp>
          <p:nvCxnSpPr>
            <p:cNvPr id="53" name="Rechte verbindingslijn 52">
              <a:extLst>
                <a:ext uri="{FF2B5EF4-FFF2-40B4-BE49-F238E27FC236}">
                  <a16:creationId xmlns:a16="http://schemas.microsoft.com/office/drawing/2014/main" id="{8EEFEBD1-0859-4E97-87B1-36B2F4EA1DF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54066" y="847815"/>
              <a:ext cx="295022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Rechte verbindingslijn 53">
              <a:extLst>
                <a:ext uri="{FF2B5EF4-FFF2-40B4-BE49-F238E27FC236}">
                  <a16:creationId xmlns:a16="http://schemas.microsoft.com/office/drawing/2014/main" id="{E83E828F-7B6B-4EF8-9B0A-732FC495817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54066" y="952767"/>
              <a:ext cx="295022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Rechte verbindingslijn 54">
              <a:extLst>
                <a:ext uri="{FF2B5EF4-FFF2-40B4-BE49-F238E27FC236}">
                  <a16:creationId xmlns:a16="http://schemas.microsoft.com/office/drawing/2014/main" id="{BAA36A2D-540E-4691-8E31-6D274103331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54066" y="1054514"/>
              <a:ext cx="295022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ijdelijke aanduiding voor datum 1">
            <a:extLst>
              <a:ext uri="{FF2B5EF4-FFF2-40B4-BE49-F238E27FC236}">
                <a16:creationId xmlns:a16="http://schemas.microsoft.com/office/drawing/2014/main" id="{2A4C3D55-E810-4401-9D29-4000BAEF4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9263" y="6319063"/>
            <a:ext cx="1383136" cy="151790"/>
          </a:xfrm>
        </p:spPr>
        <p:txBody>
          <a:bodyPr/>
          <a:lstStyle/>
          <a:p>
            <a:fld id="{AFDA3088-6BDE-4F42-A3F1-23849FACD9E7}" type="datetime4">
              <a:rPr lang="nl-NL" noProof="0" smtClean="0"/>
              <a:t>24 augustus 2022</a:t>
            </a:fld>
            <a:endParaRPr lang="nl-NL" noProof="0" dirty="0"/>
          </a:p>
        </p:txBody>
      </p:sp>
      <p:sp>
        <p:nvSpPr>
          <p:cNvPr id="23" name="Tijdelijke aanduiding voor voettekst 2">
            <a:extLst>
              <a:ext uri="{FF2B5EF4-FFF2-40B4-BE49-F238E27FC236}">
                <a16:creationId xmlns:a16="http://schemas.microsoft.com/office/drawing/2014/main" id="{C714A6C8-86A6-47F8-8273-F57FA1E48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2400" y="6319063"/>
            <a:ext cx="4263600" cy="151790"/>
          </a:xfrm>
        </p:spPr>
        <p:txBody>
          <a:bodyPr/>
          <a:lstStyle/>
          <a:p>
            <a:r>
              <a:rPr lang="nl-NL" noProof="0" dirty="0"/>
              <a:t>(VUL HIER JE BEDRIJFSNAAM IN)</a:t>
            </a:r>
          </a:p>
        </p:txBody>
      </p:sp>
      <p:grpSp>
        <p:nvGrpSpPr>
          <p:cNvPr id="14" name="MENU ICON">
            <a:extLst>
              <a:ext uri="{FF2B5EF4-FFF2-40B4-BE49-F238E27FC236}">
                <a16:creationId xmlns:a16="http://schemas.microsoft.com/office/drawing/2014/main" id="{4B836DA3-46CF-4A0F-A11F-77D31DE1F3B9}"/>
              </a:ext>
            </a:extLst>
          </p:cNvPr>
          <p:cNvGrpSpPr/>
          <p:nvPr userDrawn="1"/>
        </p:nvGrpSpPr>
        <p:grpSpPr>
          <a:xfrm>
            <a:off x="11454066" y="847815"/>
            <a:ext cx="295022" cy="206699"/>
            <a:chOff x="11454066" y="847815"/>
            <a:chExt cx="295022" cy="206699"/>
          </a:xfrm>
        </p:grpSpPr>
        <p:cxnSp>
          <p:nvCxnSpPr>
            <p:cNvPr id="72" name="Rechte verbindingslijn 71">
              <a:extLst>
                <a:ext uri="{FF2B5EF4-FFF2-40B4-BE49-F238E27FC236}">
                  <a16:creationId xmlns:a16="http://schemas.microsoft.com/office/drawing/2014/main" id="{FF70C57B-9DDB-4B76-96CE-3681B020895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54066" y="847815"/>
              <a:ext cx="295022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Rechte verbindingslijn 72">
              <a:extLst>
                <a:ext uri="{FF2B5EF4-FFF2-40B4-BE49-F238E27FC236}">
                  <a16:creationId xmlns:a16="http://schemas.microsoft.com/office/drawing/2014/main" id="{DEADF698-A74D-4A41-A2F2-89064E90F36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54066" y="952767"/>
              <a:ext cx="295022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Rechte verbindingslijn 73">
              <a:extLst>
                <a:ext uri="{FF2B5EF4-FFF2-40B4-BE49-F238E27FC236}">
                  <a16:creationId xmlns:a16="http://schemas.microsoft.com/office/drawing/2014/main" id="{94063BC3-0131-4311-A00E-34017868372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54066" y="1054514"/>
              <a:ext cx="295022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hthoek 16">
            <a:extLst>
              <a:ext uri="{FF2B5EF4-FFF2-40B4-BE49-F238E27FC236}">
                <a16:creationId xmlns:a16="http://schemas.microsoft.com/office/drawing/2014/main" id="{B3606F0E-459C-4253-9F47-E8D544632030}"/>
              </a:ext>
            </a:extLst>
          </p:cNvPr>
          <p:cNvSpPr/>
          <p:nvPr userDrawn="1"/>
        </p:nvSpPr>
        <p:spPr>
          <a:xfrm>
            <a:off x="6096678" y="1255496"/>
            <a:ext cx="6096000" cy="21734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19" name="Bol linksboven">
            <a:extLst>
              <a:ext uri="{FF2B5EF4-FFF2-40B4-BE49-F238E27FC236}">
                <a16:creationId xmlns:a16="http://schemas.microsoft.com/office/drawing/2014/main" id="{170C6042-FB44-4693-8D1F-9B0ADA04E0DC}"/>
              </a:ext>
            </a:extLst>
          </p:cNvPr>
          <p:cNvSpPr/>
          <p:nvPr userDrawn="1"/>
        </p:nvSpPr>
        <p:spPr>
          <a:xfrm>
            <a:off x="449263" y="1554160"/>
            <a:ext cx="367027" cy="36702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Opleidingen">
            <a:extLst>
              <a:ext uri="{FF2B5EF4-FFF2-40B4-BE49-F238E27FC236}">
                <a16:creationId xmlns:a16="http://schemas.microsoft.com/office/drawing/2014/main" id="{218B0C6B-369E-41B2-A1A5-9CCBE73F0754}"/>
              </a:ext>
            </a:extLst>
          </p:cNvPr>
          <p:cNvSpPr txBox="1"/>
          <p:nvPr userDrawn="1"/>
        </p:nvSpPr>
        <p:spPr>
          <a:xfrm>
            <a:off x="923985" y="1541284"/>
            <a:ext cx="3739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Werkervaring</a:t>
            </a:r>
            <a:endParaRPr lang="nl-NL" sz="1600" b="1" dirty="0">
              <a:solidFill>
                <a:schemeClr val="tx1">
                  <a:lumMod val="50000"/>
                  <a:lumOff val="50000"/>
                </a:schemeClr>
              </a:solidFill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Stages">
            <a:extLst>
              <a:ext uri="{FF2B5EF4-FFF2-40B4-BE49-F238E27FC236}">
                <a16:creationId xmlns:a16="http://schemas.microsoft.com/office/drawing/2014/main" id="{07EDDC69-DD54-4C85-A1B2-A55B3C30D178}"/>
              </a:ext>
            </a:extLst>
          </p:cNvPr>
          <p:cNvSpPr txBox="1"/>
          <p:nvPr userDrawn="1"/>
        </p:nvSpPr>
        <p:spPr>
          <a:xfrm>
            <a:off x="6934724" y="1534847"/>
            <a:ext cx="3739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nl-NL" sz="1800" b="1" kern="1200" dirty="0">
                <a:solidFill>
                  <a:schemeClr val="bg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Huidige functie</a:t>
            </a:r>
          </a:p>
        </p:txBody>
      </p:sp>
      <p:grpSp>
        <p:nvGrpSpPr>
          <p:cNvPr id="26" name="Werkervaring icon" descr="Aktetas">
            <a:extLst>
              <a:ext uri="{FF2B5EF4-FFF2-40B4-BE49-F238E27FC236}">
                <a16:creationId xmlns:a16="http://schemas.microsoft.com/office/drawing/2014/main" id="{7832B55C-7EDD-4F8C-AB6B-02593CC00C0C}"/>
              </a:ext>
            </a:extLst>
          </p:cNvPr>
          <p:cNvGrpSpPr/>
          <p:nvPr userDrawn="1"/>
        </p:nvGrpSpPr>
        <p:grpSpPr>
          <a:xfrm>
            <a:off x="508448" y="1611778"/>
            <a:ext cx="247538" cy="247538"/>
            <a:chOff x="5638800" y="2971800"/>
            <a:chExt cx="914400" cy="914400"/>
          </a:xfrm>
          <a:solidFill>
            <a:schemeClr val="bg1"/>
          </a:solidFill>
        </p:grpSpPr>
        <p:sp>
          <p:nvSpPr>
            <p:cNvPr id="27" name="Vrije vorm: vorm 26">
              <a:extLst>
                <a:ext uri="{FF2B5EF4-FFF2-40B4-BE49-F238E27FC236}">
                  <a16:creationId xmlns:a16="http://schemas.microsoft.com/office/drawing/2014/main" id="{019C9328-2D22-4D64-BD72-7522FB60FEE9}"/>
                </a:ext>
              </a:extLst>
            </p:cNvPr>
            <p:cNvSpPr/>
            <p:nvPr/>
          </p:nvSpPr>
          <p:spPr>
            <a:xfrm>
              <a:off x="5726906" y="3426619"/>
              <a:ext cx="771525" cy="314325"/>
            </a:xfrm>
            <a:custGeom>
              <a:avLst/>
              <a:gdLst>
                <a:gd name="connsiteX0" fmla="*/ 445294 w 771525"/>
                <a:gd name="connsiteY0" fmla="*/ 26194 h 314325"/>
                <a:gd name="connsiteX1" fmla="*/ 407194 w 771525"/>
                <a:gd name="connsiteY1" fmla="*/ 64294 h 314325"/>
                <a:gd name="connsiteX2" fmla="*/ 369094 w 771525"/>
                <a:gd name="connsiteY2" fmla="*/ 64294 h 314325"/>
                <a:gd name="connsiteX3" fmla="*/ 330994 w 771525"/>
                <a:gd name="connsiteY3" fmla="*/ 26194 h 314325"/>
                <a:gd name="connsiteX4" fmla="*/ 330994 w 771525"/>
                <a:gd name="connsiteY4" fmla="*/ 7144 h 314325"/>
                <a:gd name="connsiteX5" fmla="*/ 7144 w 771525"/>
                <a:gd name="connsiteY5" fmla="*/ 7144 h 314325"/>
                <a:gd name="connsiteX6" fmla="*/ 7144 w 771525"/>
                <a:gd name="connsiteY6" fmla="*/ 273844 h 314325"/>
                <a:gd name="connsiteX7" fmla="*/ 45244 w 771525"/>
                <a:gd name="connsiteY7" fmla="*/ 311944 h 314325"/>
                <a:gd name="connsiteX8" fmla="*/ 731044 w 771525"/>
                <a:gd name="connsiteY8" fmla="*/ 311944 h 314325"/>
                <a:gd name="connsiteX9" fmla="*/ 769144 w 771525"/>
                <a:gd name="connsiteY9" fmla="*/ 273844 h 314325"/>
                <a:gd name="connsiteX10" fmla="*/ 769144 w 771525"/>
                <a:gd name="connsiteY10" fmla="*/ 7144 h 314325"/>
                <a:gd name="connsiteX11" fmla="*/ 445294 w 771525"/>
                <a:gd name="connsiteY11" fmla="*/ 7144 h 314325"/>
                <a:gd name="connsiteX12" fmla="*/ 445294 w 771525"/>
                <a:gd name="connsiteY12" fmla="*/ 26194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71525" h="314325">
                  <a:moveTo>
                    <a:pt x="445294" y="26194"/>
                  </a:moveTo>
                  <a:cubicBezTo>
                    <a:pt x="445294" y="47149"/>
                    <a:pt x="428149" y="64294"/>
                    <a:pt x="407194" y="64294"/>
                  </a:cubicBezTo>
                  <a:lnTo>
                    <a:pt x="369094" y="64294"/>
                  </a:lnTo>
                  <a:cubicBezTo>
                    <a:pt x="348139" y="64294"/>
                    <a:pt x="330994" y="47149"/>
                    <a:pt x="330994" y="26194"/>
                  </a:cubicBezTo>
                  <a:lnTo>
                    <a:pt x="330994" y="7144"/>
                  </a:lnTo>
                  <a:lnTo>
                    <a:pt x="7144" y="7144"/>
                  </a:lnTo>
                  <a:lnTo>
                    <a:pt x="7144" y="273844"/>
                  </a:lnTo>
                  <a:cubicBezTo>
                    <a:pt x="7144" y="294799"/>
                    <a:pt x="24289" y="311944"/>
                    <a:pt x="45244" y="311944"/>
                  </a:cubicBezTo>
                  <a:lnTo>
                    <a:pt x="731044" y="311944"/>
                  </a:lnTo>
                  <a:cubicBezTo>
                    <a:pt x="751999" y="311944"/>
                    <a:pt x="769144" y="294799"/>
                    <a:pt x="769144" y="273844"/>
                  </a:cubicBezTo>
                  <a:lnTo>
                    <a:pt x="769144" y="7144"/>
                  </a:lnTo>
                  <a:lnTo>
                    <a:pt x="445294" y="7144"/>
                  </a:lnTo>
                  <a:lnTo>
                    <a:pt x="445294" y="2619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  <p:sp>
          <p:nvSpPr>
            <p:cNvPr id="28" name="Vrije vorm: vorm 27">
              <a:extLst>
                <a:ext uri="{FF2B5EF4-FFF2-40B4-BE49-F238E27FC236}">
                  <a16:creationId xmlns:a16="http://schemas.microsoft.com/office/drawing/2014/main" id="{219EA111-EE7E-47B1-83E0-CB517BD2744C}"/>
                </a:ext>
              </a:extLst>
            </p:cNvPr>
            <p:cNvSpPr/>
            <p:nvPr/>
          </p:nvSpPr>
          <p:spPr>
            <a:xfrm>
              <a:off x="5726906" y="3069431"/>
              <a:ext cx="771525" cy="333375"/>
            </a:xfrm>
            <a:custGeom>
              <a:avLst/>
              <a:gdLst>
                <a:gd name="connsiteX0" fmla="*/ 731044 w 771525"/>
                <a:gd name="connsiteY0" fmla="*/ 135731 h 333375"/>
                <a:gd name="connsiteX1" fmla="*/ 540544 w 771525"/>
                <a:gd name="connsiteY1" fmla="*/ 135731 h 333375"/>
                <a:gd name="connsiteX2" fmla="*/ 540544 w 771525"/>
                <a:gd name="connsiteY2" fmla="*/ 73819 h 333375"/>
                <a:gd name="connsiteX3" fmla="*/ 473869 w 771525"/>
                <a:gd name="connsiteY3" fmla="*/ 7144 h 333375"/>
                <a:gd name="connsiteX4" fmla="*/ 302419 w 771525"/>
                <a:gd name="connsiteY4" fmla="*/ 7144 h 333375"/>
                <a:gd name="connsiteX5" fmla="*/ 235744 w 771525"/>
                <a:gd name="connsiteY5" fmla="*/ 73819 h 333375"/>
                <a:gd name="connsiteX6" fmla="*/ 235744 w 771525"/>
                <a:gd name="connsiteY6" fmla="*/ 135731 h 333375"/>
                <a:gd name="connsiteX7" fmla="*/ 45244 w 771525"/>
                <a:gd name="connsiteY7" fmla="*/ 135731 h 333375"/>
                <a:gd name="connsiteX8" fmla="*/ 7144 w 771525"/>
                <a:gd name="connsiteY8" fmla="*/ 173831 h 333375"/>
                <a:gd name="connsiteX9" fmla="*/ 7144 w 771525"/>
                <a:gd name="connsiteY9" fmla="*/ 326231 h 333375"/>
                <a:gd name="connsiteX10" fmla="*/ 330994 w 771525"/>
                <a:gd name="connsiteY10" fmla="*/ 326231 h 333375"/>
                <a:gd name="connsiteX11" fmla="*/ 330994 w 771525"/>
                <a:gd name="connsiteY11" fmla="*/ 307181 h 333375"/>
                <a:gd name="connsiteX12" fmla="*/ 445294 w 771525"/>
                <a:gd name="connsiteY12" fmla="*/ 307181 h 333375"/>
                <a:gd name="connsiteX13" fmla="*/ 445294 w 771525"/>
                <a:gd name="connsiteY13" fmla="*/ 326231 h 333375"/>
                <a:gd name="connsiteX14" fmla="*/ 769144 w 771525"/>
                <a:gd name="connsiteY14" fmla="*/ 326231 h 333375"/>
                <a:gd name="connsiteX15" fmla="*/ 769144 w 771525"/>
                <a:gd name="connsiteY15" fmla="*/ 173831 h 333375"/>
                <a:gd name="connsiteX16" fmla="*/ 731044 w 771525"/>
                <a:gd name="connsiteY16" fmla="*/ 135731 h 333375"/>
                <a:gd name="connsiteX17" fmla="*/ 292894 w 771525"/>
                <a:gd name="connsiteY17" fmla="*/ 135731 h 333375"/>
                <a:gd name="connsiteX18" fmla="*/ 292894 w 771525"/>
                <a:gd name="connsiteY18" fmla="*/ 73819 h 333375"/>
                <a:gd name="connsiteX19" fmla="*/ 302419 w 771525"/>
                <a:gd name="connsiteY19" fmla="*/ 64294 h 333375"/>
                <a:gd name="connsiteX20" fmla="*/ 473869 w 771525"/>
                <a:gd name="connsiteY20" fmla="*/ 64294 h 333375"/>
                <a:gd name="connsiteX21" fmla="*/ 483394 w 771525"/>
                <a:gd name="connsiteY21" fmla="*/ 73819 h 333375"/>
                <a:gd name="connsiteX22" fmla="*/ 483394 w 771525"/>
                <a:gd name="connsiteY22" fmla="*/ 135731 h 333375"/>
                <a:gd name="connsiteX23" fmla="*/ 292894 w 771525"/>
                <a:gd name="connsiteY23" fmla="*/ 135731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71525" h="333375">
                  <a:moveTo>
                    <a:pt x="731044" y="135731"/>
                  </a:moveTo>
                  <a:lnTo>
                    <a:pt x="540544" y="135731"/>
                  </a:lnTo>
                  <a:lnTo>
                    <a:pt x="540544" y="73819"/>
                  </a:lnTo>
                  <a:cubicBezTo>
                    <a:pt x="540544" y="36671"/>
                    <a:pt x="511016" y="7144"/>
                    <a:pt x="473869" y="7144"/>
                  </a:cubicBezTo>
                  <a:lnTo>
                    <a:pt x="302419" y="7144"/>
                  </a:lnTo>
                  <a:cubicBezTo>
                    <a:pt x="265271" y="7144"/>
                    <a:pt x="235744" y="36671"/>
                    <a:pt x="235744" y="73819"/>
                  </a:cubicBezTo>
                  <a:lnTo>
                    <a:pt x="235744" y="135731"/>
                  </a:lnTo>
                  <a:lnTo>
                    <a:pt x="45244" y="135731"/>
                  </a:lnTo>
                  <a:cubicBezTo>
                    <a:pt x="24289" y="135731"/>
                    <a:pt x="7144" y="152876"/>
                    <a:pt x="7144" y="173831"/>
                  </a:cubicBezTo>
                  <a:lnTo>
                    <a:pt x="7144" y="326231"/>
                  </a:lnTo>
                  <a:lnTo>
                    <a:pt x="330994" y="326231"/>
                  </a:lnTo>
                  <a:lnTo>
                    <a:pt x="330994" y="307181"/>
                  </a:lnTo>
                  <a:lnTo>
                    <a:pt x="445294" y="307181"/>
                  </a:lnTo>
                  <a:lnTo>
                    <a:pt x="445294" y="326231"/>
                  </a:lnTo>
                  <a:lnTo>
                    <a:pt x="769144" y="326231"/>
                  </a:lnTo>
                  <a:lnTo>
                    <a:pt x="769144" y="173831"/>
                  </a:lnTo>
                  <a:cubicBezTo>
                    <a:pt x="769144" y="152876"/>
                    <a:pt x="751999" y="135731"/>
                    <a:pt x="731044" y="135731"/>
                  </a:cubicBezTo>
                  <a:moveTo>
                    <a:pt x="292894" y="135731"/>
                  </a:moveTo>
                  <a:lnTo>
                    <a:pt x="292894" y="73819"/>
                  </a:lnTo>
                  <a:cubicBezTo>
                    <a:pt x="292894" y="68104"/>
                    <a:pt x="296704" y="64294"/>
                    <a:pt x="302419" y="64294"/>
                  </a:cubicBezTo>
                  <a:lnTo>
                    <a:pt x="473869" y="64294"/>
                  </a:lnTo>
                  <a:cubicBezTo>
                    <a:pt x="479584" y="64294"/>
                    <a:pt x="483394" y="68104"/>
                    <a:pt x="483394" y="73819"/>
                  </a:cubicBezTo>
                  <a:lnTo>
                    <a:pt x="483394" y="135731"/>
                  </a:lnTo>
                  <a:lnTo>
                    <a:pt x="292894" y="13573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l-NL"/>
            </a:p>
          </p:txBody>
        </p:sp>
      </p:grpSp>
      <p:sp>
        <p:nvSpPr>
          <p:cNvPr id="47" name="Bol linksboven">
            <a:extLst>
              <a:ext uri="{FF2B5EF4-FFF2-40B4-BE49-F238E27FC236}">
                <a16:creationId xmlns:a16="http://schemas.microsoft.com/office/drawing/2014/main" id="{8970DD92-E588-4B7A-B495-BC797080E695}"/>
              </a:ext>
            </a:extLst>
          </p:cNvPr>
          <p:cNvSpPr/>
          <p:nvPr userDrawn="1"/>
        </p:nvSpPr>
        <p:spPr>
          <a:xfrm>
            <a:off x="6472020" y="1557825"/>
            <a:ext cx="367027" cy="36702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49" name="Graphic 48" descr="Badge">
            <a:extLst>
              <a:ext uri="{FF2B5EF4-FFF2-40B4-BE49-F238E27FC236}">
                <a16:creationId xmlns:a16="http://schemas.microsoft.com/office/drawing/2014/main" id="{7CDA6F4D-EAC9-4DE2-AE21-81004181DB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22761" y="1594155"/>
            <a:ext cx="265544" cy="265544"/>
          </a:xfrm>
          <a:prstGeom prst="rect">
            <a:avLst/>
          </a:prstGeom>
        </p:spPr>
      </p:pic>
      <p:cxnSp>
        <p:nvCxnSpPr>
          <p:cNvPr id="50" name="Rechte verbindingslijn 49">
            <a:extLst>
              <a:ext uri="{FF2B5EF4-FFF2-40B4-BE49-F238E27FC236}">
                <a16:creationId xmlns:a16="http://schemas.microsoft.com/office/drawing/2014/main" id="{DDA02F1D-1EA9-49A1-873C-36C16A8C6388}"/>
              </a:ext>
            </a:extLst>
          </p:cNvPr>
          <p:cNvCxnSpPr>
            <a:cxnSpLocks/>
          </p:cNvCxnSpPr>
          <p:nvPr userDrawn="1"/>
        </p:nvCxnSpPr>
        <p:spPr>
          <a:xfrm>
            <a:off x="11454066" y="847815"/>
            <a:ext cx="295022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echte verbindingslijn 50">
            <a:extLst>
              <a:ext uri="{FF2B5EF4-FFF2-40B4-BE49-F238E27FC236}">
                <a16:creationId xmlns:a16="http://schemas.microsoft.com/office/drawing/2014/main" id="{C7710596-484C-437E-A45C-347832B51B11}"/>
              </a:ext>
            </a:extLst>
          </p:cNvPr>
          <p:cNvCxnSpPr>
            <a:cxnSpLocks/>
          </p:cNvCxnSpPr>
          <p:nvPr userDrawn="1"/>
        </p:nvCxnSpPr>
        <p:spPr>
          <a:xfrm>
            <a:off x="11454066" y="952767"/>
            <a:ext cx="295022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Rechte verbindingslijn 51">
            <a:extLst>
              <a:ext uri="{FF2B5EF4-FFF2-40B4-BE49-F238E27FC236}">
                <a16:creationId xmlns:a16="http://schemas.microsoft.com/office/drawing/2014/main" id="{3C8B32CA-5409-483F-BC27-008EA35361E0}"/>
              </a:ext>
            </a:extLst>
          </p:cNvPr>
          <p:cNvCxnSpPr>
            <a:cxnSpLocks/>
          </p:cNvCxnSpPr>
          <p:nvPr userDrawn="1"/>
        </p:nvCxnSpPr>
        <p:spPr>
          <a:xfrm>
            <a:off x="11454066" y="1054514"/>
            <a:ext cx="295022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ijdelijke aanduiding voor afbeelding 2">
            <a:extLst>
              <a:ext uri="{FF2B5EF4-FFF2-40B4-BE49-F238E27FC236}">
                <a16:creationId xmlns:a16="http://schemas.microsoft.com/office/drawing/2014/main" id="{36B30CDA-ADC0-44D4-B918-011A7EACB67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7200" y="3429000"/>
            <a:ext cx="6094800" cy="33909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972000" bIns="0" anchor="ctr"/>
          <a:lstStyle>
            <a:lvl1pPr marL="0" indent="0" algn="ctr">
              <a:buFontTx/>
              <a:buNone/>
              <a:defRPr sz="1050" baseline="0"/>
            </a:lvl1pPr>
          </a:lstStyle>
          <a:p>
            <a:r>
              <a:rPr lang="nl-NL" dirty="0"/>
              <a:t>Klik op het icoon </a:t>
            </a:r>
            <a:br>
              <a:rPr lang="nl-NL" dirty="0"/>
            </a:br>
            <a:r>
              <a:rPr lang="nl-NL" dirty="0"/>
              <a:t>om een foto in te laden</a:t>
            </a:r>
          </a:p>
        </p:txBody>
      </p:sp>
      <p:sp>
        <p:nvSpPr>
          <p:cNvPr id="64" name="Tijdelijke aanduiding voor tekst 21">
            <a:extLst>
              <a:ext uri="{FF2B5EF4-FFF2-40B4-BE49-F238E27FC236}">
                <a16:creationId xmlns:a16="http://schemas.microsoft.com/office/drawing/2014/main" id="{375E1DE2-47A5-40E8-AC02-8C8ADCAEC4B3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461087" y="2175562"/>
            <a:ext cx="2069198" cy="221599"/>
          </a:xfrm>
        </p:spPr>
        <p:txBody>
          <a:bodyPr wrap="square" lIns="0">
            <a:spAutoFit/>
          </a:bodyPr>
          <a:lstStyle>
            <a:lvl1pPr marL="0" indent="0" algn="l">
              <a:buNone/>
              <a:defRPr sz="1600" b="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nl-NL" dirty="0"/>
              <a:t>Werk 1</a:t>
            </a:r>
          </a:p>
        </p:txBody>
      </p:sp>
      <p:sp>
        <p:nvSpPr>
          <p:cNvPr id="75" name="Tijdelijke aanduiding voor tekst 21">
            <a:extLst>
              <a:ext uri="{FF2B5EF4-FFF2-40B4-BE49-F238E27FC236}">
                <a16:creationId xmlns:a16="http://schemas.microsoft.com/office/drawing/2014/main" id="{E67F6169-6CF1-461C-AEBD-B47FD33C61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76099" y="2178853"/>
            <a:ext cx="2819900" cy="932941"/>
          </a:xfrm>
        </p:spPr>
        <p:txBody>
          <a:bodyPr wrap="square" lIns="0">
            <a:noAutofit/>
          </a:bodyPr>
          <a:lstStyle>
            <a:lvl1pPr marL="0" indent="0" algn="l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l-NL" sz="1400" dirty="0">
                <a:solidFill>
                  <a:schemeClr val="bg1">
                    <a:lumMod val="50000"/>
                  </a:schemeClr>
                </a:solidFill>
              </a:rPr>
              <a:t>Geef hier een beschrijving</a:t>
            </a:r>
          </a:p>
        </p:txBody>
      </p:sp>
      <p:sp>
        <p:nvSpPr>
          <p:cNvPr id="76" name="Tijdelijke aanduiding voor tekst 21">
            <a:extLst>
              <a:ext uri="{FF2B5EF4-FFF2-40B4-BE49-F238E27FC236}">
                <a16:creationId xmlns:a16="http://schemas.microsoft.com/office/drawing/2014/main" id="{C24C1046-6AC9-4013-BC63-5087BE8293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1087" y="2432347"/>
            <a:ext cx="2069198" cy="166199"/>
          </a:xfrm>
        </p:spPr>
        <p:txBody>
          <a:bodyPr wrap="square" lIns="0">
            <a:sp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nl-NL" dirty="0"/>
              <a:t>XXXX-XXXX</a:t>
            </a:r>
          </a:p>
        </p:txBody>
      </p:sp>
      <p:sp>
        <p:nvSpPr>
          <p:cNvPr id="77" name="Tijdelijke aanduiding voor tekst 21">
            <a:extLst>
              <a:ext uri="{FF2B5EF4-FFF2-40B4-BE49-F238E27FC236}">
                <a16:creationId xmlns:a16="http://schemas.microsoft.com/office/drawing/2014/main" id="{7A437029-9C15-4FE4-A502-D1D30ACEC9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1087" y="3130164"/>
            <a:ext cx="2069198" cy="221599"/>
          </a:xfrm>
        </p:spPr>
        <p:txBody>
          <a:bodyPr wrap="square" lIns="0">
            <a:spAutoFit/>
          </a:bodyPr>
          <a:lstStyle>
            <a:lvl1pPr marL="0" indent="0" algn="l">
              <a:buNone/>
              <a:defRPr sz="1600" b="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nl-NL" dirty="0"/>
              <a:t>Werk 2</a:t>
            </a:r>
          </a:p>
        </p:txBody>
      </p:sp>
      <p:sp>
        <p:nvSpPr>
          <p:cNvPr id="78" name="Tijdelijke aanduiding voor tekst 21">
            <a:extLst>
              <a:ext uri="{FF2B5EF4-FFF2-40B4-BE49-F238E27FC236}">
                <a16:creationId xmlns:a16="http://schemas.microsoft.com/office/drawing/2014/main" id="{2A1DC89C-6784-4A89-AC84-D586E543F47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76099" y="3133455"/>
            <a:ext cx="2819900" cy="932941"/>
          </a:xfrm>
        </p:spPr>
        <p:txBody>
          <a:bodyPr wrap="square" lIns="0">
            <a:noAutofit/>
          </a:bodyPr>
          <a:lstStyle>
            <a:lvl1pPr marL="0" indent="0" algn="l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l-NL" sz="1400" dirty="0">
                <a:solidFill>
                  <a:schemeClr val="bg1">
                    <a:lumMod val="50000"/>
                  </a:schemeClr>
                </a:solidFill>
              </a:rPr>
              <a:t>Geef hier een beschrijving</a:t>
            </a:r>
          </a:p>
        </p:txBody>
      </p:sp>
      <p:sp>
        <p:nvSpPr>
          <p:cNvPr id="79" name="Tijdelijke aanduiding voor tekst 21">
            <a:extLst>
              <a:ext uri="{FF2B5EF4-FFF2-40B4-BE49-F238E27FC236}">
                <a16:creationId xmlns:a16="http://schemas.microsoft.com/office/drawing/2014/main" id="{E0CEB6F8-B614-453C-8E74-2151B8BD0CA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1087" y="3386949"/>
            <a:ext cx="2069198" cy="166199"/>
          </a:xfrm>
        </p:spPr>
        <p:txBody>
          <a:bodyPr wrap="square" lIns="0">
            <a:sp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nl-NL" dirty="0"/>
              <a:t>XXXX-XXXX</a:t>
            </a:r>
          </a:p>
        </p:txBody>
      </p:sp>
      <p:sp>
        <p:nvSpPr>
          <p:cNvPr id="80" name="Tijdelijke aanduiding voor tekst 21">
            <a:extLst>
              <a:ext uri="{FF2B5EF4-FFF2-40B4-BE49-F238E27FC236}">
                <a16:creationId xmlns:a16="http://schemas.microsoft.com/office/drawing/2014/main" id="{89B94E28-6916-41FA-9A44-1411AD372B4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1087" y="4083291"/>
            <a:ext cx="2069198" cy="221599"/>
          </a:xfrm>
        </p:spPr>
        <p:txBody>
          <a:bodyPr wrap="square" lIns="0">
            <a:spAutoFit/>
          </a:bodyPr>
          <a:lstStyle>
            <a:lvl1pPr marL="0" indent="0" algn="l">
              <a:buNone/>
              <a:defRPr sz="1600" b="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nl-NL" dirty="0"/>
              <a:t>Werk 3</a:t>
            </a:r>
          </a:p>
        </p:txBody>
      </p:sp>
      <p:sp>
        <p:nvSpPr>
          <p:cNvPr id="81" name="Tijdelijke aanduiding voor tekst 21">
            <a:extLst>
              <a:ext uri="{FF2B5EF4-FFF2-40B4-BE49-F238E27FC236}">
                <a16:creationId xmlns:a16="http://schemas.microsoft.com/office/drawing/2014/main" id="{11554A4B-D21D-4B5D-97AC-D57A65E1A12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76099" y="4086582"/>
            <a:ext cx="2819900" cy="932941"/>
          </a:xfrm>
        </p:spPr>
        <p:txBody>
          <a:bodyPr wrap="square" lIns="0">
            <a:noAutofit/>
          </a:bodyPr>
          <a:lstStyle>
            <a:lvl1pPr marL="0" indent="0" algn="l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l-NL" sz="1400" dirty="0">
                <a:solidFill>
                  <a:schemeClr val="bg1">
                    <a:lumMod val="50000"/>
                  </a:schemeClr>
                </a:solidFill>
              </a:rPr>
              <a:t>Geef hier een beschrijving</a:t>
            </a:r>
          </a:p>
        </p:txBody>
      </p:sp>
      <p:sp>
        <p:nvSpPr>
          <p:cNvPr id="82" name="Tijdelijke aanduiding voor tekst 21">
            <a:extLst>
              <a:ext uri="{FF2B5EF4-FFF2-40B4-BE49-F238E27FC236}">
                <a16:creationId xmlns:a16="http://schemas.microsoft.com/office/drawing/2014/main" id="{D8D952B2-B2DC-4FD9-8EEE-E1C1565DE7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1087" y="4340076"/>
            <a:ext cx="2069198" cy="166199"/>
          </a:xfrm>
        </p:spPr>
        <p:txBody>
          <a:bodyPr wrap="square" lIns="0">
            <a:sp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nl-NL" dirty="0"/>
              <a:t>XXXX-XXXX</a:t>
            </a:r>
          </a:p>
        </p:txBody>
      </p:sp>
      <p:sp>
        <p:nvSpPr>
          <p:cNvPr id="83" name="Tijdelijke aanduiding voor tekst 21">
            <a:extLst>
              <a:ext uri="{FF2B5EF4-FFF2-40B4-BE49-F238E27FC236}">
                <a16:creationId xmlns:a16="http://schemas.microsoft.com/office/drawing/2014/main" id="{33E4E7A0-A2F2-4052-A7D6-AF781FA85C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1087" y="5042708"/>
            <a:ext cx="2069198" cy="221599"/>
          </a:xfrm>
        </p:spPr>
        <p:txBody>
          <a:bodyPr wrap="square" lIns="0">
            <a:spAutoFit/>
          </a:bodyPr>
          <a:lstStyle>
            <a:lvl1pPr marL="0" indent="0" algn="l">
              <a:buNone/>
              <a:defRPr sz="1600" b="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nl-NL" dirty="0"/>
              <a:t>Werk 4</a:t>
            </a:r>
          </a:p>
        </p:txBody>
      </p:sp>
      <p:sp>
        <p:nvSpPr>
          <p:cNvPr id="84" name="Tijdelijke aanduiding voor tekst 21">
            <a:extLst>
              <a:ext uri="{FF2B5EF4-FFF2-40B4-BE49-F238E27FC236}">
                <a16:creationId xmlns:a16="http://schemas.microsoft.com/office/drawing/2014/main" id="{CB18D4B4-3DA3-4B68-8820-63CFBEBEB5D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76099" y="5045999"/>
            <a:ext cx="2819900" cy="932941"/>
          </a:xfrm>
        </p:spPr>
        <p:txBody>
          <a:bodyPr wrap="square" lIns="0">
            <a:noAutofit/>
          </a:bodyPr>
          <a:lstStyle>
            <a:lvl1pPr marL="0" indent="0" algn="l">
              <a:buNone/>
              <a:defRPr sz="1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l-NL" sz="1400" dirty="0">
                <a:solidFill>
                  <a:schemeClr val="bg1">
                    <a:lumMod val="50000"/>
                  </a:schemeClr>
                </a:solidFill>
              </a:rPr>
              <a:t>Geef hier een beschrijving</a:t>
            </a:r>
          </a:p>
        </p:txBody>
      </p:sp>
      <p:sp>
        <p:nvSpPr>
          <p:cNvPr id="85" name="Tijdelijke aanduiding voor tekst 21">
            <a:extLst>
              <a:ext uri="{FF2B5EF4-FFF2-40B4-BE49-F238E27FC236}">
                <a16:creationId xmlns:a16="http://schemas.microsoft.com/office/drawing/2014/main" id="{B2956198-C098-485C-95C0-6FAB8BF773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1087" y="5299493"/>
            <a:ext cx="2069198" cy="166199"/>
          </a:xfrm>
        </p:spPr>
        <p:txBody>
          <a:bodyPr wrap="square" lIns="0">
            <a:spAutoFit/>
          </a:bodyPr>
          <a:lstStyle>
            <a:lvl1pPr marL="0" indent="0" algn="l"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nl-NL" dirty="0"/>
              <a:t>XXXX-XXXX</a:t>
            </a:r>
          </a:p>
        </p:txBody>
      </p:sp>
      <p:sp>
        <p:nvSpPr>
          <p:cNvPr id="86" name="Tijdelijke aanduiding voor tekst 21">
            <a:extLst>
              <a:ext uri="{FF2B5EF4-FFF2-40B4-BE49-F238E27FC236}">
                <a16:creationId xmlns:a16="http://schemas.microsoft.com/office/drawing/2014/main" id="{7EBB665E-9007-4CF5-9F13-8FED490A67A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94431" y="2175562"/>
            <a:ext cx="2069198" cy="221599"/>
          </a:xfrm>
        </p:spPr>
        <p:txBody>
          <a:bodyPr wrap="square" lIns="0">
            <a:spAutoFit/>
          </a:bodyPr>
          <a:lstStyle>
            <a:lvl1pPr marL="0" indent="0" algn="l">
              <a:buNone/>
              <a:defRPr sz="1600" b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nl-NL" dirty="0"/>
              <a:t>Werk 1</a:t>
            </a:r>
          </a:p>
        </p:txBody>
      </p:sp>
      <p:sp>
        <p:nvSpPr>
          <p:cNvPr id="88" name="Tijdelijke aanduiding voor tekst 21">
            <a:extLst>
              <a:ext uri="{FF2B5EF4-FFF2-40B4-BE49-F238E27FC236}">
                <a16:creationId xmlns:a16="http://schemas.microsoft.com/office/drawing/2014/main" id="{34A7C554-7161-4E5C-96C9-C8BDA5B29E5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494431" y="2432347"/>
            <a:ext cx="2069198" cy="166199"/>
          </a:xfrm>
        </p:spPr>
        <p:txBody>
          <a:bodyPr wrap="square" lIns="0">
            <a:spAutoFit/>
          </a:bodyPr>
          <a:lstStyle>
            <a:lvl1pPr marL="0" indent="0" algn="l">
              <a:buNone/>
              <a:defRPr sz="1200" b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nl-NL" dirty="0"/>
              <a:t>XXXX-XXXX</a:t>
            </a:r>
          </a:p>
        </p:txBody>
      </p:sp>
      <p:sp>
        <p:nvSpPr>
          <p:cNvPr id="42" name="Tijdelijke aanduiding voor tekst 21">
            <a:extLst>
              <a:ext uri="{FF2B5EF4-FFF2-40B4-BE49-F238E27FC236}">
                <a16:creationId xmlns:a16="http://schemas.microsoft.com/office/drawing/2014/main" id="{B4DE8B39-7FDB-4F23-BBF3-B80B99B3C28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931299" y="2175562"/>
            <a:ext cx="2818800" cy="932400"/>
          </a:xfrm>
        </p:spPr>
        <p:txBody>
          <a:bodyPr wrap="square" lIns="90000">
            <a:noAutofit/>
          </a:bodyPr>
          <a:lstStyle>
            <a:lvl1pPr marL="0" indent="0" algn="l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Geef hier een beschrijving</a:t>
            </a:r>
          </a:p>
        </p:txBody>
      </p:sp>
      <p:grpSp>
        <p:nvGrpSpPr>
          <p:cNvPr id="41" name="Instructie">
            <a:extLst>
              <a:ext uri="{FF2B5EF4-FFF2-40B4-BE49-F238E27FC236}">
                <a16:creationId xmlns:a16="http://schemas.microsoft.com/office/drawing/2014/main" id="{D1E2ED7F-9BD6-4103-B54B-3CEC336BEF8F}"/>
              </a:ext>
            </a:extLst>
          </p:cNvPr>
          <p:cNvGrpSpPr/>
          <p:nvPr userDrawn="1"/>
        </p:nvGrpSpPr>
        <p:grpSpPr>
          <a:xfrm>
            <a:off x="12391601" y="0"/>
            <a:ext cx="3183678" cy="5340257"/>
            <a:chOff x="12391601" y="0"/>
            <a:chExt cx="3183678" cy="5340257"/>
          </a:xfrm>
        </p:grpSpPr>
        <p:grpSp>
          <p:nvGrpSpPr>
            <p:cNvPr id="43" name="Meer informatie">
              <a:extLst>
                <a:ext uri="{FF2B5EF4-FFF2-40B4-BE49-F238E27FC236}">
                  <a16:creationId xmlns:a16="http://schemas.microsoft.com/office/drawing/2014/main" id="{959C56B6-F25E-4E2B-A074-55C7ACFAB612}"/>
                </a:ext>
              </a:extLst>
            </p:cNvPr>
            <p:cNvGrpSpPr/>
            <p:nvPr userDrawn="1"/>
          </p:nvGrpSpPr>
          <p:grpSpPr>
            <a:xfrm>
              <a:off x="12396764" y="4556984"/>
              <a:ext cx="3178515" cy="783273"/>
              <a:chOff x="-3741486" y="3386444"/>
              <a:chExt cx="3178515" cy="783273"/>
            </a:xfrm>
          </p:grpSpPr>
          <p:sp>
            <p:nvSpPr>
              <p:cNvPr id="109" name="Freeform 101">
                <a:extLst>
                  <a:ext uri="{FF2B5EF4-FFF2-40B4-BE49-F238E27FC236}">
                    <a16:creationId xmlns:a16="http://schemas.microsoft.com/office/drawing/2014/main" id="{9754A47F-02E5-46B7-9182-D8665EB648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86444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</a:endParaRPr>
              </a:p>
            </p:txBody>
          </p:sp>
          <p:sp>
            <p:nvSpPr>
              <p:cNvPr id="110" name="Rechthoek 109">
                <a:extLst>
                  <a:ext uri="{FF2B5EF4-FFF2-40B4-BE49-F238E27FC236}">
                    <a16:creationId xmlns:a16="http://schemas.microsoft.com/office/drawing/2014/main" id="{34D472D6-0C96-42C3-8D65-A810F1D124D2}"/>
                  </a:ext>
                </a:extLst>
              </p:cNvPr>
              <p:cNvSpPr/>
              <p:nvPr userDrawn="1"/>
            </p:nvSpPr>
            <p:spPr>
              <a:xfrm>
                <a:off x="-3380966" y="3458473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‘Instructie dia: YouTube links’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111" name="Rechte verbindingslijn 110">
                <a:extLst>
                  <a:ext uri="{FF2B5EF4-FFF2-40B4-BE49-F238E27FC236}">
                    <a16:creationId xmlns:a16="http://schemas.microsoft.com/office/drawing/2014/main" id="{1475CDF0-9E3A-4FB1-B2B9-1961AE7B906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69717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rgbClr val="303E48"/>
                </a:solidFill>
                <a:prstDash val="solid"/>
              </a:ln>
              <a:effectLst/>
            </p:spPr>
          </p:cxnSp>
        </p:grpSp>
        <p:sp>
          <p:nvSpPr>
            <p:cNvPr id="44" name="Rechthoek 43">
              <a:extLst>
                <a:ext uri="{FF2B5EF4-FFF2-40B4-BE49-F238E27FC236}">
                  <a16:creationId xmlns:a16="http://schemas.microsoft.com/office/drawing/2014/main" id="{DF5CCAB0-2F3C-456B-AF0E-516B13AD608A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 dirty="0">
                  <a:ln>
                    <a:noFill/>
                  </a:ln>
                  <a:solidFill>
                    <a:srgbClr val="303E48"/>
                  </a:solidFill>
                  <a:effectLst/>
                  <a:uLnTx/>
                  <a:uFillTx/>
                  <a:latin typeface="Oswald"/>
                  <a:cs typeface="Segoe UI Light" panose="020B0502040204020203" pitchFamily="34" charset="0"/>
                </a:rPr>
                <a:t>Afbeelding invoegen/veranderen</a:t>
              </a:r>
            </a:p>
          </p:txBody>
        </p:sp>
        <p:sp>
          <p:nvSpPr>
            <p:cNvPr id="45" name="Ovaal 44">
              <a:extLst>
                <a:ext uri="{FF2B5EF4-FFF2-40B4-BE49-F238E27FC236}">
                  <a16:creationId xmlns:a16="http://schemas.microsoft.com/office/drawing/2014/main" id="{2BBA6FBF-70C4-4DE7-AB3E-B769ED5E7DAC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46" name="Rechte verbindingslijn 45">
              <a:extLst>
                <a:ext uri="{FF2B5EF4-FFF2-40B4-BE49-F238E27FC236}">
                  <a16:creationId xmlns:a16="http://schemas.microsoft.com/office/drawing/2014/main" id="{C33259F4-0FEF-4AEE-88FA-628C0499C28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cxnSp>
          <p:nvCxnSpPr>
            <p:cNvPr id="48" name="Rechte verbindingslijn 47">
              <a:extLst>
                <a:ext uri="{FF2B5EF4-FFF2-40B4-BE49-F238E27FC236}">
                  <a16:creationId xmlns:a16="http://schemas.microsoft.com/office/drawing/2014/main" id="{DEE92EC7-BD16-4FCD-B2AA-E4442239336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sp>
          <p:nvSpPr>
            <p:cNvPr id="56" name="Rechthoek 55">
              <a:extLst>
                <a:ext uri="{FF2B5EF4-FFF2-40B4-BE49-F238E27FC236}">
                  <a16:creationId xmlns:a16="http://schemas.microsoft.com/office/drawing/2014/main" id="{FC041A34-B797-48B6-9C32-389A651EF50A}"/>
                </a:ext>
              </a:extLst>
            </p:cNvPr>
            <p:cNvSpPr/>
            <p:nvPr userDrawn="1"/>
          </p:nvSpPr>
          <p:spPr>
            <a:xfrm>
              <a:off x="12757282" y="432552"/>
              <a:ext cx="2817995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Wanneer nodig, verwijder de bestaande afbeelding d.m.v. de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‘Delete’-knop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 Klik op het pictogram om een nieuwe afbeelding in te voegen. </a:t>
              </a: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cxnSp>
          <p:nvCxnSpPr>
            <p:cNvPr id="57" name="Rechte verbindingslijn 56">
              <a:extLst>
                <a:ext uri="{FF2B5EF4-FFF2-40B4-BE49-F238E27FC236}">
                  <a16:creationId xmlns:a16="http://schemas.microsoft.com/office/drawing/2014/main" id="{BA1DEAAE-58C6-426B-8297-06140D094F4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4439101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sp>
          <p:nvSpPr>
            <p:cNvPr id="59" name="Ovaal 58">
              <a:extLst>
                <a:ext uri="{FF2B5EF4-FFF2-40B4-BE49-F238E27FC236}">
                  <a16:creationId xmlns:a16="http://schemas.microsoft.com/office/drawing/2014/main" id="{186B955F-400B-44EB-A92C-FAD775F65E63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60" name="Rechthoek 59">
              <a:extLst>
                <a:ext uri="{FF2B5EF4-FFF2-40B4-BE49-F238E27FC236}">
                  <a16:creationId xmlns:a16="http://schemas.microsoft.com/office/drawing/2014/main" id="{AC672255-5AAE-4051-9471-47C5975E5683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Selecteer de gewenste afbeelding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en klik op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‘Invoegen’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grpSp>
          <p:nvGrpSpPr>
            <p:cNvPr id="61" name="Groep 60">
              <a:extLst>
                <a:ext uri="{FF2B5EF4-FFF2-40B4-BE49-F238E27FC236}">
                  <a16:creationId xmlns:a16="http://schemas.microsoft.com/office/drawing/2014/main" id="{A4769864-EAA1-4003-BA82-839FD5CF3C4F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106" name="Rechthoek 105">
                <a:extLst>
                  <a:ext uri="{FF2B5EF4-FFF2-40B4-BE49-F238E27FC236}">
                    <a16:creationId xmlns:a16="http://schemas.microsoft.com/office/drawing/2014/main" id="{77602FE0-B1C3-4774-A8C2-6AFC73FCCD48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107" name="Rechte verbindingslijn 106">
                <a:extLst>
                  <a:ext uri="{FF2B5EF4-FFF2-40B4-BE49-F238E27FC236}">
                    <a16:creationId xmlns:a16="http://schemas.microsoft.com/office/drawing/2014/main" id="{BD0570CD-DE5A-40BB-8ABA-011592CEA59E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08" name="Gelijkbenige driehoek 107">
                <a:extLst>
                  <a:ext uri="{FF2B5EF4-FFF2-40B4-BE49-F238E27FC236}">
                    <a16:creationId xmlns:a16="http://schemas.microsoft.com/office/drawing/2014/main" id="{E900AAD9-9522-4B03-A7E6-06D842D1D903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  <p:grpSp>
          <p:nvGrpSpPr>
            <p:cNvPr id="62" name="Groep 61">
              <a:extLst>
                <a:ext uri="{FF2B5EF4-FFF2-40B4-BE49-F238E27FC236}">
                  <a16:creationId xmlns:a16="http://schemas.microsoft.com/office/drawing/2014/main" id="{BB10320D-C453-49D1-BDA1-DAB61828542E}"/>
                </a:ext>
              </a:extLst>
            </p:cNvPr>
            <p:cNvGrpSpPr/>
            <p:nvPr userDrawn="1"/>
          </p:nvGrpSpPr>
          <p:grpSpPr>
            <a:xfrm>
              <a:off x="12757282" y="1141626"/>
              <a:ext cx="294789" cy="318834"/>
              <a:chOff x="14466489" y="1001522"/>
              <a:chExt cx="290627" cy="314333"/>
            </a:xfrm>
          </p:grpSpPr>
          <p:sp>
            <p:nvSpPr>
              <p:cNvPr id="100" name="Rechthoek 99">
                <a:extLst>
                  <a:ext uri="{FF2B5EF4-FFF2-40B4-BE49-F238E27FC236}">
                    <a16:creationId xmlns:a16="http://schemas.microsoft.com/office/drawing/2014/main" id="{555EC3D1-F2E3-4322-9C1C-0C461D4016E9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C0C0C0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1" name="Ovaal 100">
                <a:extLst>
                  <a:ext uri="{FF2B5EF4-FFF2-40B4-BE49-F238E27FC236}">
                    <a16:creationId xmlns:a16="http://schemas.microsoft.com/office/drawing/2014/main" id="{2D6C9EFB-5AEF-4409-923A-CC82EBC8B4F6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102" name="Vrije vorm: vorm 101">
                <a:extLst>
                  <a:ext uri="{FF2B5EF4-FFF2-40B4-BE49-F238E27FC236}">
                    <a16:creationId xmlns:a16="http://schemas.microsoft.com/office/drawing/2014/main" id="{5DC3EE70-2103-47B2-95F1-C3B9412413A8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103" name="Rechthoek: afgeronde hoeken 102">
                <a:extLst>
                  <a:ext uri="{FF2B5EF4-FFF2-40B4-BE49-F238E27FC236}">
                    <a16:creationId xmlns:a16="http://schemas.microsoft.com/office/drawing/2014/main" id="{35F4471A-F356-4B91-BA9C-DFFD84AEF025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8AADD0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104" name="Rechte verbindingslijn 103">
                <a:extLst>
                  <a:ext uri="{FF2B5EF4-FFF2-40B4-BE49-F238E27FC236}">
                    <a16:creationId xmlns:a16="http://schemas.microsoft.com/office/drawing/2014/main" id="{4D8A515D-48A2-4646-BDC1-0E1B551D2E3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8AADD0"/>
                </a:solidFill>
                <a:prstDash val="solid"/>
              </a:ln>
              <a:effectLst/>
            </p:spPr>
          </p:cxnSp>
          <p:cxnSp>
            <p:nvCxnSpPr>
              <p:cNvPr id="105" name="Rechte verbindingslijn 104">
                <a:extLst>
                  <a:ext uri="{FF2B5EF4-FFF2-40B4-BE49-F238E27FC236}">
                    <a16:creationId xmlns:a16="http://schemas.microsoft.com/office/drawing/2014/main" id="{51120C75-480C-43B2-8732-4CB57660AB26}"/>
                  </a:ext>
                </a:extLst>
              </p:cNvPr>
              <p:cNvCxnSpPr>
                <a:cxnSpLocks/>
                <a:stCxn id="103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8AADD0"/>
                </a:solidFill>
                <a:prstDash val="solid"/>
              </a:ln>
              <a:effectLst/>
            </p:spPr>
          </p:cxnSp>
        </p:grpSp>
        <p:sp>
          <p:nvSpPr>
            <p:cNvPr id="63" name="Ovaal 62">
              <a:extLst>
                <a:ext uri="{FF2B5EF4-FFF2-40B4-BE49-F238E27FC236}">
                  <a16:creationId xmlns:a16="http://schemas.microsoft.com/office/drawing/2014/main" id="{F4F8833C-AB1B-42FA-B133-52684993F273}"/>
                </a:ext>
              </a:extLst>
            </p:cNvPr>
            <p:cNvSpPr/>
            <p:nvPr userDrawn="1"/>
          </p:nvSpPr>
          <p:spPr>
            <a:xfrm>
              <a:off x="12391601" y="2617951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65" name="Rechthoek 64">
              <a:extLst>
                <a:ext uri="{FF2B5EF4-FFF2-40B4-BE49-F238E27FC236}">
                  <a16:creationId xmlns:a16="http://schemas.microsoft.com/office/drawing/2014/main" id="{224DC4C5-8C76-4925-8A02-BD9A09A7CD3B}"/>
                </a:ext>
              </a:extLst>
            </p:cNvPr>
            <p:cNvSpPr/>
            <p:nvPr userDrawn="1"/>
          </p:nvSpPr>
          <p:spPr>
            <a:xfrm>
              <a:off x="12757283" y="2684014"/>
              <a:ext cx="2817996" cy="88731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Om de afbeelding te schalen of bij te snijden, ga naar de tab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‘Hulpmiddelen voor afbeeldingen - Opmaak’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 en klik op de knop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‘Bijsnijden’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 Schaal met de bolletjes de afbeelding en met de hoekjes het afbeeldingskader.</a:t>
              </a:r>
              <a:endParaRPr kumimoji="0" lang="nl-NL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cxnSp>
          <p:nvCxnSpPr>
            <p:cNvPr id="66" name="Rechte verbindingslijn 65">
              <a:extLst>
                <a:ext uri="{FF2B5EF4-FFF2-40B4-BE49-F238E27FC236}">
                  <a16:creationId xmlns:a16="http://schemas.microsoft.com/office/drawing/2014/main" id="{01F975D0-E4A9-4E9C-9D56-EDC0AC0CC76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9978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grpSp>
          <p:nvGrpSpPr>
            <p:cNvPr id="67" name="Groep 66">
              <a:extLst>
                <a:ext uri="{FF2B5EF4-FFF2-40B4-BE49-F238E27FC236}">
                  <a16:creationId xmlns:a16="http://schemas.microsoft.com/office/drawing/2014/main" id="{6588D4E2-1F7A-4BE8-85AE-39655B1094EC}"/>
                </a:ext>
              </a:extLst>
            </p:cNvPr>
            <p:cNvGrpSpPr/>
            <p:nvPr userDrawn="1"/>
          </p:nvGrpSpPr>
          <p:grpSpPr>
            <a:xfrm>
              <a:off x="12696514" y="3701158"/>
              <a:ext cx="514284" cy="612918"/>
              <a:chOff x="12682980" y="3403241"/>
              <a:chExt cx="622284" cy="741632"/>
            </a:xfrm>
          </p:grpSpPr>
          <p:grpSp>
            <p:nvGrpSpPr>
              <p:cNvPr id="68" name="Groep 67">
                <a:extLst>
                  <a:ext uri="{FF2B5EF4-FFF2-40B4-BE49-F238E27FC236}">
                    <a16:creationId xmlns:a16="http://schemas.microsoft.com/office/drawing/2014/main" id="{CA66716D-C1F4-45F6-A365-78283317970C}"/>
                  </a:ext>
                </a:extLst>
              </p:cNvPr>
              <p:cNvGrpSpPr/>
              <p:nvPr userDrawn="1"/>
            </p:nvGrpSpPr>
            <p:grpSpPr>
              <a:xfrm>
                <a:off x="12771568" y="3403241"/>
                <a:ext cx="467138" cy="448489"/>
                <a:chOff x="12782195" y="3403241"/>
                <a:chExt cx="467138" cy="448489"/>
              </a:xfrm>
            </p:grpSpPr>
            <p:grpSp>
              <p:nvGrpSpPr>
                <p:cNvPr id="71" name="Groep 70">
                  <a:extLst>
                    <a:ext uri="{FF2B5EF4-FFF2-40B4-BE49-F238E27FC236}">
                      <a16:creationId xmlns:a16="http://schemas.microsoft.com/office/drawing/2014/main" id="{B2D84508-6DC4-4A85-BDEE-643BBE97BB71}"/>
                    </a:ext>
                  </a:extLst>
                </p:cNvPr>
                <p:cNvGrpSpPr/>
                <p:nvPr userDrawn="1"/>
              </p:nvGrpSpPr>
              <p:grpSpPr>
                <a:xfrm>
                  <a:off x="12782195" y="3403241"/>
                  <a:ext cx="412967" cy="393907"/>
                  <a:chOff x="13554906" y="3320109"/>
                  <a:chExt cx="443906" cy="423419"/>
                </a:xfrm>
              </p:grpSpPr>
              <p:grpSp>
                <p:nvGrpSpPr>
                  <p:cNvPr id="94" name="Groep 93">
                    <a:extLst>
                      <a:ext uri="{FF2B5EF4-FFF2-40B4-BE49-F238E27FC236}">
                        <a16:creationId xmlns:a16="http://schemas.microsoft.com/office/drawing/2014/main" id="{D5CFAC14-7567-421E-8E60-99061B664766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06" cy="423419"/>
                    <a:chOff x="12909684" y="1276143"/>
                    <a:chExt cx="443906" cy="423419"/>
                  </a:xfrm>
                </p:grpSpPr>
                <p:sp>
                  <p:nvSpPr>
                    <p:cNvPr id="97" name="Rechthoek 96">
                      <a:extLst>
                        <a:ext uri="{FF2B5EF4-FFF2-40B4-BE49-F238E27FC236}">
                          <a16:creationId xmlns:a16="http://schemas.microsoft.com/office/drawing/2014/main" id="{2DF2D6D9-2771-4D2E-A2B4-F6985548B4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18700" y="1285262"/>
                      <a:ext cx="434890" cy="414300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1217512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8" name="Rechthoek 97">
                      <a:extLst>
                        <a:ext uri="{FF2B5EF4-FFF2-40B4-BE49-F238E27FC236}">
                          <a16:creationId xmlns:a16="http://schemas.microsoft.com/office/drawing/2014/main" id="{BEE63FED-BD4B-4BC9-B292-70C30BA4138B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ysClr val="window" lastClr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1217512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9" name="Ovaal 98">
                      <a:extLst>
                        <a:ext uri="{FF2B5EF4-FFF2-40B4-BE49-F238E27FC236}">
                          <a16:creationId xmlns:a16="http://schemas.microsoft.com/office/drawing/2014/main" id="{116EADA6-69BE-4B1C-AAE9-B3F0200A7D8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1217512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Open Sans"/>
                        <a:ea typeface="+mn-ea"/>
                        <a:cs typeface="+mn-cs"/>
                      </a:endParaRPr>
                    </a:p>
                  </p:txBody>
                </p:sp>
              </p:grpSp>
              <p:pic>
                <p:nvPicPr>
                  <p:cNvPr id="95" name="Afbeelding 94">
                    <a:extLst>
                      <a:ext uri="{FF2B5EF4-FFF2-40B4-BE49-F238E27FC236}">
                        <a16:creationId xmlns:a16="http://schemas.microsoft.com/office/drawing/2014/main" id="{70DCF6E2-B2EF-46EA-91D2-F1C8396CF82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4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96" name="Afbeelding 95">
                    <a:extLst>
                      <a:ext uri="{FF2B5EF4-FFF2-40B4-BE49-F238E27FC236}">
                        <a16:creationId xmlns:a16="http://schemas.microsoft.com/office/drawing/2014/main" id="{3437B9A5-D096-42FD-B5FE-A56D570982F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4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5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8" y="3454369"/>
                    <a:ext cx="173367" cy="111423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87" name="Groep 86">
                  <a:extLst>
                    <a:ext uri="{FF2B5EF4-FFF2-40B4-BE49-F238E27FC236}">
                      <a16:creationId xmlns:a16="http://schemas.microsoft.com/office/drawing/2014/main" id="{2CEB9A31-1245-4CA8-8832-7E9430054BF2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92" name="Rechthoek 91">
                    <a:extLst>
                      <a:ext uri="{FF2B5EF4-FFF2-40B4-BE49-F238E27FC236}">
                        <a16:creationId xmlns:a16="http://schemas.microsoft.com/office/drawing/2014/main" id="{9F83ECF4-2602-4E99-A587-4B5235851B2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3" name="Rechthoek 92">
                    <a:extLst>
                      <a:ext uri="{FF2B5EF4-FFF2-40B4-BE49-F238E27FC236}">
                        <a16:creationId xmlns:a16="http://schemas.microsoft.com/office/drawing/2014/main" id="{ADAAC660-C4DF-4E5A-9A70-622F585CCA22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89" name="Groep 88">
                  <a:extLst>
                    <a:ext uri="{FF2B5EF4-FFF2-40B4-BE49-F238E27FC236}">
                      <a16:creationId xmlns:a16="http://schemas.microsoft.com/office/drawing/2014/main" id="{9A9AEF35-5532-4120-9DED-5445AD71A121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90" name="Rechthoek 89">
                    <a:extLst>
                      <a:ext uri="{FF2B5EF4-FFF2-40B4-BE49-F238E27FC236}">
                        <a16:creationId xmlns:a16="http://schemas.microsoft.com/office/drawing/2014/main" id="{A42586C4-4F7D-4136-814F-41275D7774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91" name="Rechthoek 90">
                    <a:extLst>
                      <a:ext uri="{FF2B5EF4-FFF2-40B4-BE49-F238E27FC236}">
                        <a16:creationId xmlns:a16="http://schemas.microsoft.com/office/drawing/2014/main" id="{C7045515-F69E-40F0-BF7B-221E86699AE5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69" name="Rechthoek 68">
                <a:extLst>
                  <a:ext uri="{FF2B5EF4-FFF2-40B4-BE49-F238E27FC236}">
                    <a16:creationId xmlns:a16="http://schemas.microsoft.com/office/drawing/2014/main" id="{6DA1E48C-4DC4-4486-B923-2DD97DB1A559}"/>
                  </a:ext>
                </a:extLst>
              </p:cNvPr>
              <p:cNvSpPr/>
              <p:nvPr userDrawn="1"/>
            </p:nvSpPr>
            <p:spPr>
              <a:xfrm>
                <a:off x="12682980" y="3889890"/>
                <a:ext cx="622284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Bijsnijden</a:t>
                </a:r>
              </a:p>
            </p:txBody>
          </p:sp>
          <p:sp>
            <p:nvSpPr>
              <p:cNvPr id="70" name="Gelijkbenige driehoek 69">
                <a:extLst>
                  <a:ext uri="{FF2B5EF4-FFF2-40B4-BE49-F238E27FC236}">
                    <a16:creationId xmlns:a16="http://schemas.microsoft.com/office/drawing/2014/main" id="{4784BEC0-258F-47EE-80E2-3BF782713ED7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1073414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7" grpId="0" animBg="1"/>
      <p:bldP spid="19" grpId="1" animBg="1"/>
      <p:bldP spid="20" grpId="0"/>
      <p:bldP spid="25" grpId="0"/>
      <p:bldP spid="47" grpId="1" animBg="1"/>
      <p:bldP spid="58" grpId="0" animBg="1"/>
      <p:bldP spid="64" grpId="0">
        <p:tmplLst>
          <p:tmpl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5" grpId="0">
        <p:tmplLst>
          <p:tmpl>
            <p:tnLst>
              <p:par>
                <p:cTn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6" grpId="0">
        <p:tmplLst>
          <p:tmpl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7" grpId="0">
        <p:tmplLst>
          <p:tmpl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8" grpId="0">
        <p:tmplLst>
          <p:tmpl>
            <p:tnLst>
              <p:par>
                <p:cTn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9" grpId="0">
        <p:tmplLst>
          <p:tmpl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0" grpId="0">
        <p:tmplLst>
          <p:tmpl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1" grpId="0">
        <p:tmplLst>
          <p:tmpl>
            <p:tnLst>
              <p:par>
                <p:cTn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2" grpId="0">
        <p:tmplLst>
          <p:tmpl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3" grpId="0">
        <p:tmplLst>
          <p:tmpl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4" grpId="0">
        <p:tmplLst>
          <p:tmpl>
            <p:tnLst>
              <p:par>
                <p:cTn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5" grpId="0">
        <p:tmplLst>
          <p:tmpl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6" grpId="0">
        <p:tmplLst>
          <p:tmpl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8" grpId="0">
        <p:tmplLst>
          <p:tmpl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>
        <p:tmplLst>
          <p:tmpl>
            <p:tnLst>
              <p:par>
                <p:cTn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iting persoonlij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el 4">
            <a:extLst>
              <a:ext uri="{FF2B5EF4-FFF2-40B4-BE49-F238E27FC236}">
                <a16:creationId xmlns:a16="http://schemas.microsoft.com/office/drawing/2014/main" id="{1209FEA3-D93B-4EA4-BB67-478469136A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999" y="1229610"/>
            <a:ext cx="718401" cy="36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NL" dirty="0"/>
              <a:t> </a:t>
            </a: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0033D58B-ABB1-45A7-ADFB-CB1000126D6E}"/>
              </a:ext>
            </a:extLst>
          </p:cNvPr>
          <p:cNvGrpSpPr/>
          <p:nvPr userDrawn="1"/>
        </p:nvGrpSpPr>
        <p:grpSpPr>
          <a:xfrm>
            <a:off x="11454066" y="847815"/>
            <a:ext cx="295022" cy="206699"/>
            <a:chOff x="11454066" y="847815"/>
            <a:chExt cx="295022" cy="206699"/>
          </a:xfrm>
        </p:grpSpPr>
        <p:cxnSp>
          <p:nvCxnSpPr>
            <p:cNvPr id="53" name="Rechte verbindingslijn 52">
              <a:extLst>
                <a:ext uri="{FF2B5EF4-FFF2-40B4-BE49-F238E27FC236}">
                  <a16:creationId xmlns:a16="http://schemas.microsoft.com/office/drawing/2014/main" id="{8EEFEBD1-0859-4E97-87B1-36B2F4EA1DF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54066" y="847815"/>
              <a:ext cx="295022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Rechte verbindingslijn 53">
              <a:extLst>
                <a:ext uri="{FF2B5EF4-FFF2-40B4-BE49-F238E27FC236}">
                  <a16:creationId xmlns:a16="http://schemas.microsoft.com/office/drawing/2014/main" id="{E83E828F-7B6B-4EF8-9B0A-732FC495817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54066" y="952767"/>
              <a:ext cx="295022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Rechte verbindingslijn 54">
              <a:extLst>
                <a:ext uri="{FF2B5EF4-FFF2-40B4-BE49-F238E27FC236}">
                  <a16:creationId xmlns:a16="http://schemas.microsoft.com/office/drawing/2014/main" id="{BAA36A2D-540E-4691-8E31-6D274103331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54066" y="1054514"/>
              <a:ext cx="295022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ijdelijke aanduiding voor datum 1">
            <a:extLst>
              <a:ext uri="{FF2B5EF4-FFF2-40B4-BE49-F238E27FC236}">
                <a16:creationId xmlns:a16="http://schemas.microsoft.com/office/drawing/2014/main" id="{2A4C3D55-E810-4401-9D29-4000BAEF42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9263" y="6319063"/>
            <a:ext cx="1383136" cy="151790"/>
          </a:xfrm>
        </p:spPr>
        <p:txBody>
          <a:bodyPr/>
          <a:lstStyle/>
          <a:p>
            <a:fld id="{AFDA3088-6BDE-4F42-A3F1-23849FACD9E7}" type="datetime4">
              <a:rPr lang="nl-NL" noProof="0" smtClean="0"/>
              <a:t>24 augustus 2022</a:t>
            </a:fld>
            <a:endParaRPr lang="nl-NL" noProof="0" dirty="0"/>
          </a:p>
        </p:txBody>
      </p:sp>
      <p:sp>
        <p:nvSpPr>
          <p:cNvPr id="23" name="Tijdelijke aanduiding voor voettekst 2">
            <a:extLst>
              <a:ext uri="{FF2B5EF4-FFF2-40B4-BE49-F238E27FC236}">
                <a16:creationId xmlns:a16="http://schemas.microsoft.com/office/drawing/2014/main" id="{C714A6C8-86A6-47F8-8273-F57FA1E48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2400" y="6319063"/>
            <a:ext cx="4263600" cy="151790"/>
          </a:xfrm>
        </p:spPr>
        <p:txBody>
          <a:bodyPr/>
          <a:lstStyle/>
          <a:p>
            <a:r>
              <a:rPr lang="nl-NL" noProof="0" dirty="0"/>
              <a:t>(VUL HIER JE BEDRIJFSNAAM IN)</a:t>
            </a:r>
          </a:p>
        </p:txBody>
      </p:sp>
      <p:grpSp>
        <p:nvGrpSpPr>
          <p:cNvPr id="14" name="MENU ICON">
            <a:extLst>
              <a:ext uri="{FF2B5EF4-FFF2-40B4-BE49-F238E27FC236}">
                <a16:creationId xmlns:a16="http://schemas.microsoft.com/office/drawing/2014/main" id="{4B836DA3-46CF-4A0F-A11F-77D31DE1F3B9}"/>
              </a:ext>
            </a:extLst>
          </p:cNvPr>
          <p:cNvGrpSpPr/>
          <p:nvPr userDrawn="1"/>
        </p:nvGrpSpPr>
        <p:grpSpPr>
          <a:xfrm>
            <a:off x="11454066" y="847815"/>
            <a:ext cx="295022" cy="206699"/>
            <a:chOff x="11454066" y="847815"/>
            <a:chExt cx="295022" cy="206699"/>
          </a:xfrm>
        </p:grpSpPr>
        <p:cxnSp>
          <p:nvCxnSpPr>
            <p:cNvPr id="72" name="Rechte verbindingslijn 71">
              <a:extLst>
                <a:ext uri="{FF2B5EF4-FFF2-40B4-BE49-F238E27FC236}">
                  <a16:creationId xmlns:a16="http://schemas.microsoft.com/office/drawing/2014/main" id="{FF70C57B-9DDB-4B76-96CE-3681B020895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54066" y="847815"/>
              <a:ext cx="295022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Rechte verbindingslijn 72">
              <a:extLst>
                <a:ext uri="{FF2B5EF4-FFF2-40B4-BE49-F238E27FC236}">
                  <a16:creationId xmlns:a16="http://schemas.microsoft.com/office/drawing/2014/main" id="{DEADF698-A74D-4A41-A2F2-89064E90F36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54066" y="952767"/>
              <a:ext cx="295022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Rechte verbindingslijn 73">
              <a:extLst>
                <a:ext uri="{FF2B5EF4-FFF2-40B4-BE49-F238E27FC236}">
                  <a16:creationId xmlns:a16="http://schemas.microsoft.com/office/drawing/2014/main" id="{94063BC3-0131-4311-A00E-34017868372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54066" y="1054514"/>
              <a:ext cx="295022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ijdelijke aanduiding voor afbeelding 2">
            <a:extLst>
              <a:ext uri="{FF2B5EF4-FFF2-40B4-BE49-F238E27FC236}">
                <a16:creationId xmlns:a16="http://schemas.microsoft.com/office/drawing/2014/main" id="{C912D847-386B-4492-9EDC-BB2D5D4B969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7200" y="0"/>
            <a:ext cx="6094800" cy="680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972000" bIns="0" anchor="ctr"/>
          <a:lstStyle>
            <a:lvl1pPr marL="0" indent="0" algn="ctr">
              <a:buFontTx/>
              <a:buNone/>
              <a:defRPr sz="1050"/>
            </a:lvl1pPr>
          </a:lstStyle>
          <a:p>
            <a:r>
              <a:rPr lang="nl-NL" dirty="0"/>
              <a:t>Klik op het icoon om </a:t>
            </a:r>
            <a:br>
              <a:rPr lang="nl-NL" dirty="0"/>
            </a:br>
            <a:r>
              <a:rPr lang="nl-NL" dirty="0"/>
              <a:t>een persoonlijke foto in te laden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BA8D2355-DC56-46A5-8B2B-1EB025D4AC53}"/>
              </a:ext>
            </a:extLst>
          </p:cNvPr>
          <p:cNvSpPr txBox="1"/>
          <p:nvPr userDrawn="1"/>
        </p:nvSpPr>
        <p:spPr>
          <a:xfrm>
            <a:off x="331072" y="2132378"/>
            <a:ext cx="52172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</a:rPr>
              <a:t>Bedankt voor </a:t>
            </a:r>
          </a:p>
          <a:p>
            <a:r>
              <a:rPr lang="nl-NL" sz="4000" b="1" dirty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</a:rPr>
              <a:t>uw aandacht</a:t>
            </a:r>
            <a:endParaRPr lang="nl-NL" sz="5400" b="1" dirty="0">
              <a:solidFill>
                <a:schemeClr val="accent1"/>
              </a:solidFill>
              <a:latin typeface="+mj-lt"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9" name="C1">
            <a:extLst>
              <a:ext uri="{FF2B5EF4-FFF2-40B4-BE49-F238E27FC236}">
                <a16:creationId xmlns:a16="http://schemas.microsoft.com/office/drawing/2014/main" id="{EA8ECE76-FC0C-403B-A36D-3701E1E8D7A7}"/>
              </a:ext>
            </a:extLst>
          </p:cNvPr>
          <p:cNvSpPr/>
          <p:nvPr userDrawn="1"/>
        </p:nvSpPr>
        <p:spPr>
          <a:xfrm>
            <a:off x="455826" y="3712207"/>
            <a:ext cx="370265" cy="37026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0" name="C3">
            <a:extLst>
              <a:ext uri="{FF2B5EF4-FFF2-40B4-BE49-F238E27FC236}">
                <a16:creationId xmlns:a16="http://schemas.microsoft.com/office/drawing/2014/main" id="{5FA9B641-E9E6-43EC-ADDF-2B1E6CF49CF6}"/>
              </a:ext>
            </a:extLst>
          </p:cNvPr>
          <p:cNvSpPr/>
          <p:nvPr userDrawn="1"/>
        </p:nvSpPr>
        <p:spPr>
          <a:xfrm>
            <a:off x="2350598" y="3729101"/>
            <a:ext cx="370265" cy="37026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1" name="C2">
            <a:extLst>
              <a:ext uri="{FF2B5EF4-FFF2-40B4-BE49-F238E27FC236}">
                <a16:creationId xmlns:a16="http://schemas.microsoft.com/office/drawing/2014/main" id="{280E58F8-A0EE-4719-AC12-EEC0D79AEC4F}"/>
              </a:ext>
            </a:extLst>
          </p:cNvPr>
          <p:cNvSpPr/>
          <p:nvPr userDrawn="1"/>
        </p:nvSpPr>
        <p:spPr>
          <a:xfrm>
            <a:off x="1403212" y="3718990"/>
            <a:ext cx="370265" cy="37026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5" name="Tijdelijke aanduiding voor tekst 21">
            <a:extLst>
              <a:ext uri="{FF2B5EF4-FFF2-40B4-BE49-F238E27FC236}">
                <a16:creationId xmlns:a16="http://schemas.microsoft.com/office/drawing/2014/main" id="{DD289E95-164A-45F5-B7B3-B846FC6623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1072" y="4726021"/>
            <a:ext cx="3593267" cy="652486"/>
          </a:xfrm>
        </p:spPr>
        <p:txBody>
          <a:bodyPr wrap="square" lIns="90000">
            <a:spAutoFit/>
          </a:bodyPr>
          <a:lstStyle>
            <a:lvl1pPr marL="0" indent="0">
              <a:buNone/>
              <a:defRPr sz="18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l-NL" dirty="0"/>
              <a:t>T XXX-XXX-XXX</a:t>
            </a:r>
          </a:p>
          <a:p>
            <a:pPr lvl="0"/>
            <a:r>
              <a:rPr lang="nl-NL" dirty="0"/>
              <a:t>E naam@emailadres.nl</a:t>
            </a:r>
          </a:p>
        </p:txBody>
      </p:sp>
      <p:grpSp>
        <p:nvGrpSpPr>
          <p:cNvPr id="26" name="Instructie">
            <a:extLst>
              <a:ext uri="{FF2B5EF4-FFF2-40B4-BE49-F238E27FC236}">
                <a16:creationId xmlns:a16="http://schemas.microsoft.com/office/drawing/2014/main" id="{DC0BEB43-9747-4CDA-8E3F-6D8745032E43}"/>
              </a:ext>
            </a:extLst>
          </p:cNvPr>
          <p:cNvGrpSpPr/>
          <p:nvPr userDrawn="1"/>
        </p:nvGrpSpPr>
        <p:grpSpPr>
          <a:xfrm>
            <a:off x="12391601" y="0"/>
            <a:ext cx="3183678" cy="5340257"/>
            <a:chOff x="12391601" y="0"/>
            <a:chExt cx="3183678" cy="5340257"/>
          </a:xfrm>
        </p:grpSpPr>
        <p:grpSp>
          <p:nvGrpSpPr>
            <p:cNvPr id="27" name="Meer informatie">
              <a:extLst>
                <a:ext uri="{FF2B5EF4-FFF2-40B4-BE49-F238E27FC236}">
                  <a16:creationId xmlns:a16="http://schemas.microsoft.com/office/drawing/2014/main" id="{57DAD6CC-C9C1-4742-9033-629CD0F2249D}"/>
                </a:ext>
              </a:extLst>
            </p:cNvPr>
            <p:cNvGrpSpPr/>
            <p:nvPr userDrawn="1"/>
          </p:nvGrpSpPr>
          <p:grpSpPr>
            <a:xfrm>
              <a:off x="12396764" y="4556984"/>
              <a:ext cx="3178515" cy="783273"/>
              <a:chOff x="-3741486" y="3386444"/>
              <a:chExt cx="3178515" cy="783273"/>
            </a:xfrm>
          </p:grpSpPr>
          <p:sp>
            <p:nvSpPr>
              <p:cNvPr id="71" name="Freeform 101">
                <a:extLst>
                  <a:ext uri="{FF2B5EF4-FFF2-40B4-BE49-F238E27FC236}">
                    <a16:creationId xmlns:a16="http://schemas.microsoft.com/office/drawing/2014/main" id="{591D36FF-FE7A-4070-BD78-EA368D176C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86444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</a:endParaRPr>
              </a:p>
            </p:txBody>
          </p:sp>
          <p:sp>
            <p:nvSpPr>
              <p:cNvPr id="75" name="Rechthoek 74">
                <a:extLst>
                  <a:ext uri="{FF2B5EF4-FFF2-40B4-BE49-F238E27FC236}">
                    <a16:creationId xmlns:a16="http://schemas.microsoft.com/office/drawing/2014/main" id="{38977C1C-479C-466D-99C8-37A51E4C5DB8}"/>
                  </a:ext>
                </a:extLst>
              </p:cNvPr>
              <p:cNvSpPr/>
              <p:nvPr userDrawn="1"/>
            </p:nvSpPr>
            <p:spPr>
              <a:xfrm>
                <a:off x="-3380966" y="3458473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‘Instructie dia: YouTube links’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76" name="Rechte verbindingslijn 75">
                <a:extLst>
                  <a:ext uri="{FF2B5EF4-FFF2-40B4-BE49-F238E27FC236}">
                    <a16:creationId xmlns:a16="http://schemas.microsoft.com/office/drawing/2014/main" id="{A91121CB-A4B8-483E-9EF8-DF477F8A961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69717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rgbClr val="303E48"/>
                </a:solidFill>
                <a:prstDash val="solid"/>
              </a:ln>
              <a:effectLst/>
            </p:spPr>
          </p:cxnSp>
        </p:grp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566F2876-6FCC-4EB9-B4C4-5DA8B69DB60E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 dirty="0">
                  <a:ln>
                    <a:noFill/>
                  </a:ln>
                  <a:solidFill>
                    <a:srgbClr val="303E48"/>
                  </a:solidFill>
                  <a:effectLst/>
                  <a:uLnTx/>
                  <a:uFillTx/>
                  <a:latin typeface="Oswald"/>
                  <a:cs typeface="Segoe UI Light" panose="020B0502040204020203" pitchFamily="34" charset="0"/>
                </a:rPr>
                <a:t>Afbeelding invoegen/veranderen</a:t>
              </a:r>
            </a:p>
          </p:txBody>
        </p: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933D5092-5FF0-4756-B2C7-6E47BC0E9DB1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30" name="Rechte verbindingslijn 29">
              <a:extLst>
                <a:ext uri="{FF2B5EF4-FFF2-40B4-BE49-F238E27FC236}">
                  <a16:creationId xmlns:a16="http://schemas.microsoft.com/office/drawing/2014/main" id="{C7A3C29B-FDF2-45E9-9543-76BF792205D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cxnSp>
          <p:nvCxnSpPr>
            <p:cNvPr id="31" name="Rechte verbindingslijn 30">
              <a:extLst>
                <a:ext uri="{FF2B5EF4-FFF2-40B4-BE49-F238E27FC236}">
                  <a16:creationId xmlns:a16="http://schemas.microsoft.com/office/drawing/2014/main" id="{89E3FD0E-A3C0-4E61-965F-9FAE88FE58F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46D914A6-B902-42A1-8C41-C98240C05548}"/>
                </a:ext>
              </a:extLst>
            </p:cNvPr>
            <p:cNvSpPr/>
            <p:nvPr userDrawn="1"/>
          </p:nvSpPr>
          <p:spPr>
            <a:xfrm>
              <a:off x="12757282" y="432552"/>
              <a:ext cx="2817995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Wanneer nodig, verwijder de bestaande afbeelding d.m.v. de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‘Delete’-knop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 Klik op het pictogram om een nieuwe afbeelding in te voegen. </a:t>
              </a:r>
              <a:r>
                <a:rPr kumimoji="0" lang="nl-NL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cxnSp>
          <p:nvCxnSpPr>
            <p:cNvPr id="33" name="Rechte verbindingslijn 32">
              <a:extLst>
                <a:ext uri="{FF2B5EF4-FFF2-40B4-BE49-F238E27FC236}">
                  <a16:creationId xmlns:a16="http://schemas.microsoft.com/office/drawing/2014/main" id="{E5E06309-D193-4B86-9DB5-C92DFC77FA5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4439101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sp>
          <p:nvSpPr>
            <p:cNvPr id="34" name="Ovaal 33">
              <a:extLst>
                <a:ext uri="{FF2B5EF4-FFF2-40B4-BE49-F238E27FC236}">
                  <a16:creationId xmlns:a16="http://schemas.microsoft.com/office/drawing/2014/main" id="{EFF701DD-4357-434C-B3EC-2C4AD0BC0274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1F71417F-01DE-40DD-9DD4-1835DA0335F4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Selecteer de gewenste afbeelding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en klik op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‘Invoegen’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grpSp>
          <p:nvGrpSpPr>
            <p:cNvPr id="36" name="Groep 35">
              <a:extLst>
                <a:ext uri="{FF2B5EF4-FFF2-40B4-BE49-F238E27FC236}">
                  <a16:creationId xmlns:a16="http://schemas.microsoft.com/office/drawing/2014/main" id="{0AC22BB6-B46E-4E9B-AE83-90FDF1A8187E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68" name="Rechthoek 67">
                <a:extLst>
                  <a:ext uri="{FF2B5EF4-FFF2-40B4-BE49-F238E27FC236}">
                    <a16:creationId xmlns:a16="http://schemas.microsoft.com/office/drawing/2014/main" id="{995D4766-A370-4A48-BEEE-B5A287241A81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69" name="Rechte verbindingslijn 68">
                <a:extLst>
                  <a:ext uri="{FF2B5EF4-FFF2-40B4-BE49-F238E27FC236}">
                    <a16:creationId xmlns:a16="http://schemas.microsoft.com/office/drawing/2014/main" id="{1BB1F754-92AE-4FD4-A4A7-3F385FB13AFB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70" name="Gelijkbenige driehoek 69">
                <a:extLst>
                  <a:ext uri="{FF2B5EF4-FFF2-40B4-BE49-F238E27FC236}">
                    <a16:creationId xmlns:a16="http://schemas.microsoft.com/office/drawing/2014/main" id="{7F793236-7722-4483-8802-041AEE7184E2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  <p:grpSp>
          <p:nvGrpSpPr>
            <p:cNvPr id="37" name="Groep 36">
              <a:extLst>
                <a:ext uri="{FF2B5EF4-FFF2-40B4-BE49-F238E27FC236}">
                  <a16:creationId xmlns:a16="http://schemas.microsoft.com/office/drawing/2014/main" id="{DC351C98-FDAD-45B6-AB26-C20883BD81E6}"/>
                </a:ext>
              </a:extLst>
            </p:cNvPr>
            <p:cNvGrpSpPr/>
            <p:nvPr userDrawn="1"/>
          </p:nvGrpSpPr>
          <p:grpSpPr>
            <a:xfrm>
              <a:off x="12757282" y="1141626"/>
              <a:ext cx="294789" cy="318834"/>
              <a:chOff x="14466489" y="1001522"/>
              <a:chExt cx="290627" cy="314333"/>
            </a:xfrm>
          </p:grpSpPr>
          <p:sp>
            <p:nvSpPr>
              <p:cNvPr id="62" name="Rechthoek 61">
                <a:extLst>
                  <a:ext uri="{FF2B5EF4-FFF2-40B4-BE49-F238E27FC236}">
                    <a16:creationId xmlns:a16="http://schemas.microsoft.com/office/drawing/2014/main" id="{CD33D7E3-8B8C-4A59-A545-5E909113E9D1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C0C0C0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3" name="Ovaal 62">
                <a:extLst>
                  <a:ext uri="{FF2B5EF4-FFF2-40B4-BE49-F238E27FC236}">
                    <a16:creationId xmlns:a16="http://schemas.microsoft.com/office/drawing/2014/main" id="{0141CC6D-38E0-454E-BA8E-06607C4965BB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64" name="Vrije vorm: vorm 63">
                <a:extLst>
                  <a:ext uri="{FF2B5EF4-FFF2-40B4-BE49-F238E27FC236}">
                    <a16:creationId xmlns:a16="http://schemas.microsoft.com/office/drawing/2014/main" id="{B66BA30B-3197-4E0F-B835-A5AAA768C367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  <p:sp>
            <p:nvSpPr>
              <p:cNvPr id="65" name="Rechthoek: afgeronde hoeken 64">
                <a:extLst>
                  <a:ext uri="{FF2B5EF4-FFF2-40B4-BE49-F238E27FC236}">
                    <a16:creationId xmlns:a16="http://schemas.microsoft.com/office/drawing/2014/main" id="{E1DDA667-5BD0-46C2-A2C1-CD7A94984269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8AADD0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66" name="Rechte verbindingslijn 65">
                <a:extLst>
                  <a:ext uri="{FF2B5EF4-FFF2-40B4-BE49-F238E27FC236}">
                    <a16:creationId xmlns:a16="http://schemas.microsoft.com/office/drawing/2014/main" id="{AA9D7B29-4239-4B18-AD30-1016958419F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8AADD0"/>
                </a:solidFill>
                <a:prstDash val="solid"/>
              </a:ln>
              <a:effectLst/>
            </p:spPr>
          </p:cxnSp>
          <p:cxnSp>
            <p:nvCxnSpPr>
              <p:cNvPr id="67" name="Rechte verbindingslijn 66">
                <a:extLst>
                  <a:ext uri="{FF2B5EF4-FFF2-40B4-BE49-F238E27FC236}">
                    <a16:creationId xmlns:a16="http://schemas.microsoft.com/office/drawing/2014/main" id="{DEEEF8A9-BFB1-4E4D-8958-C2B8C1921F2D}"/>
                  </a:ext>
                </a:extLst>
              </p:cNvPr>
              <p:cNvCxnSpPr>
                <a:cxnSpLocks/>
                <a:stCxn id="65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8AADD0"/>
                </a:solidFill>
                <a:prstDash val="solid"/>
              </a:ln>
              <a:effectLst/>
            </p:spPr>
          </p:cxnSp>
        </p:grpSp>
        <p:sp>
          <p:nvSpPr>
            <p:cNvPr id="38" name="Ovaal 37">
              <a:extLst>
                <a:ext uri="{FF2B5EF4-FFF2-40B4-BE49-F238E27FC236}">
                  <a16:creationId xmlns:a16="http://schemas.microsoft.com/office/drawing/2014/main" id="{6458CEF9-D50C-429E-B1AF-3C4C0887635E}"/>
                </a:ext>
              </a:extLst>
            </p:cNvPr>
            <p:cNvSpPr/>
            <p:nvPr userDrawn="1"/>
          </p:nvSpPr>
          <p:spPr>
            <a:xfrm>
              <a:off x="12391601" y="2617951"/>
              <a:ext cx="260914" cy="259683"/>
            </a:xfrm>
            <a:prstGeom prst="ellipse">
              <a:avLst/>
            </a:prstGeom>
            <a:solidFill>
              <a:srgbClr val="303E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868BC374-0BB0-42D4-BF7C-CD095FEE5D0A}"/>
                </a:ext>
              </a:extLst>
            </p:cNvPr>
            <p:cNvSpPr/>
            <p:nvPr userDrawn="1"/>
          </p:nvSpPr>
          <p:spPr>
            <a:xfrm>
              <a:off x="12757283" y="2684014"/>
              <a:ext cx="2817996" cy="88731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303E48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Om de afbeelding te schalen of bij te snijden, ga naar de tab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‘Hulpmiddelen voor afbeeldingen - Opmaak’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 en klik op de knop </a:t>
              </a:r>
              <a:r>
                <a:rPr kumimoji="0" lang="nl-NL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‘Bijsnijden’</a:t>
              </a:r>
              <a:r>
                <a:rPr kumimoji="0" lang="nl-NL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"/>
                  <a:cs typeface="Segoe UI Light" panose="020B0502040204020203" pitchFamily="34" charset="0"/>
                </a:rPr>
                <a:t>. Schaal met de bolletjes de afbeelding en met de hoekjes het afbeeldingskader.</a:t>
              </a:r>
              <a:endParaRPr kumimoji="0" lang="nl-NL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cs typeface="Segoe UI Light" panose="020B0502040204020203" pitchFamily="34" charset="0"/>
              </a:endParaRPr>
            </a:p>
          </p:txBody>
        </p:sp>
        <p:cxnSp>
          <p:nvCxnSpPr>
            <p:cNvPr id="41" name="Rechte verbindingslijn 40">
              <a:extLst>
                <a:ext uri="{FF2B5EF4-FFF2-40B4-BE49-F238E27FC236}">
                  <a16:creationId xmlns:a16="http://schemas.microsoft.com/office/drawing/2014/main" id="{8E6617C0-F2B1-4BDD-A9B9-D3F2B5BE2B0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9978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rgbClr val="303E48"/>
              </a:solidFill>
              <a:prstDash val="solid"/>
            </a:ln>
            <a:effectLst/>
          </p:spPr>
        </p:cxnSp>
        <p:grpSp>
          <p:nvGrpSpPr>
            <p:cNvPr id="42" name="Groep 41">
              <a:extLst>
                <a:ext uri="{FF2B5EF4-FFF2-40B4-BE49-F238E27FC236}">
                  <a16:creationId xmlns:a16="http://schemas.microsoft.com/office/drawing/2014/main" id="{85870EE6-F90B-4436-93A9-9F90595B724A}"/>
                </a:ext>
              </a:extLst>
            </p:cNvPr>
            <p:cNvGrpSpPr/>
            <p:nvPr userDrawn="1"/>
          </p:nvGrpSpPr>
          <p:grpSpPr>
            <a:xfrm>
              <a:off x="12696514" y="3701158"/>
              <a:ext cx="514284" cy="612918"/>
              <a:chOff x="12682980" y="3403241"/>
              <a:chExt cx="622284" cy="741632"/>
            </a:xfrm>
          </p:grpSpPr>
          <p:grpSp>
            <p:nvGrpSpPr>
              <p:cNvPr id="43" name="Groep 42">
                <a:extLst>
                  <a:ext uri="{FF2B5EF4-FFF2-40B4-BE49-F238E27FC236}">
                    <a16:creationId xmlns:a16="http://schemas.microsoft.com/office/drawing/2014/main" id="{D8A79C22-EE67-481C-AB3E-F96087E62FD8}"/>
                  </a:ext>
                </a:extLst>
              </p:cNvPr>
              <p:cNvGrpSpPr/>
              <p:nvPr userDrawn="1"/>
            </p:nvGrpSpPr>
            <p:grpSpPr>
              <a:xfrm>
                <a:off x="12771568" y="3403241"/>
                <a:ext cx="467138" cy="448489"/>
                <a:chOff x="12782195" y="3403241"/>
                <a:chExt cx="467138" cy="448489"/>
              </a:xfrm>
            </p:grpSpPr>
            <p:grpSp>
              <p:nvGrpSpPr>
                <p:cNvPr id="46" name="Groep 45">
                  <a:extLst>
                    <a:ext uri="{FF2B5EF4-FFF2-40B4-BE49-F238E27FC236}">
                      <a16:creationId xmlns:a16="http://schemas.microsoft.com/office/drawing/2014/main" id="{F3CC4963-D595-4C2D-93B0-FA636ABF603C}"/>
                    </a:ext>
                  </a:extLst>
                </p:cNvPr>
                <p:cNvGrpSpPr/>
                <p:nvPr userDrawn="1"/>
              </p:nvGrpSpPr>
              <p:grpSpPr>
                <a:xfrm>
                  <a:off x="12782195" y="3403241"/>
                  <a:ext cx="412967" cy="393907"/>
                  <a:chOff x="13554906" y="3320109"/>
                  <a:chExt cx="443906" cy="423419"/>
                </a:xfrm>
              </p:grpSpPr>
              <p:grpSp>
                <p:nvGrpSpPr>
                  <p:cNvPr id="56" name="Groep 55">
                    <a:extLst>
                      <a:ext uri="{FF2B5EF4-FFF2-40B4-BE49-F238E27FC236}">
                        <a16:creationId xmlns:a16="http://schemas.microsoft.com/office/drawing/2014/main" id="{544229C2-C341-44DC-A6C1-0B187FAC3F8B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06" cy="423419"/>
                    <a:chOff x="12909684" y="1276143"/>
                    <a:chExt cx="443906" cy="423419"/>
                  </a:xfrm>
                </p:grpSpPr>
                <p:sp>
                  <p:nvSpPr>
                    <p:cNvPr id="59" name="Rechthoek 58">
                      <a:extLst>
                        <a:ext uri="{FF2B5EF4-FFF2-40B4-BE49-F238E27FC236}">
                          <a16:creationId xmlns:a16="http://schemas.microsoft.com/office/drawing/2014/main" id="{D728700A-4548-4EB4-A205-5D130858FB7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18700" y="1285262"/>
                      <a:ext cx="434890" cy="414300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1217512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0" name="Rechthoek 59">
                      <a:extLst>
                        <a:ext uri="{FF2B5EF4-FFF2-40B4-BE49-F238E27FC236}">
                          <a16:creationId xmlns:a16="http://schemas.microsoft.com/office/drawing/2014/main" id="{E3470A3D-88B3-489F-84D4-79C0520BA72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ysClr val="window" lastClr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1217512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1" name="Ovaal 60">
                      <a:extLst>
                        <a:ext uri="{FF2B5EF4-FFF2-40B4-BE49-F238E27FC236}">
                          <a16:creationId xmlns:a16="http://schemas.microsoft.com/office/drawing/2014/main" id="{4DC6E700-050A-4BB1-BE86-59873A5CE65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1217512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Open Sans"/>
                        <a:ea typeface="+mn-ea"/>
                        <a:cs typeface="+mn-cs"/>
                      </a:endParaRPr>
                    </a:p>
                  </p:txBody>
                </p:sp>
              </p:grpSp>
              <p:pic>
                <p:nvPicPr>
                  <p:cNvPr id="57" name="Afbeelding 56">
                    <a:extLst>
                      <a:ext uri="{FF2B5EF4-FFF2-40B4-BE49-F238E27FC236}">
                        <a16:creationId xmlns:a16="http://schemas.microsoft.com/office/drawing/2014/main" id="{2D0C2E26-5B94-41C8-AA2A-F41DDE6D239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8" name="Afbeelding 57">
                    <a:extLst>
                      <a:ext uri="{FF2B5EF4-FFF2-40B4-BE49-F238E27FC236}">
                        <a16:creationId xmlns:a16="http://schemas.microsoft.com/office/drawing/2014/main" id="{D9AC0DFE-299D-4ED7-A441-D0BA7567E26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8" y="3454369"/>
                    <a:ext cx="173367" cy="111423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7" name="Groep 46">
                  <a:extLst>
                    <a:ext uri="{FF2B5EF4-FFF2-40B4-BE49-F238E27FC236}">
                      <a16:creationId xmlns:a16="http://schemas.microsoft.com/office/drawing/2014/main" id="{10628007-BA30-49E0-852B-433443E259C4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1" name="Rechthoek 50">
                    <a:extLst>
                      <a:ext uri="{FF2B5EF4-FFF2-40B4-BE49-F238E27FC236}">
                        <a16:creationId xmlns:a16="http://schemas.microsoft.com/office/drawing/2014/main" id="{54C8974C-C87B-48B1-B0BD-13718DBCC85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2" name="Rechthoek 51">
                    <a:extLst>
                      <a:ext uri="{FF2B5EF4-FFF2-40B4-BE49-F238E27FC236}">
                        <a16:creationId xmlns:a16="http://schemas.microsoft.com/office/drawing/2014/main" id="{98F2FD66-11B9-43ED-AEB6-5AFE8F6D08AC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8" name="Groep 47">
                  <a:extLst>
                    <a:ext uri="{FF2B5EF4-FFF2-40B4-BE49-F238E27FC236}">
                      <a16:creationId xmlns:a16="http://schemas.microsoft.com/office/drawing/2014/main" id="{5A17CD95-00A0-48C1-ADF7-99FEF19BB137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9C229877-3FAE-44EC-AFDB-9D3038EB9EE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Rechthoek 49">
                    <a:extLst>
                      <a:ext uri="{FF2B5EF4-FFF2-40B4-BE49-F238E27FC236}">
                        <a16:creationId xmlns:a16="http://schemas.microsoft.com/office/drawing/2014/main" id="{E6F001C0-7D6D-4B7F-90E0-BBDCD7315ADD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1217512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44" name="Rechthoek 43">
                <a:extLst>
                  <a:ext uri="{FF2B5EF4-FFF2-40B4-BE49-F238E27FC236}">
                    <a16:creationId xmlns:a16="http://schemas.microsoft.com/office/drawing/2014/main" id="{29D9812D-6815-467B-9922-574EB41F837C}"/>
                  </a:ext>
                </a:extLst>
              </p:cNvPr>
              <p:cNvSpPr/>
              <p:nvPr userDrawn="1"/>
            </p:nvSpPr>
            <p:spPr>
              <a:xfrm>
                <a:off x="12682980" y="3889890"/>
                <a:ext cx="622284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Bijsnijden</a:t>
                </a:r>
              </a:p>
            </p:txBody>
          </p:sp>
          <p:sp>
            <p:nvSpPr>
              <p:cNvPr id="45" name="Gelijkbenige driehoek 44">
                <a:extLst>
                  <a:ext uri="{FF2B5EF4-FFF2-40B4-BE49-F238E27FC236}">
                    <a16:creationId xmlns:a16="http://schemas.microsoft.com/office/drawing/2014/main" id="{777F4DD3-59FF-4992-92CA-DCBB4AEF9E77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3049850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24" grpId="0" animBg="1"/>
      <p:bldP spid="18" grpId="0"/>
      <p:bldP spid="19" grpId="2" animBg="1"/>
      <p:bldP spid="20" grpId="2" animBg="1"/>
      <p:bldP spid="21" grpId="2" animBg="1"/>
      <p:bldP spid="25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5327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8418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19B37A3-82F2-45D5-868F-F00F93F6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999" y="1229610"/>
            <a:ext cx="718401" cy="36000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0" tIns="180000" rIns="180000" bIns="1260000" rtlCol="0" anchor="t">
            <a:noAutofit/>
          </a:bodyPr>
          <a:lstStyle/>
          <a:p>
            <a:r>
              <a:rPr lang="nl-NL" noProof="0"/>
              <a:t>Slidetitel hier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9999" y="1576317"/>
            <a:ext cx="11292002" cy="440977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nl-NL" noProof="0" dirty="0"/>
              <a:t>Klik hier om tekst in te voegen. Voor additionele hulp; zie zijkant slides voor Slidebuilder instructies</a:t>
            </a:r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</a:t>
            </a:r>
          </a:p>
          <a:p>
            <a:pPr lvl="5"/>
            <a:r>
              <a:rPr lang="nl-NL" noProof="0" dirty="0" err="1"/>
              <a:t>Bullet</a:t>
            </a:r>
            <a:endParaRPr lang="nl-NL" noProof="0" dirty="0"/>
          </a:p>
          <a:p>
            <a:pPr lvl="6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7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8"/>
            <a:r>
              <a:rPr lang="nl-NL" noProof="0" dirty="0"/>
              <a:t>Subtitel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CC0954C-56F0-4481-AEFC-476FD5516A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9999" y="6319922"/>
            <a:ext cx="1371495" cy="151789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>
              <a:defRPr sz="1000" b="1" cap="all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4060DD40-BD81-46E0-A502-85B128A278FE}" type="datetime4">
              <a:rPr lang="nl-NL" noProof="0" smtClean="0"/>
              <a:t>24 augustus 2022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93B2B64-2362-45C8-9E78-5ECAAAF34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21494" y="6319922"/>
            <a:ext cx="4274504" cy="151789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nl-NL" noProof="0" dirty="0"/>
              <a:t>(VUL HIER JE BEDRIJFSNAAM IN)</a:t>
            </a:r>
          </a:p>
        </p:txBody>
      </p:sp>
      <p:sp>
        <p:nvSpPr>
          <p:cNvPr id="81" name="Rechthoek 80">
            <a:extLst>
              <a:ext uri="{FF2B5EF4-FFF2-40B4-BE49-F238E27FC236}">
                <a16:creationId xmlns:a16="http://schemas.microsoft.com/office/drawing/2014/main" id="{F84AA15C-5863-49F7-885D-3EE684E6C1BC}"/>
              </a:ext>
            </a:extLst>
          </p:cNvPr>
          <p:cNvSpPr/>
          <p:nvPr userDrawn="1"/>
        </p:nvSpPr>
        <p:spPr>
          <a:xfrm>
            <a:off x="0" y="6804000"/>
            <a:ext cx="1168400" cy="54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noProof="0" dirty="0"/>
          </a:p>
        </p:txBody>
      </p:sp>
      <p:sp>
        <p:nvSpPr>
          <p:cNvPr id="99" name="Rechthoek 98">
            <a:extLst>
              <a:ext uri="{FF2B5EF4-FFF2-40B4-BE49-F238E27FC236}">
                <a16:creationId xmlns:a16="http://schemas.microsoft.com/office/drawing/2014/main" id="{3B6009A4-2675-444B-B3AA-9DA17997BB7A}"/>
              </a:ext>
            </a:extLst>
          </p:cNvPr>
          <p:cNvSpPr/>
          <p:nvPr userDrawn="1"/>
        </p:nvSpPr>
        <p:spPr>
          <a:xfrm>
            <a:off x="1168400" y="6804000"/>
            <a:ext cx="49276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noProof="0" dirty="0"/>
          </a:p>
        </p:txBody>
      </p:sp>
      <p:sp>
        <p:nvSpPr>
          <p:cNvPr id="101" name="Rechthoek 100">
            <a:extLst>
              <a:ext uri="{FF2B5EF4-FFF2-40B4-BE49-F238E27FC236}">
                <a16:creationId xmlns:a16="http://schemas.microsoft.com/office/drawing/2014/main" id="{FC1315FA-A686-4C97-9516-F4768BA89327}"/>
              </a:ext>
            </a:extLst>
          </p:cNvPr>
          <p:cNvSpPr/>
          <p:nvPr userDrawn="1"/>
        </p:nvSpPr>
        <p:spPr>
          <a:xfrm>
            <a:off x="6095997" y="6803998"/>
            <a:ext cx="5645951" cy="54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noProof="0" dirty="0"/>
          </a:p>
        </p:txBody>
      </p:sp>
      <p:grpSp>
        <p:nvGrpSpPr>
          <p:cNvPr id="9" name="(GRID)" hidden="1">
            <a:extLst>
              <a:ext uri="{FF2B5EF4-FFF2-40B4-BE49-F238E27FC236}">
                <a16:creationId xmlns:a16="http://schemas.microsoft.com/office/drawing/2014/main" id="{E9529739-547B-48E2-8E65-25A3C8C6E066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  <a:solidFill>
            <a:schemeClr val="accent1">
              <a:alpha val="20000"/>
            </a:schemeClr>
          </a:solidFill>
        </p:grpSpPr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1AB6ABB1-3170-4BDB-A852-345139B3A571}"/>
                </a:ext>
              </a:extLst>
            </p:cNvPr>
            <p:cNvSpPr/>
            <p:nvPr userDrawn="1"/>
          </p:nvSpPr>
          <p:spPr>
            <a:xfrm>
              <a:off x="0" y="0"/>
              <a:ext cx="12191998" cy="157631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/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1B47981B-6CD8-4F12-8039-29DB80D99D6E}"/>
                </a:ext>
              </a:extLst>
            </p:cNvPr>
            <p:cNvSpPr/>
            <p:nvPr userDrawn="1"/>
          </p:nvSpPr>
          <p:spPr>
            <a:xfrm>
              <a:off x="0" y="5986092"/>
              <a:ext cx="12191998" cy="8719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/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C4BB5D8F-0C3D-442F-A7CC-6841E85663E6}"/>
                </a:ext>
              </a:extLst>
            </p:cNvPr>
            <p:cNvSpPr/>
            <p:nvPr userDrawn="1"/>
          </p:nvSpPr>
          <p:spPr>
            <a:xfrm rot="16200000">
              <a:off x="-3204000" y="3204001"/>
              <a:ext cx="6858001" cy="45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/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DEECF2A6-7EF8-48BF-9695-ECCB61007B15}"/>
                </a:ext>
              </a:extLst>
            </p:cNvPr>
            <p:cNvSpPr/>
            <p:nvPr userDrawn="1"/>
          </p:nvSpPr>
          <p:spPr>
            <a:xfrm rot="16200000">
              <a:off x="8537999" y="3204001"/>
              <a:ext cx="6858001" cy="45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/>
            </a:p>
          </p:txBody>
        </p:sp>
      </p:grpSp>
      <p:sp>
        <p:nvSpPr>
          <p:cNvPr id="14" name="Rechthoek 13">
            <a:extLst>
              <a:ext uri="{FF2B5EF4-FFF2-40B4-BE49-F238E27FC236}">
                <a16:creationId xmlns:a16="http://schemas.microsoft.com/office/drawing/2014/main" id="{C000C189-0DA2-47CB-B11F-48D700099038}"/>
              </a:ext>
            </a:extLst>
          </p:cNvPr>
          <p:cNvSpPr/>
          <p:nvPr userDrawn="1"/>
        </p:nvSpPr>
        <p:spPr>
          <a:xfrm>
            <a:off x="11741948" y="6803998"/>
            <a:ext cx="450050" cy="5400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noProof="0" dirty="0"/>
          </a:p>
        </p:txBody>
      </p:sp>
    </p:spTree>
    <p:extLst>
      <p:ext uri="{BB962C8B-B14F-4D97-AF65-F5344CB8AC3E}">
        <p14:creationId xmlns:p14="http://schemas.microsoft.com/office/powerpoint/2010/main" val="277713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1" r:id="rId2"/>
    <p:sldLayoutId id="2147483684" r:id="rId3"/>
    <p:sldLayoutId id="2147483688" r:id="rId4"/>
    <p:sldLayoutId id="2147483685" r:id="rId5"/>
    <p:sldLayoutId id="2147483686" r:id="rId6"/>
    <p:sldLayoutId id="2147483689" r:id="rId7"/>
    <p:sldLayoutId id="2147483687" r:id="rId8"/>
    <p:sldLayoutId id="2147483723" r:id="rId9"/>
  </p:sldLayoutIdLst>
  <p:transition spd="med">
    <p:fade/>
  </p:transition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563" indent="-182563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49263" indent="-27463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Segoe MDL2 Assets" panose="050A0102010101010101" pitchFamily="18" charset="0"/>
        <a:buChar char=""/>
        <a:tabLst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82563" indent="-182563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>
          <a:solidFill>
            <a:schemeClr val="accent2"/>
          </a:solidFill>
          <a:latin typeface="+mj-lt"/>
          <a:ea typeface="+mn-ea"/>
          <a:cs typeface="+mn-cs"/>
        </a:defRPr>
      </a:lvl5pPr>
      <a:lvl6pPr marL="182563" indent="-182563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449263" indent="-220663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Segoe MDL2 Assets" panose="050A0102010101010101" pitchFamily="18" charset="0"/>
        <a:buChar char=""/>
        <a:tabLst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2563" indent="-182563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600" b="0" i="1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70" userDrawn="1">
          <p15:clr>
            <a:srgbClr val="F26B43"/>
          </p15:clr>
        </p15:guide>
        <p15:guide id="2" orient="horz" pos="981" userDrawn="1">
          <p15:clr>
            <a:srgbClr val="F26B43"/>
          </p15:clr>
        </p15:guide>
        <p15:guide id="3" pos="7401" userDrawn="1">
          <p15:clr>
            <a:srgbClr val="F26B43"/>
          </p15:clr>
        </p15:guide>
        <p15:guide id="4" pos="27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LOGO" hidden="1">
            <a:extLst>
              <a:ext uri="{FF2B5EF4-FFF2-40B4-BE49-F238E27FC236}">
                <a16:creationId xmlns:a16="http://schemas.microsoft.com/office/drawing/2014/main" id="{78538F70-4349-4486-9CF4-B213F95B3524}"/>
              </a:ext>
            </a:extLst>
          </p:cNvPr>
          <p:cNvGrpSpPr/>
          <p:nvPr userDrawn="1"/>
        </p:nvGrpSpPr>
        <p:grpSpPr>
          <a:xfrm>
            <a:off x="348525" y="347978"/>
            <a:ext cx="695165" cy="688086"/>
            <a:chOff x="10291381" y="780093"/>
            <a:chExt cx="695165" cy="688086"/>
          </a:xfrm>
        </p:grpSpPr>
        <p:sp>
          <p:nvSpPr>
            <p:cNvPr id="56" name="VIEKANT">
              <a:extLst>
                <a:ext uri="{FF2B5EF4-FFF2-40B4-BE49-F238E27FC236}">
                  <a16:creationId xmlns:a16="http://schemas.microsoft.com/office/drawing/2014/main" id="{C00740E7-E84E-4588-90CB-7EBBF78A9795}"/>
                </a:ext>
              </a:extLst>
            </p:cNvPr>
            <p:cNvSpPr/>
            <p:nvPr userDrawn="1"/>
          </p:nvSpPr>
          <p:spPr>
            <a:xfrm>
              <a:off x="10291381" y="784831"/>
              <a:ext cx="460493" cy="460493"/>
            </a:xfrm>
            <a:prstGeom prst="rect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7" name="CIRKEL">
              <a:extLst>
                <a:ext uri="{FF2B5EF4-FFF2-40B4-BE49-F238E27FC236}">
                  <a16:creationId xmlns:a16="http://schemas.microsoft.com/office/drawing/2014/main" id="{324C458A-AD5E-4A8C-9B2F-EB687499D021}"/>
                </a:ext>
              </a:extLst>
            </p:cNvPr>
            <p:cNvSpPr/>
            <p:nvPr userDrawn="1"/>
          </p:nvSpPr>
          <p:spPr>
            <a:xfrm>
              <a:off x="10521628" y="784831"/>
              <a:ext cx="460493" cy="460493"/>
            </a:xfrm>
            <a:prstGeom prst="ellips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8" name="DRIEHOEK">
              <a:extLst>
                <a:ext uri="{FF2B5EF4-FFF2-40B4-BE49-F238E27FC236}">
                  <a16:creationId xmlns:a16="http://schemas.microsoft.com/office/drawing/2014/main" id="{8717843F-DE41-4FC7-979B-C0374CC4155C}"/>
                </a:ext>
              </a:extLst>
            </p:cNvPr>
            <p:cNvSpPr/>
            <p:nvPr userDrawn="1"/>
          </p:nvSpPr>
          <p:spPr>
            <a:xfrm rot="5400000">
              <a:off x="10291381" y="1007686"/>
              <a:ext cx="460493" cy="460493"/>
            </a:xfrm>
            <a:prstGeom prst="rtTriangl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59" name="GROENE P">
              <a:extLst>
                <a:ext uri="{FF2B5EF4-FFF2-40B4-BE49-F238E27FC236}">
                  <a16:creationId xmlns:a16="http://schemas.microsoft.com/office/drawing/2014/main" id="{3FDC5D7E-F5C3-49E3-B300-D8378F513B25}"/>
                </a:ext>
              </a:extLst>
            </p:cNvPr>
            <p:cNvGrpSpPr/>
            <p:nvPr userDrawn="1"/>
          </p:nvGrpSpPr>
          <p:grpSpPr>
            <a:xfrm>
              <a:off x="10291381" y="780093"/>
              <a:ext cx="695165" cy="688086"/>
              <a:chOff x="2399038" y="2408969"/>
              <a:chExt cx="2162441" cy="2140423"/>
            </a:xfrm>
            <a:solidFill>
              <a:srgbClr val="1FF524"/>
            </a:solidFill>
          </p:grpSpPr>
          <p:sp>
            <p:nvSpPr>
              <p:cNvPr id="60" name="Rechthoekige driehoek 48">
                <a:extLst>
                  <a:ext uri="{FF2B5EF4-FFF2-40B4-BE49-F238E27FC236}">
                    <a16:creationId xmlns:a16="http://schemas.microsoft.com/office/drawing/2014/main" id="{67EF4647-90BF-4893-9CEE-1FF9994A976C}"/>
                  </a:ext>
                </a:extLst>
              </p:cNvPr>
              <p:cNvSpPr/>
              <p:nvPr userDrawn="1"/>
            </p:nvSpPr>
            <p:spPr>
              <a:xfrm rot="5400000">
                <a:off x="2399038" y="3107765"/>
                <a:ext cx="1441627" cy="1441627"/>
              </a:xfrm>
              <a:prstGeom prst="rtTriangl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1" name="Rechthoek 49">
                <a:extLst>
                  <a:ext uri="{FF2B5EF4-FFF2-40B4-BE49-F238E27FC236}">
                    <a16:creationId xmlns:a16="http://schemas.microsoft.com/office/drawing/2014/main" id="{42F32DD6-4CC5-47A5-A742-2180D5C7EF97}"/>
                  </a:ext>
                </a:extLst>
              </p:cNvPr>
              <p:cNvSpPr/>
              <p:nvPr userDrawn="1"/>
            </p:nvSpPr>
            <p:spPr>
              <a:xfrm>
                <a:off x="2399038" y="2408969"/>
                <a:ext cx="1441627" cy="1441627"/>
              </a:xfrm>
              <a:prstGeom prst="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2" name="Ovaal 50">
                <a:extLst>
                  <a:ext uri="{FF2B5EF4-FFF2-40B4-BE49-F238E27FC236}">
                    <a16:creationId xmlns:a16="http://schemas.microsoft.com/office/drawing/2014/main" id="{F0EFAD53-BDF2-4552-9DC2-0C98D1BD28FD}"/>
                  </a:ext>
                </a:extLst>
              </p:cNvPr>
              <p:cNvSpPr/>
              <p:nvPr userDrawn="1"/>
            </p:nvSpPr>
            <p:spPr>
              <a:xfrm>
                <a:off x="3119852" y="2408969"/>
                <a:ext cx="1441627" cy="1441627"/>
              </a:xfrm>
              <a:prstGeom prst="ellips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19B37A3-82F2-45D5-868F-F00F93F6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1275" cy="3690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l-NL" noProof="0" dirty="0"/>
              <a:t>PLAATS TITEL HIER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1593843"/>
            <a:ext cx="10753200" cy="42123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Alt. 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49FE6F-67CB-4243-BE03-A9A3C4007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8526" y="6426000"/>
            <a:ext cx="288000" cy="432000"/>
          </a:xfrm>
          <a:prstGeom prst="rect">
            <a:avLst/>
          </a:prstGeom>
          <a:solidFill>
            <a:schemeClr val="tx1"/>
          </a:solidFill>
        </p:spPr>
        <p:txBody>
          <a:bodyPr vert="horz" lIns="0" tIns="72000" rIns="0" bIns="0" rtlCol="0" anchor="t">
            <a:noAutofit/>
          </a:bodyPr>
          <a:lstStyle>
            <a:lvl1pPr algn="ctr">
              <a:defRPr sz="1000" b="1">
                <a:solidFill>
                  <a:schemeClr val="bg1"/>
                </a:solidFill>
                <a:latin typeface="+mj-lt"/>
              </a:defRPr>
            </a:lvl1pPr>
          </a:lstStyle>
          <a:p>
            <a:fld id="{D7B5DC5B-6873-43DB-ADC7-B15ACCE0DFDB}" type="slidenum">
              <a:rPr lang="nl-NL" smtClean="0"/>
              <a:pPr/>
              <a:t>‹nr.›</a:t>
            </a:fld>
            <a:endParaRPr lang="nl-NL" dirty="0"/>
          </a:p>
        </p:txBody>
      </p:sp>
      <p:grpSp>
        <p:nvGrpSpPr>
          <p:cNvPr id="15" name="GRID" hidden="1">
            <a:extLst>
              <a:ext uri="{FF2B5EF4-FFF2-40B4-BE49-F238E27FC236}">
                <a16:creationId xmlns:a16="http://schemas.microsoft.com/office/drawing/2014/main" id="{4129D105-9E64-446B-9706-45C80CEFF79A}"/>
              </a:ext>
            </a:extLst>
          </p:cNvPr>
          <p:cNvGrpSpPr/>
          <p:nvPr userDrawn="1"/>
        </p:nvGrpSpPr>
        <p:grpSpPr>
          <a:xfrm>
            <a:off x="-12032" y="0"/>
            <a:ext cx="12204032" cy="6858000"/>
            <a:chOff x="-12032" y="0"/>
            <a:chExt cx="12204032" cy="6858000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7D9988B5-FF41-44BF-9EBA-8ED0383D0B4A}"/>
                </a:ext>
              </a:extLst>
            </p:cNvPr>
            <p:cNvSpPr/>
            <p:nvPr userDrawn="1"/>
          </p:nvSpPr>
          <p:spPr>
            <a:xfrm>
              <a:off x="-12032" y="0"/>
              <a:ext cx="12192000" cy="72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223B51F0-7066-4BAC-B391-CBE4243866E1}"/>
                </a:ext>
              </a:extLst>
            </p:cNvPr>
            <p:cNvSpPr/>
            <p:nvPr userDrawn="1"/>
          </p:nvSpPr>
          <p:spPr>
            <a:xfrm>
              <a:off x="0" y="0"/>
              <a:ext cx="720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986314BC-5B6A-423E-A18F-BE67EEBFD0AA}"/>
                </a:ext>
              </a:extLst>
            </p:cNvPr>
            <p:cNvSpPr/>
            <p:nvPr userDrawn="1"/>
          </p:nvSpPr>
          <p:spPr>
            <a:xfrm>
              <a:off x="11472000" y="0"/>
              <a:ext cx="720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459F3FC6-346A-4720-8A58-EF51F3E955F9}"/>
                </a:ext>
              </a:extLst>
            </p:cNvPr>
            <p:cNvSpPr/>
            <p:nvPr userDrawn="1"/>
          </p:nvSpPr>
          <p:spPr>
            <a:xfrm>
              <a:off x="0" y="1064525"/>
              <a:ext cx="12192000" cy="54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3D4E2D73-574C-4613-A3A4-5612A2E130A4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2775937-D9EA-4974-9459-412AF5D1CBD4}"/>
                </a:ext>
              </a:extLst>
            </p:cNvPr>
            <p:cNvSpPr/>
            <p:nvPr userDrawn="1"/>
          </p:nvSpPr>
          <p:spPr>
            <a:xfrm>
              <a:off x="0" y="5806208"/>
              <a:ext cx="12192000" cy="54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</p:grpSp>
      <p:grpSp>
        <p:nvGrpSpPr>
          <p:cNvPr id="14" name="Group 13" hidden="1">
            <a:extLst>
              <a:ext uri="{FF2B5EF4-FFF2-40B4-BE49-F238E27FC236}">
                <a16:creationId xmlns:a16="http://schemas.microsoft.com/office/drawing/2014/main" id="{23640DE1-7525-4E31-9C0B-DDA094E27FFB}"/>
              </a:ext>
            </a:extLst>
          </p:cNvPr>
          <p:cNvGrpSpPr/>
          <p:nvPr userDrawn="1"/>
        </p:nvGrpSpPr>
        <p:grpSpPr>
          <a:xfrm>
            <a:off x="-581025" y="0"/>
            <a:ext cx="13954125" cy="6858000"/>
            <a:chOff x="-581025" y="0"/>
            <a:chExt cx="13954125" cy="68580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49971C6-9FAF-42F9-8C80-6142AF183594}"/>
                </a:ext>
              </a:extLst>
            </p:cNvPr>
            <p:cNvGrpSpPr/>
            <p:nvPr userDrawn="1"/>
          </p:nvGrpSpPr>
          <p:grpSpPr>
            <a:xfrm>
              <a:off x="-581025" y="6282000"/>
              <a:ext cx="13954125" cy="576000"/>
              <a:chOff x="-581025" y="6248400"/>
              <a:chExt cx="13954125" cy="24960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4C4BE31A-4421-48DE-A947-A03A99757E7F}"/>
                  </a:ext>
                </a:extLst>
              </p:cNvPr>
              <p:cNvCxnSpPr/>
              <p:nvPr userDrawn="1"/>
            </p:nvCxnSpPr>
            <p:spPr>
              <a:xfrm>
                <a:off x="-581025" y="62484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6997F974-01F2-448E-B8F4-2AD37AA1AF79}"/>
                  </a:ext>
                </a:extLst>
              </p:cNvPr>
              <p:cNvCxnSpPr/>
              <p:nvPr userDrawn="1"/>
            </p:nvCxnSpPr>
            <p:spPr>
              <a:xfrm>
                <a:off x="-581025" y="64980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5426A5C0-518B-47EF-A132-E84BDE352BF6}"/>
                </a:ext>
              </a:extLst>
            </p:cNvPr>
            <p:cNvGrpSpPr/>
            <p:nvPr userDrawn="1"/>
          </p:nvGrpSpPr>
          <p:grpSpPr>
            <a:xfrm>
              <a:off x="-581025" y="0"/>
              <a:ext cx="13954125" cy="576000"/>
              <a:chOff x="-581025" y="6248400"/>
              <a:chExt cx="13954125" cy="249600"/>
            </a:xfrm>
          </p:grpSpPr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0F653321-D18C-49D5-8BB2-34284DAC83D5}"/>
                  </a:ext>
                </a:extLst>
              </p:cNvPr>
              <p:cNvCxnSpPr/>
              <p:nvPr userDrawn="1"/>
            </p:nvCxnSpPr>
            <p:spPr>
              <a:xfrm>
                <a:off x="-581025" y="62484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8164DE20-4AE1-49CE-A220-0538A35BA252}"/>
                  </a:ext>
                </a:extLst>
              </p:cNvPr>
              <p:cNvCxnSpPr/>
              <p:nvPr userDrawn="1"/>
            </p:nvCxnSpPr>
            <p:spPr>
              <a:xfrm>
                <a:off x="-581025" y="64980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" name="LOGO">
            <a:extLst>
              <a:ext uri="{FF2B5EF4-FFF2-40B4-BE49-F238E27FC236}">
                <a16:creationId xmlns:a16="http://schemas.microsoft.com/office/drawing/2014/main" id="{457B8A8F-25CD-49D2-91F6-D265A1E27699}"/>
              </a:ext>
            </a:extLst>
          </p:cNvPr>
          <p:cNvGrpSpPr/>
          <p:nvPr userDrawn="1"/>
        </p:nvGrpSpPr>
        <p:grpSpPr>
          <a:xfrm>
            <a:off x="348525" y="347978"/>
            <a:ext cx="288001" cy="285068"/>
            <a:chOff x="10291381" y="780093"/>
            <a:chExt cx="695165" cy="688086"/>
          </a:xfrm>
        </p:grpSpPr>
        <p:sp>
          <p:nvSpPr>
            <p:cNvPr id="68" name="VIEKANT">
              <a:extLst>
                <a:ext uri="{FF2B5EF4-FFF2-40B4-BE49-F238E27FC236}">
                  <a16:creationId xmlns:a16="http://schemas.microsoft.com/office/drawing/2014/main" id="{CDAC566A-3746-40EF-954B-BD057DB25881}"/>
                </a:ext>
              </a:extLst>
            </p:cNvPr>
            <p:cNvSpPr/>
            <p:nvPr userDrawn="1"/>
          </p:nvSpPr>
          <p:spPr>
            <a:xfrm>
              <a:off x="10291381" y="784831"/>
              <a:ext cx="460493" cy="460493"/>
            </a:xfrm>
            <a:prstGeom prst="rect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69" name="CIRKEL">
              <a:extLst>
                <a:ext uri="{FF2B5EF4-FFF2-40B4-BE49-F238E27FC236}">
                  <a16:creationId xmlns:a16="http://schemas.microsoft.com/office/drawing/2014/main" id="{46C55B31-26A2-4535-947E-D5277AF5B64F}"/>
                </a:ext>
              </a:extLst>
            </p:cNvPr>
            <p:cNvSpPr/>
            <p:nvPr userDrawn="1"/>
          </p:nvSpPr>
          <p:spPr>
            <a:xfrm>
              <a:off x="10521628" y="784831"/>
              <a:ext cx="460493" cy="460493"/>
            </a:xfrm>
            <a:prstGeom prst="ellips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70" name="DRIEHOEK">
              <a:extLst>
                <a:ext uri="{FF2B5EF4-FFF2-40B4-BE49-F238E27FC236}">
                  <a16:creationId xmlns:a16="http://schemas.microsoft.com/office/drawing/2014/main" id="{032102FC-DA73-4C68-A94D-3BE5343037E0}"/>
                </a:ext>
              </a:extLst>
            </p:cNvPr>
            <p:cNvSpPr/>
            <p:nvPr userDrawn="1"/>
          </p:nvSpPr>
          <p:spPr>
            <a:xfrm rot="5400000">
              <a:off x="10291381" y="1007686"/>
              <a:ext cx="460493" cy="460493"/>
            </a:xfrm>
            <a:prstGeom prst="rtTriangl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71" name="GROENE P">
              <a:extLst>
                <a:ext uri="{FF2B5EF4-FFF2-40B4-BE49-F238E27FC236}">
                  <a16:creationId xmlns:a16="http://schemas.microsoft.com/office/drawing/2014/main" id="{67C89008-859C-440C-975A-A0BAB12E869C}"/>
                </a:ext>
              </a:extLst>
            </p:cNvPr>
            <p:cNvGrpSpPr/>
            <p:nvPr userDrawn="1"/>
          </p:nvGrpSpPr>
          <p:grpSpPr>
            <a:xfrm>
              <a:off x="10291381" y="780093"/>
              <a:ext cx="695165" cy="688086"/>
              <a:chOff x="2399038" y="2408969"/>
              <a:chExt cx="2162441" cy="2140423"/>
            </a:xfrm>
            <a:solidFill>
              <a:srgbClr val="1FF524"/>
            </a:solidFill>
          </p:grpSpPr>
          <p:sp>
            <p:nvSpPr>
              <p:cNvPr id="72" name="Rechthoekige driehoek 48">
                <a:extLst>
                  <a:ext uri="{FF2B5EF4-FFF2-40B4-BE49-F238E27FC236}">
                    <a16:creationId xmlns:a16="http://schemas.microsoft.com/office/drawing/2014/main" id="{2F0E98DC-79B5-4AE3-B80B-97834E3D8395}"/>
                  </a:ext>
                </a:extLst>
              </p:cNvPr>
              <p:cNvSpPr/>
              <p:nvPr userDrawn="1"/>
            </p:nvSpPr>
            <p:spPr>
              <a:xfrm rot="5400000">
                <a:off x="2399038" y="3107765"/>
                <a:ext cx="1441627" cy="1441627"/>
              </a:xfrm>
              <a:prstGeom prst="rtTriangl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73" name="Rechthoek 49">
                <a:extLst>
                  <a:ext uri="{FF2B5EF4-FFF2-40B4-BE49-F238E27FC236}">
                    <a16:creationId xmlns:a16="http://schemas.microsoft.com/office/drawing/2014/main" id="{1EAC8BC8-512A-4491-930F-DE097BAD194D}"/>
                  </a:ext>
                </a:extLst>
              </p:cNvPr>
              <p:cNvSpPr/>
              <p:nvPr userDrawn="1"/>
            </p:nvSpPr>
            <p:spPr>
              <a:xfrm>
                <a:off x="2399038" y="2408969"/>
                <a:ext cx="1441627" cy="1441627"/>
              </a:xfrm>
              <a:prstGeom prst="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74" name="Ovaal 50">
                <a:extLst>
                  <a:ext uri="{FF2B5EF4-FFF2-40B4-BE49-F238E27FC236}">
                    <a16:creationId xmlns:a16="http://schemas.microsoft.com/office/drawing/2014/main" id="{39714E2B-495C-46F6-9BA9-4A6A40AA2F87}"/>
                  </a:ext>
                </a:extLst>
              </p:cNvPr>
              <p:cNvSpPr/>
              <p:nvPr userDrawn="1"/>
            </p:nvSpPr>
            <p:spPr>
              <a:xfrm>
                <a:off x="3119852" y="2408969"/>
                <a:ext cx="1441627" cy="1441627"/>
              </a:xfrm>
              <a:prstGeom prst="ellips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17066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2"/>
        </a:buClr>
        <a:buFont typeface="Arial" panose="020B0604020202020204" pitchFamily="34" charset="0"/>
        <a:buChar char="•"/>
        <a:tabLst/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3"/>
        </a:buClr>
        <a:buFont typeface="Segoe UI Light" panose="020B0502040204020203" pitchFamily="34" charset="0"/>
        <a:buChar char="–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1400" b="1" kern="1200" cap="all">
          <a:solidFill>
            <a:schemeClr val="accent2"/>
          </a:solidFill>
          <a:latin typeface="+mj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000" b="0" kern="1200" cap="all" baseline="0">
          <a:solidFill>
            <a:schemeClr val="tx1"/>
          </a:solidFill>
          <a:latin typeface="+mj-lt"/>
          <a:ea typeface="+mn-ea"/>
          <a:cs typeface="+mn-cs"/>
        </a:defRPr>
      </a:lvl6pPr>
      <a:lvl7pPr marL="268288" indent="-2682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tabLst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536575" indent="-2682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lphaLcPeriod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9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03">
          <p15:clr>
            <a:srgbClr val="F26B43"/>
          </p15:clr>
        </p15:guide>
        <p15:guide id="2" pos="453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3997">
          <p15:clr>
            <a:srgbClr val="A4A3A4"/>
          </p15:clr>
        </p15:guide>
        <p15:guide id="5" orient="horz" pos="4094">
          <p15:clr>
            <a:srgbClr val="A4A3A4"/>
          </p15:clr>
        </p15:guide>
        <p15:guide id="6" pos="7226">
          <p15:clr>
            <a:srgbClr val="F26B43"/>
          </p15:clr>
        </p15:guide>
        <p15:guide id="7" orient="horz" pos="686">
          <p15:clr>
            <a:srgbClr val="A4A3A4"/>
          </p15:clr>
        </p15:guide>
        <p15:guide id="9" orient="horz" pos="45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5" Type="http://schemas.openxmlformats.org/officeDocument/2006/relationships/slide" Target="slide2.xml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hyperlink" Target="https://pptsolutions.nl/" TargetMode="External"/><Relationship Id="rId7" Type="http://schemas.openxmlformats.org/officeDocument/2006/relationships/image" Target="../media/image29.sv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2F880F23-FA49-4432-B2D1-042E0C6347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/>
              <a:t>Mijn naam is John Doe</a:t>
            </a:r>
          </a:p>
        </p:txBody>
      </p:sp>
      <p:pic>
        <p:nvPicPr>
          <p:cNvPr id="4" name="Tijdelijke aanduiding voor afbeelding 3">
            <a:extLst>
              <a:ext uri="{FF2B5EF4-FFF2-40B4-BE49-F238E27FC236}">
                <a16:creationId xmlns:a16="http://schemas.microsoft.com/office/drawing/2014/main" id="{875B7879-1A46-48AD-AF38-33520807E6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03" b="1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672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092728-D53F-47EC-8015-872EC6A69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999" y="1229610"/>
            <a:ext cx="718401" cy="36000"/>
          </a:xfrm>
        </p:spPr>
        <p:txBody>
          <a:bodyPr/>
          <a:lstStyle/>
          <a:p>
            <a:r>
              <a:rPr lang="nl-NL" dirty="0"/>
              <a:t>Menu</a:t>
            </a:r>
          </a:p>
        </p:txBody>
      </p:sp>
      <p:pic>
        <p:nvPicPr>
          <p:cNvPr id="6" name="Afbeelding van jezelf">
            <a:extLst>
              <a:ext uri="{FF2B5EF4-FFF2-40B4-BE49-F238E27FC236}">
                <a16:creationId xmlns:a16="http://schemas.microsoft.com/office/drawing/2014/main" id="{36826A33-7A1A-42D5-BC2F-419C1B02721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7" t="3283" r="18077" b="875"/>
          <a:stretch/>
        </p:blipFill>
        <p:spPr>
          <a:xfrm>
            <a:off x="5205412" y="3429000"/>
            <a:ext cx="1781175" cy="1782762"/>
          </a:xfrm>
          <a:custGeom>
            <a:avLst/>
            <a:gdLst>
              <a:gd name="connsiteX0" fmla="*/ 1818752 w 3637504"/>
              <a:gd name="connsiteY0" fmla="*/ 0 h 3637504"/>
              <a:gd name="connsiteX1" fmla="*/ 3637504 w 3637504"/>
              <a:gd name="connsiteY1" fmla="*/ 1818752 h 3637504"/>
              <a:gd name="connsiteX2" fmla="*/ 1818752 w 3637504"/>
              <a:gd name="connsiteY2" fmla="*/ 3637504 h 3637504"/>
              <a:gd name="connsiteX3" fmla="*/ 0 w 3637504"/>
              <a:gd name="connsiteY3" fmla="*/ 1818752 h 3637504"/>
              <a:gd name="connsiteX4" fmla="*/ 1818752 w 3637504"/>
              <a:gd name="connsiteY4" fmla="*/ 0 h 3637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7504" h="3637504">
                <a:moveTo>
                  <a:pt x="1818752" y="0"/>
                </a:moveTo>
                <a:cubicBezTo>
                  <a:pt x="2823221" y="0"/>
                  <a:pt x="3637504" y="814283"/>
                  <a:pt x="3637504" y="1818752"/>
                </a:cubicBezTo>
                <a:cubicBezTo>
                  <a:pt x="3637504" y="2823221"/>
                  <a:pt x="2823221" y="3637504"/>
                  <a:pt x="1818752" y="3637504"/>
                </a:cubicBezTo>
                <a:cubicBezTo>
                  <a:pt x="814283" y="3637504"/>
                  <a:pt x="0" y="2823221"/>
                  <a:pt x="0" y="1818752"/>
                </a:cubicBezTo>
                <a:cubicBezTo>
                  <a:pt x="0" y="814283"/>
                  <a:pt x="814283" y="0"/>
                  <a:pt x="1818752" y="0"/>
                </a:cubicBezTo>
                <a:close/>
              </a:path>
            </a:pathLst>
          </a:custGeom>
        </p:spPr>
      </p:pic>
      <p:sp>
        <p:nvSpPr>
          <p:cNvPr id="5" name="Link zakelijk">
            <a:hlinkClick r:id="rId3" action="ppaction://hlinksldjump"/>
            <a:extLst>
              <a:ext uri="{FF2B5EF4-FFF2-40B4-BE49-F238E27FC236}">
                <a16:creationId xmlns:a16="http://schemas.microsoft.com/office/drawing/2014/main" id="{9913F7A8-7099-4375-8DD2-4981416B130C}"/>
              </a:ext>
            </a:extLst>
          </p:cNvPr>
          <p:cNvSpPr/>
          <p:nvPr/>
        </p:nvSpPr>
        <p:spPr>
          <a:xfrm>
            <a:off x="7349490" y="1840230"/>
            <a:ext cx="2068830" cy="209168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7" name="Link persoonlijk">
            <a:hlinkClick r:id="rId4" action="ppaction://hlinksldjump"/>
            <a:extLst>
              <a:ext uri="{FF2B5EF4-FFF2-40B4-BE49-F238E27FC236}">
                <a16:creationId xmlns:a16="http://schemas.microsoft.com/office/drawing/2014/main" id="{0BAF3BB5-BB15-4729-B407-0A44A4331F04}"/>
              </a:ext>
            </a:extLst>
          </p:cNvPr>
          <p:cNvSpPr/>
          <p:nvPr/>
        </p:nvSpPr>
        <p:spPr>
          <a:xfrm>
            <a:off x="2773680" y="1872572"/>
            <a:ext cx="2068830" cy="209168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</p:spTree>
    <p:extLst>
      <p:ext uri="{BB962C8B-B14F-4D97-AF65-F5344CB8AC3E}">
        <p14:creationId xmlns:p14="http://schemas.microsoft.com/office/powerpoint/2010/main" val="4249099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0 0.52801 " pathEditMode="relative" rAng="0" ptsTypes="AA">
                                      <p:cBhvr>
                                        <p:cTn id="8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 29">
            <a:extLst>
              <a:ext uri="{FF2B5EF4-FFF2-40B4-BE49-F238E27FC236}">
                <a16:creationId xmlns:a16="http://schemas.microsoft.com/office/drawing/2014/main" id="{33E3536D-D84A-4FF6-9467-3FAFE3951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Personalia</a:t>
            </a:r>
          </a:p>
        </p:txBody>
      </p:sp>
      <p:sp>
        <p:nvSpPr>
          <p:cNvPr id="37" name="Tijdelijke aanduiding voor datum 36">
            <a:extLst>
              <a:ext uri="{FF2B5EF4-FFF2-40B4-BE49-F238E27FC236}">
                <a16:creationId xmlns:a16="http://schemas.microsoft.com/office/drawing/2014/main" id="{52A74785-B647-4552-8A1B-56A2D4F99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2BF8A-73F3-492B-9002-3EDC0DBF2625}" type="datetime4">
              <a:rPr lang="nl-NL" noProof="0" smtClean="0"/>
              <a:pPr/>
              <a:t>24 augustus 2022</a:t>
            </a:fld>
            <a:endParaRPr lang="nl-NL" noProof="0" dirty="0"/>
          </a:p>
        </p:txBody>
      </p:sp>
      <p:sp>
        <p:nvSpPr>
          <p:cNvPr id="38" name="Tijdelijke aanduiding voor voettekst 37">
            <a:extLst>
              <a:ext uri="{FF2B5EF4-FFF2-40B4-BE49-F238E27FC236}">
                <a16:creationId xmlns:a16="http://schemas.microsoft.com/office/drawing/2014/main" id="{A37CDDC3-0159-4A36-9B9D-5B0EBFC8A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/>
              <a:t>(VUL HIER JE BEDRIJFSNAAM IN)</a:t>
            </a:r>
            <a:endParaRPr lang="nl-NL" noProof="0" dirty="0"/>
          </a:p>
        </p:txBody>
      </p:sp>
      <p:sp>
        <p:nvSpPr>
          <p:cNvPr id="31" name="Tijdelijke aanduiding voor tekst 30">
            <a:extLst>
              <a:ext uri="{FF2B5EF4-FFF2-40B4-BE49-F238E27FC236}">
                <a16:creationId xmlns:a16="http://schemas.microsoft.com/office/drawing/2014/main" id="{607FA478-DDA0-4278-A89F-EE4DB7D822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 dirty="0"/>
              <a:t>John Doe</a:t>
            </a:r>
          </a:p>
        </p:txBody>
      </p:sp>
      <p:sp>
        <p:nvSpPr>
          <p:cNvPr id="32" name="Tijdelijke aanduiding voor tekst 31">
            <a:extLst>
              <a:ext uri="{FF2B5EF4-FFF2-40B4-BE49-F238E27FC236}">
                <a16:creationId xmlns:a16="http://schemas.microsoft.com/office/drawing/2014/main" id="{229811D4-9511-413B-BB70-A93676BA05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XX jaar</a:t>
            </a:r>
          </a:p>
        </p:txBody>
      </p:sp>
      <p:pic>
        <p:nvPicPr>
          <p:cNvPr id="36" name="Tijdelijke aanduiding voor afbeelding 35">
            <a:extLst>
              <a:ext uri="{FF2B5EF4-FFF2-40B4-BE49-F238E27FC236}">
                <a16:creationId xmlns:a16="http://schemas.microsoft.com/office/drawing/2014/main" id="{D78CCAB1-B8BB-440B-8B4A-B93C11F782B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7200" y="0"/>
            <a:ext cx="6094800" cy="6804000"/>
          </a:xfrm>
        </p:spPr>
      </p:pic>
      <p:sp>
        <p:nvSpPr>
          <p:cNvPr id="34" name="Tijdelijke aanduiding voor tekst 33">
            <a:extLst>
              <a:ext uri="{FF2B5EF4-FFF2-40B4-BE49-F238E27FC236}">
                <a16:creationId xmlns:a16="http://schemas.microsoft.com/office/drawing/2014/main" id="{DF37B328-6C94-4EF4-909A-CAC9B7466F1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/>
              <a:t>Woonplaats</a:t>
            </a:r>
          </a:p>
        </p:txBody>
      </p:sp>
      <p:sp>
        <p:nvSpPr>
          <p:cNvPr id="35" name="Tijdelijke aanduiding voor tekst 34">
            <a:extLst>
              <a:ext uri="{FF2B5EF4-FFF2-40B4-BE49-F238E27FC236}">
                <a16:creationId xmlns:a16="http://schemas.microsoft.com/office/drawing/2014/main" id="{B4BF4A27-FE1B-4186-9528-37CE68C3B2D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l-NL" dirty="0"/>
              <a:t>Burgerlijke staat</a:t>
            </a:r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BD420A80-7B86-4A8D-A2DD-688AD7D849E8}"/>
              </a:ext>
            </a:extLst>
          </p:cNvPr>
          <p:cNvGrpSpPr/>
          <p:nvPr/>
        </p:nvGrpSpPr>
        <p:grpSpPr>
          <a:xfrm>
            <a:off x="11454066" y="847815"/>
            <a:ext cx="295022" cy="206699"/>
            <a:chOff x="11454066" y="847815"/>
            <a:chExt cx="295022" cy="206699"/>
          </a:xfrm>
        </p:grpSpPr>
        <p:cxnSp>
          <p:nvCxnSpPr>
            <p:cNvPr id="11" name="Rechte verbindingslijn 10">
              <a:extLst>
                <a:ext uri="{FF2B5EF4-FFF2-40B4-BE49-F238E27FC236}">
                  <a16:creationId xmlns:a16="http://schemas.microsoft.com/office/drawing/2014/main" id="{25F60DCE-8046-4273-B120-DB5E2A05763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54066" y="847815"/>
              <a:ext cx="29502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echte verbindingslijn 11">
              <a:extLst>
                <a:ext uri="{FF2B5EF4-FFF2-40B4-BE49-F238E27FC236}">
                  <a16:creationId xmlns:a16="http://schemas.microsoft.com/office/drawing/2014/main" id="{E0D453E5-45F5-4B4E-B82C-8AE38C94278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54066" y="952767"/>
              <a:ext cx="29502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echte verbindingslijn 12">
              <a:extLst>
                <a:ext uri="{FF2B5EF4-FFF2-40B4-BE49-F238E27FC236}">
                  <a16:creationId xmlns:a16="http://schemas.microsoft.com/office/drawing/2014/main" id="{2AED1EE4-08F8-41AA-A349-E9F33AA268F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54066" y="1054514"/>
              <a:ext cx="29502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Link menu">
            <a:hlinkClick r:id="rId3" action="ppaction://hlinksldjump"/>
            <a:extLst>
              <a:ext uri="{FF2B5EF4-FFF2-40B4-BE49-F238E27FC236}">
                <a16:creationId xmlns:a16="http://schemas.microsoft.com/office/drawing/2014/main" id="{1C4A5A3D-C971-41B5-895F-5776802DB250}"/>
              </a:ext>
            </a:extLst>
          </p:cNvPr>
          <p:cNvSpPr/>
          <p:nvPr/>
        </p:nvSpPr>
        <p:spPr>
          <a:xfrm>
            <a:off x="11255740" y="646259"/>
            <a:ext cx="691673" cy="64677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18565ACA-82C6-4993-A4CC-F5A9D898F487}"/>
              </a:ext>
            </a:extLst>
          </p:cNvPr>
          <p:cNvSpPr/>
          <p:nvPr/>
        </p:nvSpPr>
        <p:spPr>
          <a:xfrm>
            <a:off x="5521673" y="0"/>
            <a:ext cx="2169448" cy="6804000"/>
          </a:xfrm>
          <a:prstGeom prst="rect">
            <a:avLst/>
          </a:prstGeom>
          <a:gradFill>
            <a:gsLst>
              <a:gs pos="55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</p:spTree>
    <p:extLst>
      <p:ext uri="{BB962C8B-B14F-4D97-AF65-F5344CB8AC3E}">
        <p14:creationId xmlns:p14="http://schemas.microsoft.com/office/powerpoint/2010/main" val="35669243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el 41">
            <a:extLst>
              <a:ext uri="{FF2B5EF4-FFF2-40B4-BE49-F238E27FC236}">
                <a16:creationId xmlns:a16="http://schemas.microsoft.com/office/drawing/2014/main" id="{27000470-E2EF-407C-9861-6F7575CF0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Hobby´s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DEF6541-D54A-46E0-AB87-7690F879F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3088-6BDE-4F42-A3F1-23849FACD9E7}" type="datetime4">
              <a:rPr lang="nl-NL" noProof="0" smtClean="0"/>
              <a:pPr/>
              <a:t>24 augustus 2022</a:t>
            </a:fld>
            <a:endParaRPr lang="nl-NL" noProof="0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01815F0-90E4-42FD-A3AB-E76F2AB7C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/>
              <a:t>(VUL HIER JE BEDRIJFSNAAM IN)</a:t>
            </a:r>
            <a:endParaRPr lang="nl-NL" noProof="0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AADD807A-C2D1-4412-8D11-CB028CEA7F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 dirty="0"/>
              <a:t>Gitaar spelen</a:t>
            </a:r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16DFEC3E-C303-49A3-B702-F9AC60B696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Geef hier een beschrijving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C78C3F5-41AA-478A-990B-EE25E73E54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l-NL" dirty="0"/>
              <a:t>Voetbal</a:t>
            </a:r>
          </a:p>
        </p:txBody>
      </p:sp>
      <p:sp>
        <p:nvSpPr>
          <p:cNvPr id="25" name="Tijdelijke aanduiding voor tekst 24">
            <a:extLst>
              <a:ext uri="{FF2B5EF4-FFF2-40B4-BE49-F238E27FC236}">
                <a16:creationId xmlns:a16="http://schemas.microsoft.com/office/drawing/2014/main" id="{625CA043-AF70-43B9-9E5A-B342CD90D89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 dirty="0"/>
              <a:t>Geef hier een beschrijving</a:t>
            </a:r>
          </a:p>
        </p:txBody>
      </p:sp>
      <p:sp>
        <p:nvSpPr>
          <p:cNvPr id="26" name="Tijdelijke aanduiding voor tekst 25">
            <a:extLst>
              <a:ext uri="{FF2B5EF4-FFF2-40B4-BE49-F238E27FC236}">
                <a16:creationId xmlns:a16="http://schemas.microsoft.com/office/drawing/2014/main" id="{90104B4E-8D26-4665-AFE8-A1BFD384AF0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nl-NL" dirty="0"/>
              <a:t>Schilderen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BF4AB304-5217-4115-ACE1-A077775A6F6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nl-NL" dirty="0"/>
              <a:t>Geef hier een beschrijving</a:t>
            </a:r>
          </a:p>
        </p:txBody>
      </p:sp>
      <p:pic>
        <p:nvPicPr>
          <p:cNvPr id="8" name="Tijdelijke aanduiding voor afbeelding 7">
            <a:extLst>
              <a:ext uri="{FF2B5EF4-FFF2-40B4-BE49-F238E27FC236}">
                <a16:creationId xmlns:a16="http://schemas.microsoft.com/office/drawing/2014/main" id="{314F5C02-1B1C-4AD8-A323-2A26BF224C5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6" r="14226"/>
          <a:stretch>
            <a:fillRect/>
          </a:stretch>
        </p:blipFill>
        <p:spPr/>
      </p:pic>
      <p:pic>
        <p:nvPicPr>
          <p:cNvPr id="12" name="Tijdelijke aanduiding voor afbeelding 11">
            <a:extLst>
              <a:ext uri="{FF2B5EF4-FFF2-40B4-BE49-F238E27FC236}">
                <a16:creationId xmlns:a16="http://schemas.microsoft.com/office/drawing/2014/main" id="{437C904C-F417-489C-8B27-337025AB109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7" r="9877"/>
          <a:stretch>
            <a:fillRect/>
          </a:stretch>
        </p:blipFill>
        <p:spPr/>
      </p:pic>
      <p:pic>
        <p:nvPicPr>
          <p:cNvPr id="16" name="Tijdelijke aanduiding voor afbeelding 15">
            <a:extLst>
              <a:ext uri="{FF2B5EF4-FFF2-40B4-BE49-F238E27FC236}">
                <a16:creationId xmlns:a16="http://schemas.microsoft.com/office/drawing/2014/main" id="{D7883522-88D3-444D-9F07-1AA7D5D8C94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3" r="14223"/>
          <a:stretch>
            <a:fillRect/>
          </a:stretch>
        </p:blipFill>
        <p:spPr/>
      </p:pic>
      <p:sp>
        <p:nvSpPr>
          <p:cNvPr id="31" name="Link menu">
            <a:hlinkClick r:id="rId5" action="ppaction://hlinksldjump"/>
            <a:extLst>
              <a:ext uri="{FF2B5EF4-FFF2-40B4-BE49-F238E27FC236}">
                <a16:creationId xmlns:a16="http://schemas.microsoft.com/office/drawing/2014/main" id="{68EAD1C4-098A-4BB8-BA03-EEBC4C8ED2B7}"/>
              </a:ext>
            </a:extLst>
          </p:cNvPr>
          <p:cNvSpPr/>
          <p:nvPr/>
        </p:nvSpPr>
        <p:spPr>
          <a:xfrm>
            <a:off x="11255740" y="646259"/>
            <a:ext cx="691673" cy="64677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60694860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8C00E50E-2167-497F-B4B1-75F26EB5A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57F247C-C6B5-44B3-9D62-AC9B7E510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3088-6BDE-4F42-A3F1-23849FACD9E7}" type="datetime4">
              <a:rPr lang="nl-NL" noProof="0" smtClean="0"/>
              <a:t>24 augustus 2022</a:t>
            </a:fld>
            <a:endParaRPr lang="nl-NL" noProof="0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B1A2780-C845-47F0-A38C-DE9095843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/>
              <a:t>(VUL HIER JE BEDRIJFSNAAM IN)</a:t>
            </a:r>
            <a:endParaRPr lang="nl-NL" noProof="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05D27EFF-9C99-4369-BA46-1A2BA1E3C6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The boisterous sea of liberty is never without a wave’</a:t>
            </a:r>
            <a:endParaRPr lang="nl-NL" dirty="0"/>
          </a:p>
        </p:txBody>
      </p:sp>
      <p:pic>
        <p:nvPicPr>
          <p:cNvPr id="10" name="Tijdelijke aanduiding voor afbeelding 9">
            <a:extLst>
              <a:ext uri="{FF2B5EF4-FFF2-40B4-BE49-F238E27FC236}">
                <a16:creationId xmlns:a16="http://schemas.microsoft.com/office/drawing/2014/main" id="{F3C5EDF8-938D-4514-8982-EF87CBF0C9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7" r="15117"/>
          <a:stretch>
            <a:fillRect/>
          </a:stretch>
        </p:blipFill>
        <p:spPr/>
      </p:pic>
      <p:sp>
        <p:nvSpPr>
          <p:cNvPr id="11" name="Link menu">
            <a:hlinkClick r:id="rId3" action="ppaction://hlinksldjump"/>
            <a:extLst>
              <a:ext uri="{FF2B5EF4-FFF2-40B4-BE49-F238E27FC236}">
                <a16:creationId xmlns:a16="http://schemas.microsoft.com/office/drawing/2014/main" id="{00F6DBF4-D80E-439A-835C-6B91E14AE830}"/>
              </a:ext>
            </a:extLst>
          </p:cNvPr>
          <p:cNvSpPr/>
          <p:nvPr/>
        </p:nvSpPr>
        <p:spPr>
          <a:xfrm>
            <a:off x="11255740" y="646259"/>
            <a:ext cx="691673" cy="64677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42363194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Tijdelijke aanduiding voor afbeelding 21">
            <a:extLst>
              <a:ext uri="{FF2B5EF4-FFF2-40B4-BE49-F238E27FC236}">
                <a16:creationId xmlns:a16="http://schemas.microsoft.com/office/drawing/2014/main" id="{0E69C907-8FD9-4590-8B1E-218B50D5FC9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73" r="22873"/>
          <a:stretch>
            <a:fillRect/>
          </a:stretch>
        </p:blipFill>
        <p:spPr/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3E0682FF-C8F9-460C-8D9F-4CE27BCE3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D20E554-5911-40CD-B30F-673D5224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3088-6BDE-4F42-A3F1-23849FACD9E7}" type="datetime4">
              <a:rPr lang="nl-NL" noProof="0" smtClean="0"/>
              <a:pPr/>
              <a:t>24 augustus 2022</a:t>
            </a:fld>
            <a:endParaRPr lang="nl-NL" noProof="0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AF94632-7C71-49E6-ACA5-73322F4C8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/>
              <a:t>(VUL HIER JE BEDRIJFSNAAM IN)</a:t>
            </a:r>
            <a:endParaRPr lang="nl-NL" noProof="0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DCBB8EB6-5A13-4132-9041-FFA1E353E26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Tel:          06 12 34 56 78</a:t>
            </a:r>
          </a:p>
          <a:p>
            <a:r>
              <a:rPr lang="fr-FR" dirty="0"/>
              <a:t>Email:      johndoe@mail.com</a:t>
            </a:r>
            <a:endParaRPr lang="nl-NL" dirty="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FD220080-AB29-449D-BDE3-7599F4356B9B}"/>
              </a:ext>
            </a:extLst>
          </p:cNvPr>
          <p:cNvCxnSpPr>
            <a:cxnSpLocks/>
          </p:cNvCxnSpPr>
          <p:nvPr/>
        </p:nvCxnSpPr>
        <p:spPr>
          <a:xfrm>
            <a:off x="11454066" y="847815"/>
            <a:ext cx="295022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B3A0505B-6E41-4545-8B96-28C46ACA8B3A}"/>
              </a:ext>
            </a:extLst>
          </p:cNvPr>
          <p:cNvCxnSpPr>
            <a:cxnSpLocks/>
          </p:cNvCxnSpPr>
          <p:nvPr/>
        </p:nvCxnSpPr>
        <p:spPr>
          <a:xfrm>
            <a:off x="11454066" y="952767"/>
            <a:ext cx="295022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6CD9CB2A-BBD3-492D-85DE-61C97F5DAADA}"/>
              </a:ext>
            </a:extLst>
          </p:cNvPr>
          <p:cNvCxnSpPr>
            <a:cxnSpLocks/>
          </p:cNvCxnSpPr>
          <p:nvPr/>
        </p:nvCxnSpPr>
        <p:spPr>
          <a:xfrm>
            <a:off x="11454066" y="1054514"/>
            <a:ext cx="295022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Link menu">
            <a:hlinkClick r:id="rId3" action="ppaction://hlinksldjump"/>
            <a:extLst>
              <a:ext uri="{FF2B5EF4-FFF2-40B4-BE49-F238E27FC236}">
                <a16:creationId xmlns:a16="http://schemas.microsoft.com/office/drawing/2014/main" id="{1974F0D1-DDDC-4603-9785-FF0D551F7848}"/>
              </a:ext>
            </a:extLst>
          </p:cNvPr>
          <p:cNvSpPr/>
          <p:nvPr/>
        </p:nvSpPr>
        <p:spPr>
          <a:xfrm>
            <a:off x="11255740" y="646259"/>
            <a:ext cx="691673" cy="64677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05DFA78B-FA9E-4C53-8A0F-7DC92BCD163F}"/>
              </a:ext>
            </a:extLst>
          </p:cNvPr>
          <p:cNvSpPr/>
          <p:nvPr/>
        </p:nvSpPr>
        <p:spPr>
          <a:xfrm>
            <a:off x="5521673" y="0"/>
            <a:ext cx="2169448" cy="6804000"/>
          </a:xfrm>
          <a:prstGeom prst="rect">
            <a:avLst/>
          </a:prstGeom>
          <a:gradFill>
            <a:gsLst>
              <a:gs pos="55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</p:spTree>
    <p:extLst>
      <p:ext uri="{BB962C8B-B14F-4D97-AF65-F5344CB8AC3E}">
        <p14:creationId xmlns:p14="http://schemas.microsoft.com/office/powerpoint/2010/main" val="2969956090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645F2B51-DF1D-4D3A-8E3F-33896CCE9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Personalia</a:t>
            </a:r>
          </a:p>
        </p:txBody>
      </p:sp>
      <p:sp>
        <p:nvSpPr>
          <p:cNvPr id="38" name="Tijdelijke aanduiding voor datum 1">
            <a:extLst>
              <a:ext uri="{FF2B5EF4-FFF2-40B4-BE49-F238E27FC236}">
                <a16:creationId xmlns:a16="http://schemas.microsoft.com/office/drawing/2014/main" id="{78822A4F-01CA-47F8-A6BA-C92C9C846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3088-6BDE-4F42-A3F1-23849FACD9E7}" type="datetime4">
              <a:rPr lang="nl-NL" noProof="0" smtClean="0"/>
              <a:pPr/>
              <a:t>24 augustus 2022</a:t>
            </a:fld>
            <a:endParaRPr lang="nl-NL" noProof="0" dirty="0"/>
          </a:p>
        </p:txBody>
      </p:sp>
      <p:sp>
        <p:nvSpPr>
          <p:cNvPr id="39" name="Tijdelijke aanduiding voor voettekst 2">
            <a:extLst>
              <a:ext uri="{FF2B5EF4-FFF2-40B4-BE49-F238E27FC236}">
                <a16:creationId xmlns:a16="http://schemas.microsoft.com/office/drawing/2014/main" id="{6120722E-9DD8-498A-A1AF-2FE4664A0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(VUL HIER JE BEDRIJFSNAAM IN)</a:t>
            </a:r>
          </a:p>
        </p:txBody>
      </p:sp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BD5CE48B-65E9-4161-B616-0BFD64A5B2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68400" y="2278185"/>
            <a:ext cx="3593267" cy="249299"/>
          </a:xfrm>
        </p:spPr>
        <p:txBody>
          <a:bodyPr/>
          <a:lstStyle/>
          <a:p>
            <a:r>
              <a:rPr lang="nl-NL" dirty="0"/>
              <a:t>John Doe</a:t>
            </a:r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3D4511D5-CA7B-4A1F-9000-D3E6650CEF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68400" y="2698004"/>
            <a:ext cx="3593267" cy="249299"/>
          </a:xfrm>
        </p:spPr>
        <p:txBody>
          <a:bodyPr/>
          <a:lstStyle/>
          <a:p>
            <a:r>
              <a:rPr lang="nl-NL" dirty="0"/>
              <a:t>XX jaar</a:t>
            </a:r>
          </a:p>
        </p:txBody>
      </p:sp>
      <p:pic>
        <p:nvPicPr>
          <p:cNvPr id="3" name="Tijdelijke aanduiding voor afbeelding 2">
            <a:extLst>
              <a:ext uri="{FF2B5EF4-FFF2-40B4-BE49-F238E27FC236}">
                <a16:creationId xmlns:a16="http://schemas.microsoft.com/office/drawing/2014/main" id="{ADAAD235-B685-48E7-A6FD-1DF3302D7C5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15" r="971"/>
          <a:stretch/>
        </p:blipFill>
        <p:spPr>
          <a:xfrm>
            <a:off x="6097200" y="0"/>
            <a:ext cx="6094800" cy="6804000"/>
          </a:xfrm>
        </p:spPr>
      </p:pic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091023D0-1C16-4059-9A19-59C10B258AF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68400" y="3704846"/>
            <a:ext cx="3593267" cy="249299"/>
          </a:xfrm>
        </p:spPr>
        <p:txBody>
          <a:bodyPr/>
          <a:lstStyle/>
          <a:p>
            <a:r>
              <a:rPr lang="nl-NL" dirty="0"/>
              <a:t>Woonplaats</a:t>
            </a:r>
          </a:p>
        </p:txBody>
      </p:sp>
      <p:sp>
        <p:nvSpPr>
          <p:cNvPr id="26" name="Tijdelijke aanduiding voor tekst 25">
            <a:extLst>
              <a:ext uri="{FF2B5EF4-FFF2-40B4-BE49-F238E27FC236}">
                <a16:creationId xmlns:a16="http://schemas.microsoft.com/office/drawing/2014/main" id="{F51B5718-D3A3-46AB-9C1A-55D2DC033E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68400" y="5134214"/>
            <a:ext cx="3593267" cy="249299"/>
          </a:xfrm>
        </p:spPr>
        <p:txBody>
          <a:bodyPr/>
          <a:lstStyle/>
          <a:p>
            <a:r>
              <a:rPr lang="nl-NL" dirty="0"/>
              <a:t>Je huidige baan</a:t>
            </a:r>
          </a:p>
        </p:txBody>
      </p:sp>
      <p:cxnSp>
        <p:nvCxnSpPr>
          <p:cNvPr id="22" name="Rechte verbindingslijn 21">
            <a:extLst>
              <a:ext uri="{FF2B5EF4-FFF2-40B4-BE49-F238E27FC236}">
                <a16:creationId xmlns:a16="http://schemas.microsoft.com/office/drawing/2014/main" id="{9D68B459-D3F3-40E2-94A2-BF3816A06E31}"/>
              </a:ext>
            </a:extLst>
          </p:cNvPr>
          <p:cNvCxnSpPr>
            <a:cxnSpLocks/>
          </p:cNvCxnSpPr>
          <p:nvPr/>
        </p:nvCxnSpPr>
        <p:spPr>
          <a:xfrm>
            <a:off x="11454066" y="847815"/>
            <a:ext cx="295022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3924014A-2CE0-4704-8E3A-403F739160C4}"/>
              </a:ext>
            </a:extLst>
          </p:cNvPr>
          <p:cNvCxnSpPr>
            <a:cxnSpLocks/>
          </p:cNvCxnSpPr>
          <p:nvPr/>
        </p:nvCxnSpPr>
        <p:spPr>
          <a:xfrm>
            <a:off x="11454066" y="952767"/>
            <a:ext cx="295022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chte verbindingslijn 23">
            <a:extLst>
              <a:ext uri="{FF2B5EF4-FFF2-40B4-BE49-F238E27FC236}">
                <a16:creationId xmlns:a16="http://schemas.microsoft.com/office/drawing/2014/main" id="{E64BFF8B-0392-430A-82F2-3D957C2C8E36}"/>
              </a:ext>
            </a:extLst>
          </p:cNvPr>
          <p:cNvCxnSpPr>
            <a:cxnSpLocks/>
          </p:cNvCxnSpPr>
          <p:nvPr/>
        </p:nvCxnSpPr>
        <p:spPr>
          <a:xfrm>
            <a:off x="11454066" y="1054514"/>
            <a:ext cx="295022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Link menu">
            <a:hlinkClick r:id="rId4" action="ppaction://hlinksldjump"/>
            <a:extLst>
              <a:ext uri="{FF2B5EF4-FFF2-40B4-BE49-F238E27FC236}">
                <a16:creationId xmlns:a16="http://schemas.microsoft.com/office/drawing/2014/main" id="{F38FAE8D-840C-41CC-BB80-97056D3B849C}"/>
              </a:ext>
            </a:extLst>
          </p:cNvPr>
          <p:cNvSpPr/>
          <p:nvPr/>
        </p:nvSpPr>
        <p:spPr>
          <a:xfrm>
            <a:off x="11255740" y="646259"/>
            <a:ext cx="691673" cy="64677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C6D58383-1373-4F69-AEFF-80BE1D7E4B2F}"/>
              </a:ext>
            </a:extLst>
          </p:cNvPr>
          <p:cNvSpPr/>
          <p:nvPr/>
        </p:nvSpPr>
        <p:spPr>
          <a:xfrm>
            <a:off x="5521673" y="0"/>
            <a:ext cx="2169448" cy="6804000"/>
          </a:xfrm>
          <a:prstGeom prst="rect">
            <a:avLst/>
          </a:prstGeom>
          <a:gradFill>
            <a:gsLst>
              <a:gs pos="55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</p:spTree>
    <p:extLst>
      <p:ext uri="{BB962C8B-B14F-4D97-AF65-F5344CB8AC3E}">
        <p14:creationId xmlns:p14="http://schemas.microsoft.com/office/powerpoint/2010/main" val="204385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2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2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AD423C7-50F3-4342-959E-1D29F6ABE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Achtergrond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5DE753E7-9544-4329-B063-0F2240F52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3088-6BDE-4F42-A3F1-23849FACD9E7}" type="datetime4">
              <a:rPr lang="nl-NL" noProof="0" smtClean="0"/>
              <a:t>24 augustus 2022</a:t>
            </a:fld>
            <a:endParaRPr lang="nl-NL" noProof="0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219E7B5-7397-4704-A13C-774A143BB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/>
              <a:t>(VUL HIER JE BEDRIJFSNAAM IN)</a:t>
            </a:r>
            <a:endParaRPr lang="nl-NL" noProof="0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4988436A-A017-4CD0-BBCD-8712A328E8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 dirty="0"/>
              <a:t>Werk 1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79B1B752-CE47-4397-8CF1-2E21505400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Geef hier een beschrijving</a:t>
            </a:r>
          </a:p>
          <a:p>
            <a:endParaRPr lang="nl-NL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E9E219C8-32EA-4E1E-AB95-0FA80E2D41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/>
              <a:t>XXXX-XXXX</a:t>
            </a:r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A8909953-1D99-46C4-9C11-597EFDFD6B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1087" y="3130164"/>
            <a:ext cx="2069198" cy="221599"/>
          </a:xfrm>
        </p:spPr>
        <p:txBody>
          <a:bodyPr/>
          <a:lstStyle/>
          <a:p>
            <a:r>
              <a:rPr lang="nl-NL" dirty="0"/>
              <a:t>Werk 2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C8C0F788-A2CC-4EC5-94E2-424A203E436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l-NL" dirty="0"/>
              <a:t>Geef hier een beschrijving</a:t>
            </a:r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9FF4F0DB-FD0C-4414-9746-FF676EBC8AA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1087" y="3386949"/>
            <a:ext cx="2069198" cy="166199"/>
          </a:xfrm>
        </p:spPr>
        <p:txBody>
          <a:bodyPr/>
          <a:lstStyle/>
          <a:p>
            <a:r>
              <a:rPr lang="nl-NL" dirty="0"/>
              <a:t>XXXX-XXXX</a:t>
            </a: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25ACF471-5AF9-497E-857C-0A687651132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1087" y="4083291"/>
            <a:ext cx="2069198" cy="221599"/>
          </a:xfrm>
        </p:spPr>
        <p:txBody>
          <a:bodyPr/>
          <a:lstStyle/>
          <a:p>
            <a:r>
              <a:rPr lang="nl-NL" dirty="0"/>
              <a:t>Werk 3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1456F47D-8960-4E8C-9C4F-A340F0F4BBE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nl-NL" dirty="0"/>
              <a:t>Geef hier een beschrijving</a:t>
            </a:r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E48F56DE-518C-492E-92A7-7F6319BF817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61087" y="4340076"/>
            <a:ext cx="2069198" cy="166199"/>
          </a:xfrm>
        </p:spPr>
        <p:txBody>
          <a:bodyPr/>
          <a:lstStyle/>
          <a:p>
            <a:r>
              <a:rPr lang="nl-NL" dirty="0"/>
              <a:t>XXXX-XXXX</a:t>
            </a: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F216AA15-67E3-4056-8099-F2034981E37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61087" y="5042708"/>
            <a:ext cx="2069198" cy="221599"/>
          </a:xfrm>
        </p:spPr>
        <p:txBody>
          <a:bodyPr/>
          <a:lstStyle/>
          <a:p>
            <a:r>
              <a:rPr lang="nl-NL" dirty="0"/>
              <a:t>Werk 4</a:t>
            </a:r>
          </a:p>
        </p:txBody>
      </p:sp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298974EF-08F9-4CC1-9B9D-B9EADA75427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nl-NL" dirty="0"/>
              <a:t>Geef hier een beschrijving</a:t>
            </a:r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30411625-780C-45EB-ACC3-0F9826F85B8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1087" y="5299493"/>
            <a:ext cx="2069198" cy="166199"/>
          </a:xfrm>
        </p:spPr>
        <p:txBody>
          <a:bodyPr/>
          <a:lstStyle/>
          <a:p>
            <a:r>
              <a:rPr lang="nl-NL" dirty="0"/>
              <a:t>XXXX-XXXX</a:t>
            </a:r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943BA055-A8CB-4273-8347-817A9510CB0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nl-NL" dirty="0"/>
              <a:t>Werk 5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69D1C8C5-5E72-43E1-A0B0-ED28F983987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494431" y="2432347"/>
            <a:ext cx="2069198" cy="166199"/>
          </a:xfrm>
        </p:spPr>
        <p:txBody>
          <a:bodyPr/>
          <a:lstStyle/>
          <a:p>
            <a:r>
              <a:rPr lang="nl-NL" dirty="0"/>
              <a:t>XXXX-XXXX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4A875107-5D9C-44F5-9996-7352404A803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nl-NL" dirty="0"/>
              <a:t>Geef hier een beschrijving</a:t>
            </a:r>
          </a:p>
        </p:txBody>
      </p:sp>
      <p:pic>
        <p:nvPicPr>
          <p:cNvPr id="23" name="Tijdelijke aanduiding voor afbeelding 22">
            <a:extLst>
              <a:ext uri="{FF2B5EF4-FFF2-40B4-BE49-F238E27FC236}">
                <a16:creationId xmlns:a16="http://schemas.microsoft.com/office/drawing/2014/main" id="{40DADAB7-634A-4564-BE57-3847BA094DB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5" b="8265"/>
          <a:stretch>
            <a:fillRect/>
          </a:stretch>
        </p:blipFill>
        <p:spPr>
          <a:xfrm>
            <a:off x="6097588" y="3408363"/>
            <a:ext cx="6094412" cy="3390900"/>
          </a:xfrm>
          <a:prstGeom prst="rect">
            <a:avLst/>
          </a:prstGeom>
        </p:spPr>
      </p:pic>
      <p:sp>
        <p:nvSpPr>
          <p:cNvPr id="24" name="Link menu">
            <a:hlinkClick r:id="rId3" action="ppaction://hlinksldjump"/>
            <a:extLst>
              <a:ext uri="{FF2B5EF4-FFF2-40B4-BE49-F238E27FC236}">
                <a16:creationId xmlns:a16="http://schemas.microsoft.com/office/drawing/2014/main" id="{2B78C54F-A7BC-4023-97C2-F029A6087F9A}"/>
              </a:ext>
            </a:extLst>
          </p:cNvPr>
          <p:cNvSpPr/>
          <p:nvPr/>
        </p:nvSpPr>
        <p:spPr>
          <a:xfrm>
            <a:off x="11255740" y="646259"/>
            <a:ext cx="691673" cy="64677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E0883229-BF89-41B9-BE61-CFB99DBD36A1}"/>
              </a:ext>
            </a:extLst>
          </p:cNvPr>
          <p:cNvSpPr/>
          <p:nvPr/>
        </p:nvSpPr>
        <p:spPr>
          <a:xfrm>
            <a:off x="5521673" y="3408362"/>
            <a:ext cx="2169448" cy="3395637"/>
          </a:xfrm>
          <a:prstGeom prst="rect">
            <a:avLst/>
          </a:prstGeom>
          <a:gradFill>
            <a:gsLst>
              <a:gs pos="55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</p:spTree>
    <p:extLst>
      <p:ext uri="{BB962C8B-B14F-4D97-AF65-F5344CB8AC3E}">
        <p14:creationId xmlns:p14="http://schemas.microsoft.com/office/powerpoint/2010/main" val="11424553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F96017B0-187A-45FE-967F-8D7F2FB78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4AF9419-27D3-45BE-B849-B0C78BE4A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3088-6BDE-4F42-A3F1-23849FACD9E7}" type="datetime4">
              <a:rPr lang="nl-NL" noProof="0" smtClean="0"/>
              <a:t>24 augustus 2022</a:t>
            </a:fld>
            <a:endParaRPr lang="nl-NL" noProof="0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01B7052-51E7-4ED4-8709-6B8417307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/>
              <a:t>(VUL HIER JE BEDRIJFSNAAM IN)</a:t>
            </a:r>
            <a:endParaRPr lang="nl-NL" noProof="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EACE7796-0576-4E36-B1DF-A27FFEF659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’</a:t>
            </a:r>
            <a:r>
              <a:rPr lang="nl-NL" dirty="0" err="1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Work</a:t>
            </a:r>
            <a:r>
              <a:rPr lang="nl-NL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hard, </a:t>
            </a:r>
            <a:r>
              <a:rPr lang="nl-NL" dirty="0" err="1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be</a:t>
            </a:r>
            <a:r>
              <a:rPr lang="nl-NL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kind </a:t>
            </a:r>
            <a:r>
              <a:rPr lang="nl-NL" dirty="0" err="1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and</a:t>
            </a:r>
            <a:r>
              <a:rPr lang="nl-NL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</a:t>
            </a:r>
            <a:r>
              <a:rPr lang="nl-NL" dirty="0" err="1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amazing</a:t>
            </a:r>
            <a:r>
              <a:rPr lang="nl-NL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</a:t>
            </a:r>
            <a:r>
              <a:rPr lang="nl-NL" dirty="0" err="1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things</a:t>
            </a:r>
            <a:r>
              <a:rPr lang="nl-NL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</a:t>
            </a:r>
            <a:r>
              <a:rPr lang="nl-NL" dirty="0" err="1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will</a:t>
            </a:r>
            <a:r>
              <a:rPr lang="nl-NL" dirty="0">
                <a:solidFill>
                  <a:schemeClr val="bg1">
                    <a:lumMod val="50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happen’</a:t>
            </a:r>
            <a:endParaRPr lang="nl-NL" dirty="0"/>
          </a:p>
        </p:txBody>
      </p:sp>
      <p:pic>
        <p:nvPicPr>
          <p:cNvPr id="10" name="Tijdelijke aanduiding voor afbeelding 9">
            <a:extLst>
              <a:ext uri="{FF2B5EF4-FFF2-40B4-BE49-F238E27FC236}">
                <a16:creationId xmlns:a16="http://schemas.microsoft.com/office/drawing/2014/main" id="{ADCD1767-006D-45AD-8D52-1056DD27DC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8" r="18958"/>
          <a:stretch>
            <a:fillRect/>
          </a:stretch>
        </p:blipFill>
        <p:spPr/>
      </p:pic>
      <p:sp>
        <p:nvSpPr>
          <p:cNvPr id="11" name="Link menu">
            <a:hlinkClick r:id="rId3" action="ppaction://hlinksldjump"/>
            <a:extLst>
              <a:ext uri="{FF2B5EF4-FFF2-40B4-BE49-F238E27FC236}">
                <a16:creationId xmlns:a16="http://schemas.microsoft.com/office/drawing/2014/main" id="{9E539429-68AA-4D40-8093-A040FF1A2700}"/>
              </a:ext>
            </a:extLst>
          </p:cNvPr>
          <p:cNvSpPr/>
          <p:nvPr/>
        </p:nvSpPr>
        <p:spPr>
          <a:xfrm>
            <a:off x="11255740" y="646259"/>
            <a:ext cx="691673" cy="64677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85603738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Afbeelding">
            <a:extLst>
              <a:ext uri="{FF2B5EF4-FFF2-40B4-BE49-F238E27FC236}">
                <a16:creationId xmlns:a16="http://schemas.microsoft.com/office/drawing/2014/main" id="{52D11C82-8645-4445-A89B-328D0ABD16B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03" r="3419"/>
          <a:stretch/>
        </p:blipFill>
        <p:spPr>
          <a:xfrm>
            <a:off x="6097588" y="0"/>
            <a:ext cx="6094412" cy="6804025"/>
          </a:xfrm>
          <a:prstGeom prst="rect">
            <a:avLst/>
          </a:prstGeo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3E0682FF-C8F9-460C-8D9F-4CE27BCE3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D20E554-5911-40CD-B30F-673D52247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A3088-6BDE-4F42-A3F1-23849FACD9E7}" type="datetime4">
              <a:rPr lang="nl-NL" noProof="0" smtClean="0"/>
              <a:pPr/>
              <a:t>24 augustus 2022</a:t>
            </a:fld>
            <a:endParaRPr lang="nl-NL" noProof="0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AF94632-7C71-49E6-ACA5-73322F4C8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/>
              <a:t>(VUL HIER JE BEDRIJFSNAAM IN)</a:t>
            </a:r>
            <a:endParaRPr lang="nl-NL" noProof="0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DCBB8EB6-5A13-4132-9041-FFA1E353E26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Tel:	06 12 34 56 78</a:t>
            </a:r>
          </a:p>
          <a:p>
            <a:r>
              <a:rPr lang="fr-FR" dirty="0"/>
              <a:t>Email:      johndoe@mail.com</a:t>
            </a:r>
            <a:endParaRPr lang="nl-NL" dirty="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FD220080-AB29-449D-BDE3-7599F4356B9B}"/>
              </a:ext>
            </a:extLst>
          </p:cNvPr>
          <p:cNvCxnSpPr>
            <a:cxnSpLocks/>
          </p:cNvCxnSpPr>
          <p:nvPr/>
        </p:nvCxnSpPr>
        <p:spPr>
          <a:xfrm>
            <a:off x="11454066" y="847815"/>
            <a:ext cx="295022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B3A0505B-6E41-4545-8B96-28C46ACA8B3A}"/>
              </a:ext>
            </a:extLst>
          </p:cNvPr>
          <p:cNvCxnSpPr>
            <a:cxnSpLocks/>
          </p:cNvCxnSpPr>
          <p:nvPr/>
        </p:nvCxnSpPr>
        <p:spPr>
          <a:xfrm>
            <a:off x="11454066" y="952767"/>
            <a:ext cx="295022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6CD9CB2A-BBD3-492D-85DE-61C97F5DAADA}"/>
              </a:ext>
            </a:extLst>
          </p:cNvPr>
          <p:cNvCxnSpPr>
            <a:cxnSpLocks/>
          </p:cNvCxnSpPr>
          <p:nvPr/>
        </p:nvCxnSpPr>
        <p:spPr>
          <a:xfrm>
            <a:off x="11454066" y="1054514"/>
            <a:ext cx="295022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Link menu">
            <a:hlinkClick r:id="rId3" action="ppaction://hlinksldjump"/>
            <a:extLst>
              <a:ext uri="{FF2B5EF4-FFF2-40B4-BE49-F238E27FC236}">
                <a16:creationId xmlns:a16="http://schemas.microsoft.com/office/drawing/2014/main" id="{1974F0D1-DDDC-4603-9785-FF0D551F7848}"/>
              </a:ext>
            </a:extLst>
          </p:cNvPr>
          <p:cNvSpPr/>
          <p:nvPr/>
        </p:nvSpPr>
        <p:spPr>
          <a:xfrm>
            <a:off x="11255740" y="646259"/>
            <a:ext cx="691673" cy="64677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CF99D97C-EF4A-4A67-8251-6087B06FAC03}"/>
              </a:ext>
            </a:extLst>
          </p:cNvPr>
          <p:cNvSpPr/>
          <p:nvPr/>
        </p:nvSpPr>
        <p:spPr>
          <a:xfrm>
            <a:off x="5521673" y="0"/>
            <a:ext cx="2169448" cy="6804000"/>
          </a:xfrm>
          <a:prstGeom prst="rect">
            <a:avLst/>
          </a:prstGeom>
          <a:gradFill>
            <a:gsLst>
              <a:gs pos="55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</p:spTree>
    <p:extLst>
      <p:ext uri="{BB962C8B-B14F-4D97-AF65-F5344CB8AC3E}">
        <p14:creationId xmlns:p14="http://schemas.microsoft.com/office/powerpoint/2010/main" val="2296550459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34609DA-E27A-4173-AB98-CC98F56F0A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1" y="1339"/>
            <a:ext cx="12187239" cy="6855322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EC2E9B97-4CF1-488B-90BE-4F74D28C0AA4}"/>
              </a:ext>
            </a:extLst>
          </p:cNvPr>
          <p:cNvSpPr txBox="1">
            <a:spLocks/>
          </p:cNvSpPr>
          <p:nvPr/>
        </p:nvSpPr>
        <p:spPr>
          <a:xfrm>
            <a:off x="719138" y="1195522"/>
            <a:ext cx="11070076" cy="4466957"/>
          </a:xfrm>
          <a:prstGeom prst="rect">
            <a:avLst/>
          </a:prstGeom>
        </p:spPr>
        <p:txBody>
          <a:bodyPr vert="horz" wrap="square" lIns="0" tIns="0" rIns="323873" bIns="215916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1255713" algn="l"/>
              </a:tabLst>
              <a:defRPr sz="1000" b="0" kern="1200" cap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0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5211" algn="l"/>
              </a:tabLst>
              <a:defRPr/>
            </a:pPr>
            <a:r>
              <a:rPr kumimoji="0" lang="nl-NL" sz="5400" b="0" i="0" u="none" strike="noStrike" kern="10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Black"/>
                <a:ea typeface="+mj-ea"/>
                <a:cs typeface="+mj-cs"/>
              </a:rPr>
              <a:t>Meer inspiratie NODIG? </a:t>
            </a:r>
          </a:p>
          <a:p>
            <a:pPr marL="0" marR="0" lvl="0" indent="0" algn="l" defTabSz="9140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5211" algn="l"/>
              </a:tabLst>
              <a:defRPr/>
            </a:pPr>
            <a:r>
              <a:rPr kumimoji="0" lang="nl-NL" sz="3600" b="0" i="0" u="none" strike="noStrike" kern="10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j-ea"/>
                <a:cs typeface="+mj-cs"/>
              </a:rPr>
              <a:t>Bezoek onze website!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j-ea"/>
              <a:cs typeface="+mj-cs"/>
            </a:endParaRP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AEDB5F7F-6DBF-4DB1-B424-6654526ABAF6}"/>
              </a:ext>
            </a:extLst>
          </p:cNvPr>
          <p:cNvGrpSpPr/>
          <p:nvPr/>
        </p:nvGrpSpPr>
        <p:grpSpPr>
          <a:xfrm>
            <a:off x="9470501" y="4882598"/>
            <a:ext cx="2721500" cy="1980000"/>
            <a:chOff x="9470501" y="4013262"/>
            <a:chExt cx="2721500" cy="1980000"/>
          </a:xfrm>
        </p:grpSpPr>
        <p:sp>
          <p:nvSpPr>
            <p:cNvPr id="11" name="ONDERVLAK">
              <a:extLst>
                <a:ext uri="{FF2B5EF4-FFF2-40B4-BE49-F238E27FC236}">
                  <a16:creationId xmlns:a16="http://schemas.microsoft.com/office/drawing/2014/main" id="{82D6F6E4-3612-499C-B357-F5BBC57CA7C3}"/>
                </a:ext>
              </a:extLst>
            </p:cNvPr>
            <p:cNvSpPr/>
            <p:nvPr/>
          </p:nvSpPr>
          <p:spPr>
            <a:xfrm>
              <a:off x="9470501" y="4014850"/>
              <a:ext cx="2721500" cy="1978412"/>
            </a:xfrm>
            <a:prstGeom prst="roundRect">
              <a:avLst>
                <a:gd name="adj" fmla="val 10119"/>
              </a:avLst>
            </a:prstGeom>
            <a:solidFill>
              <a:srgbClr val="18161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79930" tIns="179930" rIns="179930" bIns="1799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017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59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2" name="Tijdelijke aanduiding voor verticale tekst 17">
              <a:extLst>
                <a:ext uri="{FF2B5EF4-FFF2-40B4-BE49-F238E27FC236}">
                  <a16:creationId xmlns:a16="http://schemas.microsoft.com/office/drawing/2014/main" id="{7C58F346-FC72-4363-85CB-2F96EB4BBF5A}"/>
                </a:ext>
              </a:extLst>
            </p:cNvPr>
            <p:cNvSpPr txBox="1">
              <a:spLocks/>
            </p:cNvSpPr>
            <p:nvPr/>
          </p:nvSpPr>
          <p:spPr>
            <a:xfrm>
              <a:off x="10026637" y="4200767"/>
              <a:ext cx="1609229" cy="1606849"/>
            </a:xfrm>
            <a:prstGeom prst="rect">
              <a:avLst/>
            </a:prstGeom>
            <a:ln>
              <a:noFill/>
            </a:ln>
          </p:spPr>
          <p:txBody>
            <a:bodyPr lIns="0" tIns="0" rIns="0" bIns="0" numCol="1" anchor="ctr"/>
            <a:lstStyle>
              <a:lvl1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2"/>
                </a:buClr>
                <a:buFont typeface="Arial" panose="020B0604020202020204" pitchFamily="34" charset="0"/>
                <a:buChar char="•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3"/>
                </a:buClr>
                <a:buFont typeface="Segoe UI Light" panose="020B0502040204020203" pitchFamily="34" charset="0"/>
                <a:buChar char="–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000" b="0" kern="1200" cap="all" baseline="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6pPr>
              <a:lvl7pPr marL="268288" indent="-2682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36575" indent="-2682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lphaLcPeriod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90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6" indent="0" algn="l" defTabSz="179316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211F26"/>
                </a:buClr>
                <a:buSzTx/>
                <a:buNone/>
                <a:tabLst/>
                <a:defRPr/>
              </a:pPr>
              <a:r>
                <a:rPr kumimoji="0" lang="nl-NL" sz="1599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PPT Solutions</a:t>
              </a: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None/>
                <a:tabLst/>
                <a:defRPr/>
              </a:pPr>
              <a:endParaRPr lang="nl-NL" sz="1000" dirty="0">
                <a:solidFill>
                  <a:prstClr val="white"/>
                </a:solidFill>
                <a:latin typeface="Segoe UI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Lichtenauerlaan</a:t>
              </a: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 50 </a:t>
              </a:r>
              <a:b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</a:b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3062 ME Rotterdam</a:t>
              </a: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https://pptsolutions.nl/</a:t>
              </a: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cxnSp>
          <p:nvCxnSpPr>
            <p:cNvPr id="13" name="Rechte verbindingslijn 12">
              <a:extLst>
                <a:ext uri="{FF2B5EF4-FFF2-40B4-BE49-F238E27FC236}">
                  <a16:creationId xmlns:a16="http://schemas.microsoft.com/office/drawing/2014/main" id="{FDD3A0FE-2926-4DE4-B8BE-FAE4E92EC65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480501" y="5003262"/>
              <a:ext cx="1980000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02EE0B10-9FEE-4324-8C1C-974FC913C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671005" y="4860968"/>
              <a:ext cx="150368" cy="150368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A57988D4-58EA-4608-985C-F07FF6D67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671005" y="4586638"/>
              <a:ext cx="150368" cy="150368"/>
            </a:xfrm>
            <a:prstGeom prst="rect">
              <a:avLst/>
            </a:prstGeom>
          </p:spPr>
        </p:pic>
      </p:grpSp>
      <p:grpSp>
        <p:nvGrpSpPr>
          <p:cNvPr id="21" name="Groep 20">
            <a:extLst>
              <a:ext uri="{FF2B5EF4-FFF2-40B4-BE49-F238E27FC236}">
                <a16:creationId xmlns:a16="http://schemas.microsoft.com/office/drawing/2014/main" id="{9AA3669E-08D2-4F0A-ACF8-929FAAC88AFF}"/>
              </a:ext>
            </a:extLst>
          </p:cNvPr>
          <p:cNvGrpSpPr/>
          <p:nvPr/>
        </p:nvGrpSpPr>
        <p:grpSpPr>
          <a:xfrm>
            <a:off x="837138" y="737162"/>
            <a:ext cx="332388" cy="329003"/>
            <a:chOff x="2399038" y="2408969"/>
            <a:chExt cx="2162441" cy="2140423"/>
          </a:xfrm>
          <a:solidFill>
            <a:srgbClr val="1FF524"/>
          </a:solidFill>
        </p:grpSpPr>
        <p:sp>
          <p:nvSpPr>
            <p:cNvPr id="22" name="Rechthoekige driehoek 21">
              <a:extLst>
                <a:ext uri="{FF2B5EF4-FFF2-40B4-BE49-F238E27FC236}">
                  <a16:creationId xmlns:a16="http://schemas.microsoft.com/office/drawing/2014/main" id="{9EAD9E06-9791-4317-AA39-D6B89CCFC7B2}"/>
                </a:ext>
              </a:extLst>
            </p:cNvPr>
            <p:cNvSpPr/>
            <p:nvPr userDrawn="1"/>
          </p:nvSpPr>
          <p:spPr>
            <a:xfrm rot="5400000">
              <a:off x="2399038" y="3107765"/>
              <a:ext cx="1441627" cy="1441627"/>
            </a:xfrm>
            <a:prstGeom prst="rtTriangle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E541AA8B-EDE6-49DC-9C34-303923399C85}"/>
                </a:ext>
              </a:extLst>
            </p:cNvPr>
            <p:cNvSpPr/>
            <p:nvPr userDrawn="1"/>
          </p:nvSpPr>
          <p:spPr>
            <a:xfrm>
              <a:off x="2399038" y="2408969"/>
              <a:ext cx="1441627" cy="1441627"/>
            </a:xfrm>
            <a:prstGeom prst="rect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C5D5A518-4AB7-4986-9347-F758F8A49942}"/>
                </a:ext>
              </a:extLst>
            </p:cNvPr>
            <p:cNvSpPr/>
            <p:nvPr userDrawn="1"/>
          </p:nvSpPr>
          <p:spPr>
            <a:xfrm>
              <a:off x="3119852" y="2408969"/>
              <a:ext cx="1441627" cy="1441627"/>
            </a:xfrm>
            <a:prstGeom prst="ellipse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20" name="Tijdelijke aanduiding voor verticale tekst 17">
            <a:extLst>
              <a:ext uri="{FF2B5EF4-FFF2-40B4-BE49-F238E27FC236}">
                <a16:creationId xmlns:a16="http://schemas.microsoft.com/office/drawing/2014/main" id="{23B8F5F5-F812-4808-868D-7953889C016F}"/>
              </a:ext>
            </a:extLst>
          </p:cNvPr>
          <p:cNvSpPr txBox="1">
            <a:spLocks/>
          </p:cNvSpPr>
          <p:nvPr/>
        </p:nvSpPr>
        <p:spPr>
          <a:xfrm>
            <a:off x="10024256" y="5458470"/>
            <a:ext cx="1403489" cy="253908"/>
          </a:xfrm>
          <a:prstGeom prst="rect">
            <a:avLst/>
          </a:prstGeom>
        </p:spPr>
        <p:txBody>
          <a:bodyPr wrap="square" lIns="0" tIns="144000" rIns="0" bIns="0" numCol="1" anchor="ctr">
            <a:noAutofit/>
          </a:bodyPr>
          <a:lstStyle>
            <a:lvl1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 cap="all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6" indent="0" algn="l" defTabSz="179316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211F26"/>
              </a:buClr>
              <a:buSzTx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e: info@pptsolutions.nl</a:t>
            </a:r>
          </a:p>
          <a:p>
            <a:pPr marL="0" marR="0" lvl="2" indent="0" algn="l" defTabSz="222161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36333E"/>
              </a:buClr>
              <a:buSzTx/>
              <a:buNone/>
              <a:tabLst/>
              <a:defRPr/>
            </a:pPr>
            <a:r>
              <a:rPr lang="nl-NL" sz="1000" dirty="0">
                <a:solidFill>
                  <a:prstClr val="white"/>
                </a:solidFill>
                <a:latin typeface="Segoe UI"/>
              </a:rPr>
              <a:t>	</a:t>
            </a:r>
            <a:endParaRPr kumimoji="0" lang="nl-NL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5" name="Tijdelijke aanduiding voor verticale tekst 17">
            <a:extLst>
              <a:ext uri="{FF2B5EF4-FFF2-40B4-BE49-F238E27FC236}">
                <a16:creationId xmlns:a16="http://schemas.microsoft.com/office/drawing/2014/main" id="{7BB29CD8-A0A0-4E61-9B88-4B262AA978F5}"/>
              </a:ext>
            </a:extLst>
          </p:cNvPr>
          <p:cNvSpPr txBox="1">
            <a:spLocks/>
          </p:cNvSpPr>
          <p:nvPr/>
        </p:nvSpPr>
        <p:spPr>
          <a:xfrm>
            <a:off x="10024256" y="5747729"/>
            <a:ext cx="1403489" cy="253908"/>
          </a:xfrm>
          <a:prstGeom prst="rect">
            <a:avLst/>
          </a:prstGeom>
        </p:spPr>
        <p:txBody>
          <a:bodyPr wrap="square" lIns="0" tIns="144000" rIns="0" bIns="0" numCol="1" anchor="ctr">
            <a:noAutofit/>
          </a:bodyPr>
          <a:lstStyle>
            <a:lvl1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 cap="all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6" indent="0" algn="l" defTabSz="179316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211F26"/>
              </a:buClr>
              <a:buSzTx/>
              <a:buNone/>
              <a:tabLst/>
              <a:defRPr/>
            </a:pPr>
            <a:r>
              <a:rPr lang="nl-NL" dirty="0">
                <a:solidFill>
                  <a:prstClr val="white"/>
                </a:solidFill>
                <a:latin typeface="Segoe UI"/>
              </a:rPr>
              <a:t>t: +31 (0)10 307 08 41</a:t>
            </a:r>
          </a:p>
          <a:p>
            <a:pPr marL="0" marR="0" lvl="2" indent="0" algn="l" defTabSz="222161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36333E"/>
              </a:buClr>
              <a:buSzTx/>
              <a:buNone/>
              <a:tabLst/>
              <a:defRPr/>
            </a:pPr>
            <a:r>
              <a:rPr lang="nl-NL" sz="1000" dirty="0">
                <a:solidFill>
                  <a:prstClr val="white"/>
                </a:solidFill>
                <a:latin typeface="Segoe UI"/>
              </a:rPr>
              <a:t>	</a:t>
            </a:r>
            <a:endParaRPr kumimoji="0" lang="nl-NL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53E80D19-3B78-8D6F-E0E0-484C6AAFB2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9461" y="4045780"/>
            <a:ext cx="1786283" cy="158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24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716e23331ab97bc43d153051fb73fe551e6b0"/>
</p:tagLst>
</file>

<file path=ppt/theme/theme1.xml><?xml version="1.0" encoding="utf-8"?>
<a:theme xmlns:a="http://schemas.openxmlformats.org/drawingml/2006/main" name="Slidebuilder: PRESENTATIE TEMPLATE">
  <a:themeElements>
    <a:clrScheme name="Aangepast 173">
      <a:dk1>
        <a:srgbClr val="000000"/>
      </a:dk1>
      <a:lt1>
        <a:srgbClr val="FFFFFF"/>
      </a:lt1>
      <a:dk2>
        <a:srgbClr val="262626"/>
      </a:dk2>
      <a:lt2>
        <a:srgbClr val="D8D8D8"/>
      </a:lt2>
      <a:accent1>
        <a:srgbClr val="044E77"/>
      </a:accent1>
      <a:accent2>
        <a:srgbClr val="5F91A8"/>
      </a:accent2>
      <a:accent3>
        <a:srgbClr val="A5C4C7"/>
      </a:accent3>
      <a:accent4>
        <a:srgbClr val="BDD3D5"/>
      </a:accent4>
      <a:accent5>
        <a:srgbClr val="85A7A7"/>
      </a:accent5>
      <a:accent6>
        <a:srgbClr val="648B8A"/>
      </a:accent6>
      <a:hlink>
        <a:srgbClr val="262626"/>
      </a:hlink>
      <a:folHlink>
        <a:srgbClr val="262626"/>
      </a:folHlink>
    </a:clrScheme>
    <a:fontScheme name="Aangepast 102">
      <a:majorFont>
        <a:latin typeface="Segoe UI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44000" tIns="144000" rIns="144000" bIns="144000" rtlCol="0" anchor="ctr"/>
      <a:lstStyle>
        <a:defPPr algn="ctr"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accent1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z="1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PT Solutions">
  <a:themeElements>
    <a:clrScheme name="PPT">
      <a:dk1>
        <a:sysClr val="windowText" lastClr="000000"/>
      </a:dk1>
      <a:lt1>
        <a:sysClr val="window" lastClr="FFFFFF"/>
      </a:lt1>
      <a:dk2>
        <a:srgbClr val="9D9FA1"/>
      </a:dk2>
      <a:lt2>
        <a:srgbClr val="DADADA"/>
      </a:lt2>
      <a:accent1>
        <a:srgbClr val="211F26"/>
      </a:accent1>
      <a:accent2>
        <a:srgbClr val="18161C"/>
      </a:accent2>
      <a:accent3>
        <a:srgbClr val="36333E"/>
      </a:accent3>
      <a:accent4>
        <a:srgbClr val="DADADA"/>
      </a:accent4>
      <a:accent5>
        <a:srgbClr val="9D9FA1"/>
      </a:accent5>
      <a:accent6>
        <a:srgbClr val="1FF524"/>
      </a:accent6>
      <a:hlink>
        <a:srgbClr val="1FF524"/>
      </a:hlink>
      <a:folHlink>
        <a:srgbClr val="211F26"/>
      </a:folHlink>
    </a:clrScheme>
    <a:fontScheme name="PPT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38100">
          <a:noFill/>
        </a:ln>
      </a:spPr>
      <a:bodyPr lIns="144000" tIns="144000" rIns="144000" bIns="144000" rtlCol="0" anchor="ctr"/>
      <a:lstStyle>
        <a:defPPr algn="ctr">
          <a:lnSpc>
            <a:spcPct val="90000"/>
          </a:lnSpc>
          <a:spcBef>
            <a:spcPts val="200"/>
          </a:spcBef>
          <a:spcAft>
            <a:spcPts val="200"/>
          </a:spcAft>
          <a:defRPr sz="160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 cap="rnd">
          <a:solidFill>
            <a:schemeClr val="accent6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90000"/>
          </a:lnSpc>
          <a:spcBef>
            <a:spcPts val="600"/>
          </a:spcBef>
          <a:spcAft>
            <a:spcPts val="600"/>
          </a:spcAft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8085</TotalTime>
  <Words>236</Words>
  <Application>Microsoft Office PowerPoint</Application>
  <PresentationFormat>Breedbeeld</PresentationFormat>
  <Paragraphs>72</Paragraphs>
  <Slides>11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11</vt:i4>
      </vt:variant>
    </vt:vector>
  </HeadingPairs>
  <TitlesOfParts>
    <vt:vector size="21" baseType="lpstr">
      <vt:lpstr>Arial</vt:lpstr>
      <vt:lpstr>Calibri</vt:lpstr>
      <vt:lpstr>Open Sans</vt:lpstr>
      <vt:lpstr>Oswald</vt:lpstr>
      <vt:lpstr>Segoe MDL2 Assets</vt:lpstr>
      <vt:lpstr>Segoe UI</vt:lpstr>
      <vt:lpstr>Segoe UI Black</vt:lpstr>
      <vt:lpstr>Segoe UI Light</vt:lpstr>
      <vt:lpstr>Slidebuilder: PRESENTATIE TEMPLATE</vt:lpstr>
      <vt:lpstr>1_PPT Solutions</vt:lpstr>
      <vt:lpstr>PowerPoint-presentatie</vt:lpstr>
      <vt:lpstr>Menu</vt:lpstr>
      <vt:lpstr>Personalia</vt:lpstr>
      <vt:lpstr>Hobby´s</vt:lpstr>
      <vt:lpstr>PowerPoint-presentatie</vt:lpstr>
      <vt:lpstr> </vt:lpstr>
      <vt:lpstr>Personalia</vt:lpstr>
      <vt:lpstr>Achtergrond</vt:lpstr>
      <vt:lpstr>PowerPoint-presentatie</vt:lpstr>
      <vt:lpstr> 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Naomi Bommezijn</dc:creator>
  <cp:lastModifiedBy>Etienne David</cp:lastModifiedBy>
  <cp:revision>380</cp:revision>
  <dcterms:created xsi:type="dcterms:W3CDTF">2018-03-15T13:05:51Z</dcterms:created>
  <dcterms:modified xsi:type="dcterms:W3CDTF">2022-08-24T14:45:51Z</dcterms:modified>
</cp:coreProperties>
</file>