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1" r:id="rId2"/>
  </p:sldMasterIdLst>
  <p:handoutMasterIdLst>
    <p:handoutMasterId r:id="rId5"/>
  </p:handoutMasterIdLst>
  <p:sldIdLst>
    <p:sldId id="760" r:id="rId3"/>
    <p:sldId id="2186" r:id="rId4"/>
  </p:sldIdLst>
  <p:sldSz cx="12192000" cy="6858000"/>
  <p:notesSz cx="6858000" cy="9144000"/>
  <p:custDataLst>
    <p:tags r:id="rId6"/>
  </p:custData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agram" id="{762B22A6-3379-4A7F-B219-5B211847561A}">
          <p14:sldIdLst>
            <p14:sldId id="760"/>
          </p14:sldIdLst>
        </p14:section>
        <p14:section name="Outro" id="{54D19E9B-C1EE-4D82-9E64-90127FB2AC00}">
          <p14:sldIdLst>
            <p14:sldId id="218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tienne David" initials="ED" lastIdx="7" clrIdx="0">
    <p:extLst>
      <p:ext uri="{19B8F6BF-5375-455C-9EA6-DF929625EA0E}">
        <p15:presenceInfo xmlns:p15="http://schemas.microsoft.com/office/powerpoint/2012/main" userId="S::etienne@pptsolutions.nl::be776550-2a70-4e2e-b9e7-bfd7b4da0fc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F524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5" autoAdjust="0"/>
    <p:restoredTop sz="85971" autoAdjust="0"/>
  </p:normalViewPr>
  <p:slideViewPr>
    <p:cSldViewPr snapToGrid="0">
      <p:cViewPr>
        <p:scale>
          <a:sx n="50" d="100"/>
          <a:sy n="50" d="100"/>
        </p:scale>
        <p:origin x="1980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375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11" Type="http://schemas.openxmlformats.org/officeDocument/2006/relationships/tableStyles" Target="tableStyles.xml"/><Relationship Id="rId5" Type="http://schemas.openxmlformats.org/officeDocument/2006/relationships/handoutMaster" Target="handoutMasters/handoutMaster1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0BFA9E81-3F14-C056-F6F8-84E56B40105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10F349DC-3604-0FC7-6542-326FAC2D455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D806D2-3820-4089-9C41-931790D78B63}" type="datetimeFigureOut">
              <a:rPr lang="en-GB" smtClean="0"/>
              <a:t>24/08/2022</a:t>
            </a:fld>
            <a:endParaRPr lang="en-GB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2B442A1-5B46-2348-B8AF-C57FBEB5B52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EB55D18-E454-57CE-8D7D-DF0476066A3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D6B53D-1239-48A5-8C32-A38A6F7B67C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75082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_onlytitle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ijdelijke aanduiding voor afbeelding 8">
            <a:extLst>
              <a:ext uri="{FF2B5EF4-FFF2-40B4-BE49-F238E27FC236}">
                <a16:creationId xmlns:a16="http://schemas.microsoft.com/office/drawing/2014/main" id="{F13E1B1D-13FB-4C6C-A5E7-1CB8560EF1B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164233" y="1369699"/>
            <a:ext cx="1346840" cy="134719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10000"/>
              </a:prstClr>
            </a:outerShdw>
          </a:effectLst>
        </p:spPr>
        <p:txBody>
          <a:bodyPr lIns="144000" rIns="144000" bIns="720000" anchor="ctr"/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7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noProof="0" dirty="0"/>
              <a:t>Click on the button below to insert an image</a:t>
            </a:r>
          </a:p>
        </p:txBody>
      </p:sp>
      <p:pic>
        <p:nvPicPr>
          <p:cNvPr id="178" name="Picture 2" descr="Image result for instagram logo">
            <a:extLst>
              <a:ext uri="{FF2B5EF4-FFF2-40B4-BE49-F238E27FC236}">
                <a16:creationId xmlns:a16="http://schemas.microsoft.com/office/drawing/2014/main" id="{06120C99-8B1A-4990-BCD2-307546F16FD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854" y="865621"/>
            <a:ext cx="169710" cy="169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9" name="Picture 4" descr="Image result for instagram logo">
            <a:extLst>
              <a:ext uri="{FF2B5EF4-FFF2-40B4-BE49-F238E27FC236}">
                <a16:creationId xmlns:a16="http://schemas.microsoft.com/office/drawing/2014/main" id="{C490C777-F0C0-4B49-BF2F-4B932439BD3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112" y="805761"/>
            <a:ext cx="809598" cy="289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0" name="Groep 179">
            <a:extLst>
              <a:ext uri="{FF2B5EF4-FFF2-40B4-BE49-F238E27FC236}">
                <a16:creationId xmlns:a16="http://schemas.microsoft.com/office/drawing/2014/main" id="{DF6DE00A-19A8-4911-AB4E-A8F43A8B1959}"/>
              </a:ext>
            </a:extLst>
          </p:cNvPr>
          <p:cNvGrpSpPr/>
          <p:nvPr userDrawn="1"/>
        </p:nvGrpSpPr>
        <p:grpSpPr>
          <a:xfrm>
            <a:off x="5198528" y="834596"/>
            <a:ext cx="1596670" cy="197236"/>
            <a:chOff x="5434282" y="1096750"/>
            <a:chExt cx="1170243" cy="144560"/>
          </a:xfrm>
        </p:grpSpPr>
        <p:sp>
          <p:nvSpPr>
            <p:cNvPr id="181" name="Rechthoek: afgeronde hoeken 180">
              <a:extLst>
                <a:ext uri="{FF2B5EF4-FFF2-40B4-BE49-F238E27FC236}">
                  <a16:creationId xmlns:a16="http://schemas.microsoft.com/office/drawing/2014/main" id="{A3644E2D-64BC-4548-838C-8157197B937C}"/>
                </a:ext>
              </a:extLst>
            </p:cNvPr>
            <p:cNvSpPr/>
            <p:nvPr/>
          </p:nvSpPr>
          <p:spPr>
            <a:xfrm>
              <a:off x="5434282" y="1096750"/>
              <a:ext cx="1170243" cy="144560"/>
            </a:xfrm>
            <a:prstGeom prst="roundRect">
              <a:avLst>
                <a:gd name="adj" fmla="val 10760"/>
              </a:avLst>
            </a:prstGeom>
            <a:solidFill>
              <a:srgbClr val="FAFAFA"/>
            </a:solidFill>
            <a:ln w="9525">
              <a:solidFill>
                <a:srgbClr val="E1E1E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52000" tIns="180000" rIns="180000" bIns="180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034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9D9FA1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Search</a:t>
              </a:r>
            </a:p>
          </p:txBody>
        </p:sp>
        <p:grpSp>
          <p:nvGrpSpPr>
            <p:cNvPr id="182" name="Groep 181">
              <a:extLst>
                <a:ext uri="{FF2B5EF4-FFF2-40B4-BE49-F238E27FC236}">
                  <a16:creationId xmlns:a16="http://schemas.microsoft.com/office/drawing/2014/main" id="{A32B21DB-980F-4FE9-AB4D-C943F1298CFB}"/>
                </a:ext>
              </a:extLst>
            </p:cNvPr>
            <p:cNvGrpSpPr/>
            <p:nvPr/>
          </p:nvGrpSpPr>
          <p:grpSpPr>
            <a:xfrm rot="18900000">
              <a:off x="5864489" y="1129945"/>
              <a:ext cx="45719" cy="78171"/>
              <a:chOff x="4953240" y="1327459"/>
              <a:chExt cx="102018" cy="174431"/>
            </a:xfrm>
          </p:grpSpPr>
          <p:sp>
            <p:nvSpPr>
              <p:cNvPr id="183" name="Ovaal 182">
                <a:extLst>
                  <a:ext uri="{FF2B5EF4-FFF2-40B4-BE49-F238E27FC236}">
                    <a16:creationId xmlns:a16="http://schemas.microsoft.com/office/drawing/2014/main" id="{8529343D-1E36-47E9-97BB-65AECBC4BB77}"/>
                  </a:ext>
                </a:extLst>
              </p:cNvPr>
              <p:cNvSpPr/>
              <p:nvPr/>
            </p:nvSpPr>
            <p:spPr>
              <a:xfrm>
                <a:off x="4953240" y="1327459"/>
                <a:ext cx="102018" cy="102018"/>
              </a:xfrm>
              <a:prstGeom prst="ellipse">
                <a:avLst/>
              </a:prstGeom>
              <a:noFill/>
              <a:ln w="635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034" rtl="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599" b="0" i="0" u="none" strike="noStrike" kern="1200" cap="all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Black"/>
                  <a:ea typeface="+mn-ea"/>
                  <a:cs typeface="+mn-cs"/>
                </a:endParaRPr>
              </a:p>
            </p:txBody>
          </p:sp>
          <p:cxnSp>
            <p:nvCxnSpPr>
              <p:cNvPr id="184" name="Rechte verbindingslijn 183">
                <a:extLst>
                  <a:ext uri="{FF2B5EF4-FFF2-40B4-BE49-F238E27FC236}">
                    <a16:creationId xmlns:a16="http://schemas.microsoft.com/office/drawing/2014/main" id="{66371EE0-BC0A-447C-9238-F1D3D04D1AEB}"/>
                  </a:ext>
                </a:extLst>
              </p:cNvPr>
              <p:cNvCxnSpPr>
                <a:cxnSpLocks/>
                <a:stCxn id="183" idx="4"/>
              </p:cNvCxnSpPr>
              <p:nvPr/>
            </p:nvCxnSpPr>
            <p:spPr>
              <a:xfrm>
                <a:off x="5004249" y="1429477"/>
                <a:ext cx="0" cy="72413"/>
              </a:xfrm>
              <a:prstGeom prst="line">
                <a:avLst/>
              </a:prstGeom>
              <a:ln w="635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grpSp>
        <p:nvGrpSpPr>
          <p:cNvPr id="185" name="Groep 184">
            <a:extLst>
              <a:ext uri="{FF2B5EF4-FFF2-40B4-BE49-F238E27FC236}">
                <a16:creationId xmlns:a16="http://schemas.microsoft.com/office/drawing/2014/main" id="{75746152-0F96-453B-9DF6-028EF0E5D4FF}"/>
              </a:ext>
            </a:extLst>
          </p:cNvPr>
          <p:cNvGrpSpPr/>
          <p:nvPr userDrawn="1"/>
        </p:nvGrpSpPr>
        <p:grpSpPr>
          <a:xfrm>
            <a:off x="8640306" y="850131"/>
            <a:ext cx="170062" cy="170062"/>
            <a:chOff x="7828352" y="-808555"/>
            <a:chExt cx="719482" cy="719482"/>
          </a:xfrm>
          <a:solidFill>
            <a:schemeClr val="accent1"/>
          </a:solidFill>
        </p:grpSpPr>
        <p:sp>
          <p:nvSpPr>
            <p:cNvPr id="186" name="Vrije vorm: vorm 185">
              <a:extLst>
                <a:ext uri="{FF2B5EF4-FFF2-40B4-BE49-F238E27FC236}">
                  <a16:creationId xmlns:a16="http://schemas.microsoft.com/office/drawing/2014/main" id="{64F036DD-558B-4BCD-95FC-BCD3BFC748FE}"/>
                </a:ext>
              </a:extLst>
            </p:cNvPr>
            <p:cNvSpPr/>
            <p:nvPr/>
          </p:nvSpPr>
          <p:spPr>
            <a:xfrm>
              <a:off x="7828352" y="-808555"/>
              <a:ext cx="719482" cy="719482"/>
            </a:xfrm>
            <a:custGeom>
              <a:avLst/>
              <a:gdLst>
                <a:gd name="connsiteX0" fmla="*/ 359954 w 719482"/>
                <a:gd name="connsiteY0" fmla="*/ 719881 h 719482"/>
                <a:gd name="connsiteX1" fmla="*/ 219849 w 719482"/>
                <a:gd name="connsiteY1" fmla="*/ 691589 h 719482"/>
                <a:gd name="connsiteX2" fmla="*/ 105447 w 719482"/>
                <a:gd name="connsiteY2" fmla="*/ 614461 h 719482"/>
                <a:gd name="connsiteX3" fmla="*/ 28319 w 719482"/>
                <a:gd name="connsiteY3" fmla="*/ 500059 h 719482"/>
                <a:gd name="connsiteX4" fmla="*/ 21 w 719482"/>
                <a:gd name="connsiteY4" fmla="*/ 359954 h 719482"/>
                <a:gd name="connsiteX5" fmla="*/ 28313 w 719482"/>
                <a:gd name="connsiteY5" fmla="*/ 219849 h 719482"/>
                <a:gd name="connsiteX6" fmla="*/ 105442 w 719482"/>
                <a:gd name="connsiteY6" fmla="*/ 105447 h 719482"/>
                <a:gd name="connsiteX7" fmla="*/ 219844 w 719482"/>
                <a:gd name="connsiteY7" fmla="*/ 28319 h 719482"/>
                <a:gd name="connsiteX8" fmla="*/ 359954 w 719482"/>
                <a:gd name="connsiteY8" fmla="*/ 21 h 719482"/>
                <a:gd name="connsiteX9" fmla="*/ 500059 w 719482"/>
                <a:gd name="connsiteY9" fmla="*/ 28313 h 719482"/>
                <a:gd name="connsiteX10" fmla="*/ 614461 w 719482"/>
                <a:gd name="connsiteY10" fmla="*/ 105442 h 719482"/>
                <a:gd name="connsiteX11" fmla="*/ 691589 w 719482"/>
                <a:gd name="connsiteY11" fmla="*/ 219844 h 719482"/>
                <a:gd name="connsiteX12" fmla="*/ 719881 w 719482"/>
                <a:gd name="connsiteY12" fmla="*/ 359949 h 719482"/>
                <a:gd name="connsiteX13" fmla="*/ 691589 w 719482"/>
                <a:gd name="connsiteY13" fmla="*/ 500053 h 719482"/>
                <a:gd name="connsiteX14" fmla="*/ 614461 w 719482"/>
                <a:gd name="connsiteY14" fmla="*/ 614456 h 719482"/>
                <a:gd name="connsiteX15" fmla="*/ 500059 w 719482"/>
                <a:gd name="connsiteY15" fmla="*/ 691584 h 719482"/>
                <a:gd name="connsiteX16" fmla="*/ 359954 w 719482"/>
                <a:gd name="connsiteY16" fmla="*/ 719881 h 719482"/>
                <a:gd name="connsiteX17" fmla="*/ 359954 w 719482"/>
                <a:gd name="connsiteY17" fmla="*/ 30064 h 719482"/>
                <a:gd name="connsiteX18" fmla="*/ 30064 w 719482"/>
                <a:gd name="connsiteY18" fmla="*/ 359954 h 719482"/>
                <a:gd name="connsiteX19" fmla="*/ 359954 w 719482"/>
                <a:gd name="connsiteY19" fmla="*/ 689843 h 719482"/>
                <a:gd name="connsiteX20" fmla="*/ 689843 w 719482"/>
                <a:gd name="connsiteY20" fmla="*/ 359954 h 719482"/>
                <a:gd name="connsiteX21" fmla="*/ 359954 w 719482"/>
                <a:gd name="connsiteY21" fmla="*/ 30064 h 719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19482" h="719482">
                  <a:moveTo>
                    <a:pt x="359954" y="719881"/>
                  </a:moveTo>
                  <a:cubicBezTo>
                    <a:pt x="311372" y="719881"/>
                    <a:pt x="264230" y="710361"/>
                    <a:pt x="219849" y="691589"/>
                  </a:cubicBezTo>
                  <a:cubicBezTo>
                    <a:pt x="176986" y="673459"/>
                    <a:pt x="138494" y="647508"/>
                    <a:pt x="105447" y="614461"/>
                  </a:cubicBezTo>
                  <a:cubicBezTo>
                    <a:pt x="72394" y="581408"/>
                    <a:pt x="46448" y="542917"/>
                    <a:pt x="28319" y="500059"/>
                  </a:cubicBezTo>
                  <a:cubicBezTo>
                    <a:pt x="9542" y="455672"/>
                    <a:pt x="21" y="408536"/>
                    <a:pt x="21" y="359954"/>
                  </a:cubicBezTo>
                  <a:cubicBezTo>
                    <a:pt x="21" y="311372"/>
                    <a:pt x="9542" y="264230"/>
                    <a:pt x="28313" y="219849"/>
                  </a:cubicBezTo>
                  <a:cubicBezTo>
                    <a:pt x="46443" y="176986"/>
                    <a:pt x="72394" y="138494"/>
                    <a:pt x="105442" y="105447"/>
                  </a:cubicBezTo>
                  <a:cubicBezTo>
                    <a:pt x="138494" y="72394"/>
                    <a:pt x="176986" y="46448"/>
                    <a:pt x="219844" y="28319"/>
                  </a:cubicBezTo>
                  <a:cubicBezTo>
                    <a:pt x="264230" y="9542"/>
                    <a:pt x="311367" y="21"/>
                    <a:pt x="359954" y="21"/>
                  </a:cubicBezTo>
                  <a:cubicBezTo>
                    <a:pt x="408541" y="21"/>
                    <a:pt x="455678" y="9542"/>
                    <a:pt x="500059" y="28313"/>
                  </a:cubicBezTo>
                  <a:cubicBezTo>
                    <a:pt x="542922" y="46443"/>
                    <a:pt x="581413" y="72394"/>
                    <a:pt x="614461" y="105442"/>
                  </a:cubicBezTo>
                  <a:cubicBezTo>
                    <a:pt x="647514" y="138494"/>
                    <a:pt x="673459" y="176986"/>
                    <a:pt x="691589" y="219844"/>
                  </a:cubicBezTo>
                  <a:cubicBezTo>
                    <a:pt x="710361" y="264230"/>
                    <a:pt x="719881" y="311367"/>
                    <a:pt x="719881" y="359949"/>
                  </a:cubicBezTo>
                  <a:cubicBezTo>
                    <a:pt x="719881" y="408531"/>
                    <a:pt x="710361" y="455672"/>
                    <a:pt x="691589" y="500053"/>
                  </a:cubicBezTo>
                  <a:cubicBezTo>
                    <a:pt x="673459" y="542917"/>
                    <a:pt x="647508" y="581408"/>
                    <a:pt x="614461" y="614456"/>
                  </a:cubicBezTo>
                  <a:cubicBezTo>
                    <a:pt x="581408" y="647508"/>
                    <a:pt x="542917" y="673454"/>
                    <a:pt x="500059" y="691584"/>
                  </a:cubicBezTo>
                  <a:cubicBezTo>
                    <a:pt x="455672" y="710366"/>
                    <a:pt x="408536" y="719881"/>
                    <a:pt x="359954" y="719881"/>
                  </a:cubicBezTo>
                  <a:close/>
                  <a:moveTo>
                    <a:pt x="359954" y="30064"/>
                  </a:moveTo>
                  <a:cubicBezTo>
                    <a:pt x="178053" y="30064"/>
                    <a:pt x="30064" y="178053"/>
                    <a:pt x="30064" y="359954"/>
                  </a:cubicBezTo>
                  <a:cubicBezTo>
                    <a:pt x="30064" y="541855"/>
                    <a:pt x="178053" y="689843"/>
                    <a:pt x="359954" y="689843"/>
                  </a:cubicBezTo>
                  <a:cubicBezTo>
                    <a:pt x="541855" y="689843"/>
                    <a:pt x="689843" y="541855"/>
                    <a:pt x="689843" y="359954"/>
                  </a:cubicBezTo>
                  <a:cubicBezTo>
                    <a:pt x="689838" y="178053"/>
                    <a:pt x="541855" y="30064"/>
                    <a:pt x="359954" y="30064"/>
                  </a:cubicBezTo>
                  <a:close/>
                </a:path>
              </a:pathLst>
            </a:custGeom>
            <a:solidFill>
              <a:schemeClr val="accent2"/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0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87" name="Vrije vorm: vorm 186">
              <a:extLst>
                <a:ext uri="{FF2B5EF4-FFF2-40B4-BE49-F238E27FC236}">
                  <a16:creationId xmlns:a16="http://schemas.microsoft.com/office/drawing/2014/main" id="{61ADC172-3D5B-4DEC-B5B0-4A8CEA8F8DE4}"/>
                </a:ext>
              </a:extLst>
            </p:cNvPr>
            <p:cNvSpPr/>
            <p:nvPr/>
          </p:nvSpPr>
          <p:spPr>
            <a:xfrm>
              <a:off x="8005275" y="-631611"/>
              <a:ext cx="365698" cy="365698"/>
            </a:xfrm>
            <a:custGeom>
              <a:avLst/>
              <a:gdLst>
                <a:gd name="connsiteX0" fmla="*/ 258294 w 365697"/>
                <a:gd name="connsiteY0" fmla="*/ 264204 h 365697"/>
                <a:gd name="connsiteX1" fmla="*/ 258335 w 365697"/>
                <a:gd name="connsiteY1" fmla="*/ 264183 h 365697"/>
                <a:gd name="connsiteX2" fmla="*/ 259107 w 365697"/>
                <a:gd name="connsiteY2" fmla="*/ 263769 h 365697"/>
                <a:gd name="connsiteX3" fmla="*/ 259195 w 365697"/>
                <a:gd name="connsiteY3" fmla="*/ 263717 h 365697"/>
                <a:gd name="connsiteX4" fmla="*/ 260708 w 365697"/>
                <a:gd name="connsiteY4" fmla="*/ 262671 h 365697"/>
                <a:gd name="connsiteX5" fmla="*/ 260785 w 365697"/>
                <a:gd name="connsiteY5" fmla="*/ 262609 h 365697"/>
                <a:gd name="connsiteX6" fmla="*/ 261459 w 365697"/>
                <a:gd name="connsiteY6" fmla="*/ 262018 h 365697"/>
                <a:gd name="connsiteX7" fmla="*/ 261552 w 365697"/>
                <a:gd name="connsiteY7" fmla="*/ 261930 h 365697"/>
                <a:gd name="connsiteX8" fmla="*/ 262086 w 365697"/>
                <a:gd name="connsiteY8" fmla="*/ 261386 h 365697"/>
                <a:gd name="connsiteX9" fmla="*/ 262220 w 365697"/>
                <a:gd name="connsiteY9" fmla="*/ 261246 h 365697"/>
                <a:gd name="connsiteX10" fmla="*/ 262738 w 365697"/>
                <a:gd name="connsiteY10" fmla="*/ 260630 h 365697"/>
                <a:gd name="connsiteX11" fmla="*/ 262909 w 365697"/>
                <a:gd name="connsiteY11" fmla="*/ 260402 h 365697"/>
                <a:gd name="connsiteX12" fmla="*/ 263303 w 365697"/>
                <a:gd name="connsiteY12" fmla="*/ 259853 h 365697"/>
                <a:gd name="connsiteX13" fmla="*/ 263463 w 365697"/>
                <a:gd name="connsiteY13" fmla="*/ 259610 h 365697"/>
                <a:gd name="connsiteX14" fmla="*/ 263831 w 365697"/>
                <a:gd name="connsiteY14" fmla="*/ 259004 h 365697"/>
                <a:gd name="connsiteX15" fmla="*/ 263966 w 365697"/>
                <a:gd name="connsiteY15" fmla="*/ 258760 h 365697"/>
                <a:gd name="connsiteX16" fmla="*/ 264339 w 365697"/>
                <a:gd name="connsiteY16" fmla="*/ 258019 h 365697"/>
                <a:gd name="connsiteX17" fmla="*/ 264417 w 365697"/>
                <a:gd name="connsiteY17" fmla="*/ 257838 h 365697"/>
                <a:gd name="connsiteX18" fmla="*/ 264748 w 365697"/>
                <a:gd name="connsiteY18" fmla="*/ 257020 h 365697"/>
                <a:gd name="connsiteX19" fmla="*/ 264758 w 365697"/>
                <a:gd name="connsiteY19" fmla="*/ 256989 h 365697"/>
                <a:gd name="connsiteX20" fmla="*/ 264769 w 365697"/>
                <a:gd name="connsiteY20" fmla="*/ 256963 h 365697"/>
                <a:gd name="connsiteX21" fmla="*/ 264774 w 365697"/>
                <a:gd name="connsiteY21" fmla="*/ 256947 h 365697"/>
                <a:gd name="connsiteX22" fmla="*/ 365139 w 365697"/>
                <a:gd name="connsiteY22" fmla="*/ 19617 h 365697"/>
                <a:gd name="connsiteX23" fmla="*/ 365144 w 365697"/>
                <a:gd name="connsiteY23" fmla="*/ 19606 h 365697"/>
                <a:gd name="connsiteX24" fmla="*/ 365574 w 365697"/>
                <a:gd name="connsiteY24" fmla="*/ 18202 h 365697"/>
                <a:gd name="connsiteX25" fmla="*/ 365621 w 365697"/>
                <a:gd name="connsiteY25" fmla="*/ 18006 h 365697"/>
                <a:gd name="connsiteX26" fmla="*/ 365735 w 365697"/>
                <a:gd name="connsiteY26" fmla="*/ 17503 h 365697"/>
                <a:gd name="connsiteX27" fmla="*/ 365786 w 365697"/>
                <a:gd name="connsiteY27" fmla="*/ 17213 h 365697"/>
                <a:gd name="connsiteX28" fmla="*/ 365859 w 365697"/>
                <a:gd name="connsiteY28" fmla="*/ 16799 h 365697"/>
                <a:gd name="connsiteX29" fmla="*/ 365900 w 365697"/>
                <a:gd name="connsiteY29" fmla="*/ 16462 h 365697"/>
                <a:gd name="connsiteX30" fmla="*/ 365947 w 365697"/>
                <a:gd name="connsiteY30" fmla="*/ 16089 h 365697"/>
                <a:gd name="connsiteX31" fmla="*/ 365973 w 365697"/>
                <a:gd name="connsiteY31" fmla="*/ 15737 h 365697"/>
                <a:gd name="connsiteX32" fmla="*/ 365999 w 365697"/>
                <a:gd name="connsiteY32" fmla="*/ 15374 h 365697"/>
                <a:gd name="connsiteX33" fmla="*/ 366009 w 365697"/>
                <a:gd name="connsiteY33" fmla="*/ 15017 h 365697"/>
                <a:gd name="connsiteX34" fmla="*/ 366014 w 365697"/>
                <a:gd name="connsiteY34" fmla="*/ 14659 h 365697"/>
                <a:gd name="connsiteX35" fmla="*/ 366009 w 365697"/>
                <a:gd name="connsiteY35" fmla="*/ 14297 h 365697"/>
                <a:gd name="connsiteX36" fmla="*/ 365999 w 365697"/>
                <a:gd name="connsiteY36" fmla="*/ 13939 h 365697"/>
                <a:gd name="connsiteX37" fmla="*/ 365973 w 365697"/>
                <a:gd name="connsiteY37" fmla="*/ 13577 h 365697"/>
                <a:gd name="connsiteX38" fmla="*/ 365947 w 365697"/>
                <a:gd name="connsiteY38" fmla="*/ 13225 h 365697"/>
                <a:gd name="connsiteX39" fmla="*/ 365900 w 365697"/>
                <a:gd name="connsiteY39" fmla="*/ 12852 h 365697"/>
                <a:gd name="connsiteX40" fmla="*/ 365859 w 365697"/>
                <a:gd name="connsiteY40" fmla="*/ 12515 h 365697"/>
                <a:gd name="connsiteX41" fmla="*/ 365786 w 365697"/>
                <a:gd name="connsiteY41" fmla="*/ 12101 h 365697"/>
                <a:gd name="connsiteX42" fmla="*/ 365735 w 365697"/>
                <a:gd name="connsiteY42" fmla="*/ 11810 h 365697"/>
                <a:gd name="connsiteX43" fmla="*/ 365621 w 365697"/>
                <a:gd name="connsiteY43" fmla="*/ 11303 h 365697"/>
                <a:gd name="connsiteX44" fmla="*/ 365579 w 365697"/>
                <a:gd name="connsiteY44" fmla="*/ 11111 h 365697"/>
                <a:gd name="connsiteX45" fmla="*/ 365149 w 365697"/>
                <a:gd name="connsiteY45" fmla="*/ 9707 h 365697"/>
                <a:gd name="connsiteX46" fmla="*/ 365144 w 365697"/>
                <a:gd name="connsiteY46" fmla="*/ 9697 h 365697"/>
                <a:gd name="connsiteX47" fmla="*/ 365087 w 365697"/>
                <a:gd name="connsiteY47" fmla="*/ 9552 h 365697"/>
                <a:gd name="connsiteX48" fmla="*/ 364890 w 365697"/>
                <a:gd name="connsiteY48" fmla="*/ 9044 h 365697"/>
                <a:gd name="connsiteX49" fmla="*/ 364735 w 365697"/>
                <a:gd name="connsiteY49" fmla="*/ 8692 h 365697"/>
                <a:gd name="connsiteX50" fmla="*/ 364605 w 365697"/>
                <a:gd name="connsiteY50" fmla="*/ 8402 h 365697"/>
                <a:gd name="connsiteX51" fmla="*/ 364388 w 365697"/>
                <a:gd name="connsiteY51" fmla="*/ 7962 h 365697"/>
                <a:gd name="connsiteX52" fmla="*/ 364295 w 365697"/>
                <a:gd name="connsiteY52" fmla="*/ 7775 h 365697"/>
                <a:gd name="connsiteX53" fmla="*/ 364025 w 365697"/>
                <a:gd name="connsiteY53" fmla="*/ 7299 h 365697"/>
                <a:gd name="connsiteX54" fmla="*/ 363947 w 365697"/>
                <a:gd name="connsiteY54" fmla="*/ 7164 h 365697"/>
                <a:gd name="connsiteX55" fmla="*/ 363647 w 365697"/>
                <a:gd name="connsiteY55" fmla="*/ 6682 h 365697"/>
                <a:gd name="connsiteX56" fmla="*/ 363569 w 365697"/>
                <a:gd name="connsiteY56" fmla="*/ 6568 h 365697"/>
                <a:gd name="connsiteX57" fmla="*/ 363253 w 365697"/>
                <a:gd name="connsiteY57" fmla="*/ 6107 h 365697"/>
                <a:gd name="connsiteX58" fmla="*/ 363160 w 365697"/>
                <a:gd name="connsiteY58" fmla="*/ 5978 h 365697"/>
                <a:gd name="connsiteX59" fmla="*/ 362839 w 365697"/>
                <a:gd name="connsiteY59" fmla="*/ 5564 h 365697"/>
                <a:gd name="connsiteX60" fmla="*/ 362715 w 365697"/>
                <a:gd name="connsiteY60" fmla="*/ 5408 h 365697"/>
                <a:gd name="connsiteX61" fmla="*/ 362409 w 365697"/>
                <a:gd name="connsiteY61" fmla="*/ 5051 h 365697"/>
                <a:gd name="connsiteX62" fmla="*/ 362233 w 365697"/>
                <a:gd name="connsiteY62" fmla="*/ 4854 h 365697"/>
                <a:gd name="connsiteX63" fmla="*/ 361958 w 365697"/>
                <a:gd name="connsiteY63" fmla="*/ 4559 h 365697"/>
                <a:gd name="connsiteX64" fmla="*/ 361725 w 365697"/>
                <a:gd name="connsiteY64" fmla="*/ 4315 h 365697"/>
                <a:gd name="connsiteX65" fmla="*/ 361492 w 365697"/>
                <a:gd name="connsiteY65" fmla="*/ 4087 h 365697"/>
                <a:gd name="connsiteX66" fmla="*/ 361187 w 365697"/>
                <a:gd name="connsiteY66" fmla="*/ 3802 h 365697"/>
                <a:gd name="connsiteX67" fmla="*/ 361000 w 365697"/>
                <a:gd name="connsiteY67" fmla="*/ 3637 h 365697"/>
                <a:gd name="connsiteX68" fmla="*/ 360632 w 365697"/>
                <a:gd name="connsiteY68" fmla="*/ 3326 h 365697"/>
                <a:gd name="connsiteX69" fmla="*/ 360482 w 365697"/>
                <a:gd name="connsiteY69" fmla="*/ 3207 h 365697"/>
                <a:gd name="connsiteX70" fmla="*/ 360057 w 365697"/>
                <a:gd name="connsiteY70" fmla="*/ 2880 h 365697"/>
                <a:gd name="connsiteX71" fmla="*/ 359938 w 365697"/>
                <a:gd name="connsiteY71" fmla="*/ 2798 h 365697"/>
                <a:gd name="connsiteX72" fmla="*/ 359467 w 365697"/>
                <a:gd name="connsiteY72" fmla="*/ 2471 h 365697"/>
                <a:gd name="connsiteX73" fmla="*/ 359358 w 365697"/>
                <a:gd name="connsiteY73" fmla="*/ 2404 h 365697"/>
                <a:gd name="connsiteX74" fmla="*/ 358866 w 365697"/>
                <a:gd name="connsiteY74" fmla="*/ 2098 h 365697"/>
                <a:gd name="connsiteX75" fmla="*/ 358742 w 365697"/>
                <a:gd name="connsiteY75" fmla="*/ 2026 h 365697"/>
                <a:gd name="connsiteX76" fmla="*/ 358255 w 365697"/>
                <a:gd name="connsiteY76" fmla="*/ 1751 h 365697"/>
                <a:gd name="connsiteX77" fmla="*/ 358084 w 365697"/>
                <a:gd name="connsiteY77" fmla="*/ 1663 h 365697"/>
                <a:gd name="connsiteX78" fmla="*/ 357633 w 365697"/>
                <a:gd name="connsiteY78" fmla="*/ 1435 h 365697"/>
                <a:gd name="connsiteX79" fmla="*/ 357354 w 365697"/>
                <a:gd name="connsiteY79" fmla="*/ 1311 h 365697"/>
                <a:gd name="connsiteX80" fmla="*/ 356991 w 365697"/>
                <a:gd name="connsiteY80" fmla="*/ 1150 h 365697"/>
                <a:gd name="connsiteX81" fmla="*/ 356494 w 365697"/>
                <a:gd name="connsiteY81" fmla="*/ 959 h 365697"/>
                <a:gd name="connsiteX82" fmla="*/ 356338 w 365697"/>
                <a:gd name="connsiteY82" fmla="*/ 897 h 365697"/>
                <a:gd name="connsiteX83" fmla="*/ 356328 w 365697"/>
                <a:gd name="connsiteY83" fmla="*/ 891 h 365697"/>
                <a:gd name="connsiteX84" fmla="*/ 354935 w 365697"/>
                <a:gd name="connsiteY84" fmla="*/ 467 h 365697"/>
                <a:gd name="connsiteX85" fmla="*/ 354624 w 365697"/>
                <a:gd name="connsiteY85" fmla="*/ 394 h 365697"/>
                <a:gd name="connsiteX86" fmla="*/ 354240 w 365697"/>
                <a:gd name="connsiteY86" fmla="*/ 306 h 365697"/>
                <a:gd name="connsiteX87" fmla="*/ 353836 w 365697"/>
                <a:gd name="connsiteY87" fmla="*/ 233 h 365697"/>
                <a:gd name="connsiteX88" fmla="*/ 353541 w 365697"/>
                <a:gd name="connsiteY88" fmla="*/ 182 h 365697"/>
                <a:gd name="connsiteX89" fmla="*/ 353091 w 365697"/>
                <a:gd name="connsiteY89" fmla="*/ 125 h 365697"/>
                <a:gd name="connsiteX90" fmla="*/ 352837 w 365697"/>
                <a:gd name="connsiteY90" fmla="*/ 94 h 365697"/>
                <a:gd name="connsiteX91" fmla="*/ 352365 w 365697"/>
                <a:gd name="connsiteY91" fmla="*/ 57 h 365697"/>
                <a:gd name="connsiteX92" fmla="*/ 352127 w 365697"/>
                <a:gd name="connsiteY92" fmla="*/ 42 h 365697"/>
                <a:gd name="connsiteX93" fmla="*/ 351645 w 365697"/>
                <a:gd name="connsiteY93" fmla="*/ 26 h 365697"/>
                <a:gd name="connsiteX94" fmla="*/ 351412 w 365697"/>
                <a:gd name="connsiteY94" fmla="*/ 21 h 365697"/>
                <a:gd name="connsiteX95" fmla="*/ 350920 w 365697"/>
                <a:gd name="connsiteY95" fmla="*/ 31 h 365697"/>
                <a:gd name="connsiteX96" fmla="*/ 350692 w 365697"/>
                <a:gd name="connsiteY96" fmla="*/ 37 h 365697"/>
                <a:gd name="connsiteX97" fmla="*/ 350185 w 365697"/>
                <a:gd name="connsiteY97" fmla="*/ 73 h 365697"/>
                <a:gd name="connsiteX98" fmla="*/ 349977 w 365697"/>
                <a:gd name="connsiteY98" fmla="*/ 88 h 365697"/>
                <a:gd name="connsiteX99" fmla="*/ 349439 w 365697"/>
                <a:gd name="connsiteY99" fmla="*/ 151 h 365697"/>
                <a:gd name="connsiteX100" fmla="*/ 349268 w 365697"/>
                <a:gd name="connsiteY100" fmla="*/ 171 h 365697"/>
                <a:gd name="connsiteX101" fmla="*/ 348651 w 365697"/>
                <a:gd name="connsiteY101" fmla="*/ 275 h 365697"/>
                <a:gd name="connsiteX102" fmla="*/ 348558 w 365697"/>
                <a:gd name="connsiteY102" fmla="*/ 290 h 365697"/>
                <a:gd name="connsiteX103" fmla="*/ 346393 w 365697"/>
                <a:gd name="connsiteY103" fmla="*/ 891 h 365697"/>
                <a:gd name="connsiteX104" fmla="*/ 109130 w 365697"/>
                <a:gd name="connsiteY104" fmla="*/ 101236 h 365697"/>
                <a:gd name="connsiteX105" fmla="*/ 108441 w 365697"/>
                <a:gd name="connsiteY105" fmla="*/ 101500 h 365697"/>
                <a:gd name="connsiteX106" fmla="*/ 108311 w 365697"/>
                <a:gd name="connsiteY106" fmla="*/ 101557 h 365697"/>
                <a:gd name="connsiteX107" fmla="*/ 107871 w 365697"/>
                <a:gd name="connsiteY107" fmla="*/ 101753 h 365697"/>
                <a:gd name="connsiteX108" fmla="*/ 107607 w 365697"/>
                <a:gd name="connsiteY108" fmla="*/ 101883 h 365697"/>
                <a:gd name="connsiteX109" fmla="*/ 107322 w 365697"/>
                <a:gd name="connsiteY109" fmla="*/ 102028 h 365697"/>
                <a:gd name="connsiteX110" fmla="*/ 106990 w 365697"/>
                <a:gd name="connsiteY110" fmla="*/ 102215 h 365697"/>
                <a:gd name="connsiteX111" fmla="*/ 106783 w 365697"/>
                <a:gd name="connsiteY111" fmla="*/ 102334 h 365697"/>
                <a:gd name="connsiteX112" fmla="*/ 106431 w 365697"/>
                <a:gd name="connsiteY112" fmla="*/ 102551 h 365697"/>
                <a:gd name="connsiteX113" fmla="*/ 106260 w 365697"/>
                <a:gd name="connsiteY113" fmla="*/ 102665 h 365697"/>
                <a:gd name="connsiteX114" fmla="*/ 105913 w 365697"/>
                <a:gd name="connsiteY114" fmla="*/ 102903 h 365697"/>
                <a:gd name="connsiteX115" fmla="*/ 105742 w 365697"/>
                <a:gd name="connsiteY115" fmla="*/ 103023 h 365697"/>
                <a:gd name="connsiteX116" fmla="*/ 105421 w 365697"/>
                <a:gd name="connsiteY116" fmla="*/ 103266 h 365697"/>
                <a:gd name="connsiteX117" fmla="*/ 105240 w 365697"/>
                <a:gd name="connsiteY117" fmla="*/ 103411 h 365697"/>
                <a:gd name="connsiteX118" fmla="*/ 104960 w 365697"/>
                <a:gd name="connsiteY118" fmla="*/ 103649 h 365697"/>
                <a:gd name="connsiteX119" fmla="*/ 104747 w 365697"/>
                <a:gd name="connsiteY119" fmla="*/ 103836 h 365697"/>
                <a:gd name="connsiteX120" fmla="*/ 104520 w 365697"/>
                <a:gd name="connsiteY120" fmla="*/ 104048 h 365697"/>
                <a:gd name="connsiteX121" fmla="*/ 104276 w 365697"/>
                <a:gd name="connsiteY121" fmla="*/ 104281 h 365697"/>
                <a:gd name="connsiteX122" fmla="*/ 104100 w 365697"/>
                <a:gd name="connsiteY122" fmla="*/ 104463 h 365697"/>
                <a:gd name="connsiteX123" fmla="*/ 103831 w 365697"/>
                <a:gd name="connsiteY123" fmla="*/ 104753 h 365697"/>
                <a:gd name="connsiteX124" fmla="*/ 103701 w 365697"/>
                <a:gd name="connsiteY124" fmla="*/ 104898 h 365697"/>
                <a:gd name="connsiteX125" fmla="*/ 103411 w 365697"/>
                <a:gd name="connsiteY125" fmla="*/ 105240 h 365697"/>
                <a:gd name="connsiteX126" fmla="*/ 103323 w 365697"/>
                <a:gd name="connsiteY126" fmla="*/ 105354 h 365697"/>
                <a:gd name="connsiteX127" fmla="*/ 103023 w 365697"/>
                <a:gd name="connsiteY127" fmla="*/ 105742 h 365697"/>
                <a:gd name="connsiteX128" fmla="*/ 102960 w 365697"/>
                <a:gd name="connsiteY128" fmla="*/ 105830 h 365697"/>
                <a:gd name="connsiteX129" fmla="*/ 102665 w 365697"/>
                <a:gd name="connsiteY129" fmla="*/ 106255 h 365697"/>
                <a:gd name="connsiteX130" fmla="*/ 102608 w 365697"/>
                <a:gd name="connsiteY130" fmla="*/ 106338 h 365697"/>
                <a:gd name="connsiteX131" fmla="*/ 102334 w 365697"/>
                <a:gd name="connsiteY131" fmla="*/ 106778 h 365697"/>
                <a:gd name="connsiteX132" fmla="*/ 102277 w 365697"/>
                <a:gd name="connsiteY132" fmla="*/ 106876 h 365697"/>
                <a:gd name="connsiteX133" fmla="*/ 102033 w 365697"/>
                <a:gd name="connsiteY133" fmla="*/ 107311 h 365697"/>
                <a:gd name="connsiteX134" fmla="*/ 101956 w 365697"/>
                <a:gd name="connsiteY134" fmla="*/ 107462 h 365697"/>
                <a:gd name="connsiteX135" fmla="*/ 101754 w 365697"/>
                <a:gd name="connsiteY135" fmla="*/ 107861 h 365697"/>
                <a:gd name="connsiteX136" fmla="*/ 101645 w 365697"/>
                <a:gd name="connsiteY136" fmla="*/ 108099 h 365697"/>
                <a:gd name="connsiteX137" fmla="*/ 101500 w 365697"/>
                <a:gd name="connsiteY137" fmla="*/ 108425 h 365697"/>
                <a:gd name="connsiteX138" fmla="*/ 101334 w 365697"/>
                <a:gd name="connsiteY138" fmla="*/ 108855 h 365697"/>
                <a:gd name="connsiteX139" fmla="*/ 101277 w 365697"/>
                <a:gd name="connsiteY139" fmla="*/ 109000 h 365697"/>
                <a:gd name="connsiteX140" fmla="*/ 101267 w 365697"/>
                <a:gd name="connsiteY140" fmla="*/ 109026 h 365697"/>
                <a:gd name="connsiteX141" fmla="*/ 101261 w 365697"/>
                <a:gd name="connsiteY141" fmla="*/ 109042 h 365697"/>
                <a:gd name="connsiteX142" fmla="*/ 897 w 365697"/>
                <a:gd name="connsiteY142" fmla="*/ 346377 h 365697"/>
                <a:gd name="connsiteX143" fmla="*/ 891 w 365697"/>
                <a:gd name="connsiteY143" fmla="*/ 346388 h 365697"/>
                <a:gd name="connsiteX144" fmla="*/ 461 w 365697"/>
                <a:gd name="connsiteY144" fmla="*/ 347791 h 365697"/>
                <a:gd name="connsiteX145" fmla="*/ 415 w 365697"/>
                <a:gd name="connsiteY145" fmla="*/ 347988 h 365697"/>
                <a:gd name="connsiteX146" fmla="*/ 301 w 365697"/>
                <a:gd name="connsiteY146" fmla="*/ 348491 h 365697"/>
                <a:gd name="connsiteX147" fmla="*/ 249 w 365697"/>
                <a:gd name="connsiteY147" fmla="*/ 348786 h 365697"/>
                <a:gd name="connsiteX148" fmla="*/ 177 w 365697"/>
                <a:gd name="connsiteY148" fmla="*/ 349200 h 365697"/>
                <a:gd name="connsiteX149" fmla="*/ 135 w 365697"/>
                <a:gd name="connsiteY149" fmla="*/ 349537 h 365697"/>
                <a:gd name="connsiteX150" fmla="*/ 88 w 365697"/>
                <a:gd name="connsiteY150" fmla="*/ 349910 h 365697"/>
                <a:gd name="connsiteX151" fmla="*/ 63 w 365697"/>
                <a:gd name="connsiteY151" fmla="*/ 350267 h 365697"/>
                <a:gd name="connsiteX152" fmla="*/ 37 w 365697"/>
                <a:gd name="connsiteY152" fmla="*/ 350625 h 365697"/>
                <a:gd name="connsiteX153" fmla="*/ 26 w 365697"/>
                <a:gd name="connsiteY153" fmla="*/ 350987 h 365697"/>
                <a:gd name="connsiteX154" fmla="*/ 21 w 365697"/>
                <a:gd name="connsiteY154" fmla="*/ 351345 h 365697"/>
                <a:gd name="connsiteX155" fmla="*/ 26 w 365697"/>
                <a:gd name="connsiteY155" fmla="*/ 351707 h 365697"/>
                <a:gd name="connsiteX156" fmla="*/ 37 w 365697"/>
                <a:gd name="connsiteY156" fmla="*/ 352065 h 365697"/>
                <a:gd name="connsiteX157" fmla="*/ 63 w 365697"/>
                <a:gd name="connsiteY157" fmla="*/ 352427 h 365697"/>
                <a:gd name="connsiteX158" fmla="*/ 88 w 365697"/>
                <a:gd name="connsiteY158" fmla="*/ 352780 h 365697"/>
                <a:gd name="connsiteX159" fmla="*/ 135 w 365697"/>
                <a:gd name="connsiteY159" fmla="*/ 353153 h 365697"/>
                <a:gd name="connsiteX160" fmla="*/ 177 w 365697"/>
                <a:gd name="connsiteY160" fmla="*/ 353489 h 365697"/>
                <a:gd name="connsiteX161" fmla="*/ 249 w 365697"/>
                <a:gd name="connsiteY161" fmla="*/ 353904 h 365697"/>
                <a:gd name="connsiteX162" fmla="*/ 301 w 365697"/>
                <a:gd name="connsiteY162" fmla="*/ 354194 h 365697"/>
                <a:gd name="connsiteX163" fmla="*/ 415 w 365697"/>
                <a:gd name="connsiteY163" fmla="*/ 354701 h 365697"/>
                <a:gd name="connsiteX164" fmla="*/ 461 w 365697"/>
                <a:gd name="connsiteY164" fmla="*/ 354893 h 365697"/>
                <a:gd name="connsiteX165" fmla="*/ 891 w 365697"/>
                <a:gd name="connsiteY165" fmla="*/ 356297 h 365697"/>
                <a:gd name="connsiteX166" fmla="*/ 897 w 365697"/>
                <a:gd name="connsiteY166" fmla="*/ 356307 h 365697"/>
                <a:gd name="connsiteX167" fmla="*/ 907 w 365697"/>
                <a:gd name="connsiteY167" fmla="*/ 356338 h 365697"/>
                <a:gd name="connsiteX168" fmla="*/ 1285 w 365697"/>
                <a:gd name="connsiteY168" fmla="*/ 357276 h 365697"/>
                <a:gd name="connsiteX169" fmla="*/ 1373 w 365697"/>
                <a:gd name="connsiteY169" fmla="*/ 357478 h 365697"/>
                <a:gd name="connsiteX170" fmla="*/ 1798 w 365697"/>
                <a:gd name="connsiteY170" fmla="*/ 358322 h 365697"/>
                <a:gd name="connsiteX171" fmla="*/ 1948 w 365697"/>
                <a:gd name="connsiteY171" fmla="*/ 358597 h 365697"/>
                <a:gd name="connsiteX172" fmla="*/ 2368 w 365697"/>
                <a:gd name="connsiteY172" fmla="*/ 359291 h 365697"/>
                <a:gd name="connsiteX173" fmla="*/ 2549 w 365697"/>
                <a:gd name="connsiteY173" fmla="*/ 359565 h 365697"/>
                <a:gd name="connsiteX174" fmla="*/ 2994 w 365697"/>
                <a:gd name="connsiteY174" fmla="*/ 360187 h 365697"/>
                <a:gd name="connsiteX175" fmla="*/ 3191 w 365697"/>
                <a:gd name="connsiteY175" fmla="*/ 360446 h 365697"/>
                <a:gd name="connsiteX176" fmla="*/ 3782 w 365697"/>
                <a:gd name="connsiteY176" fmla="*/ 361145 h 365697"/>
                <a:gd name="connsiteX177" fmla="*/ 3937 w 365697"/>
                <a:gd name="connsiteY177" fmla="*/ 361311 h 365697"/>
                <a:gd name="connsiteX178" fmla="*/ 4538 w 365697"/>
                <a:gd name="connsiteY178" fmla="*/ 361922 h 365697"/>
                <a:gd name="connsiteX179" fmla="*/ 4652 w 365697"/>
                <a:gd name="connsiteY179" fmla="*/ 362031 h 365697"/>
                <a:gd name="connsiteX180" fmla="*/ 5413 w 365697"/>
                <a:gd name="connsiteY180" fmla="*/ 362699 h 365697"/>
                <a:gd name="connsiteX181" fmla="*/ 5512 w 365697"/>
                <a:gd name="connsiteY181" fmla="*/ 362777 h 365697"/>
                <a:gd name="connsiteX182" fmla="*/ 7226 w 365697"/>
                <a:gd name="connsiteY182" fmla="*/ 363958 h 365697"/>
                <a:gd name="connsiteX183" fmla="*/ 7335 w 365697"/>
                <a:gd name="connsiteY183" fmla="*/ 364020 h 365697"/>
                <a:gd name="connsiteX184" fmla="*/ 8200 w 365697"/>
                <a:gd name="connsiteY184" fmla="*/ 364481 h 365697"/>
                <a:gd name="connsiteX185" fmla="*/ 8257 w 365697"/>
                <a:gd name="connsiteY185" fmla="*/ 364512 h 365697"/>
                <a:gd name="connsiteX186" fmla="*/ 9153 w 365697"/>
                <a:gd name="connsiteY186" fmla="*/ 364911 h 365697"/>
                <a:gd name="connsiteX187" fmla="*/ 9397 w 365697"/>
                <a:gd name="connsiteY187" fmla="*/ 365004 h 365697"/>
                <a:gd name="connsiteX188" fmla="*/ 9697 w 365697"/>
                <a:gd name="connsiteY188" fmla="*/ 365123 h 365697"/>
                <a:gd name="connsiteX189" fmla="*/ 9930 w 365697"/>
                <a:gd name="connsiteY189" fmla="*/ 365196 h 365697"/>
                <a:gd name="connsiteX190" fmla="*/ 10686 w 365697"/>
                <a:gd name="connsiteY190" fmla="*/ 365434 h 365697"/>
                <a:gd name="connsiteX191" fmla="*/ 11116 w 365697"/>
                <a:gd name="connsiteY191" fmla="*/ 365553 h 365697"/>
                <a:gd name="connsiteX192" fmla="*/ 11873 w 365697"/>
                <a:gd name="connsiteY192" fmla="*/ 365719 h 365697"/>
                <a:gd name="connsiteX193" fmla="*/ 12303 w 365697"/>
                <a:gd name="connsiteY193" fmla="*/ 365802 h 365697"/>
                <a:gd name="connsiteX194" fmla="*/ 13111 w 365697"/>
                <a:gd name="connsiteY194" fmla="*/ 365905 h 365697"/>
                <a:gd name="connsiteX195" fmla="*/ 13489 w 365697"/>
                <a:gd name="connsiteY195" fmla="*/ 365947 h 365697"/>
                <a:gd name="connsiteX196" fmla="*/ 14654 w 365697"/>
                <a:gd name="connsiteY196" fmla="*/ 365999 h 365697"/>
                <a:gd name="connsiteX197" fmla="*/ 14670 w 365697"/>
                <a:gd name="connsiteY197" fmla="*/ 365999 h 365697"/>
                <a:gd name="connsiteX198" fmla="*/ 14670 w 365697"/>
                <a:gd name="connsiteY198" fmla="*/ 365999 h 365697"/>
                <a:gd name="connsiteX199" fmla="*/ 14670 w 365697"/>
                <a:gd name="connsiteY199" fmla="*/ 365999 h 365697"/>
                <a:gd name="connsiteX200" fmla="*/ 14685 w 365697"/>
                <a:gd name="connsiteY200" fmla="*/ 365999 h 365697"/>
                <a:gd name="connsiteX201" fmla="*/ 15851 w 365697"/>
                <a:gd name="connsiteY201" fmla="*/ 365947 h 365697"/>
                <a:gd name="connsiteX202" fmla="*/ 16224 w 365697"/>
                <a:gd name="connsiteY202" fmla="*/ 365905 h 365697"/>
                <a:gd name="connsiteX203" fmla="*/ 17037 w 365697"/>
                <a:gd name="connsiteY203" fmla="*/ 365802 h 365697"/>
                <a:gd name="connsiteX204" fmla="*/ 17462 w 365697"/>
                <a:gd name="connsiteY204" fmla="*/ 365719 h 365697"/>
                <a:gd name="connsiteX205" fmla="*/ 18223 w 365697"/>
                <a:gd name="connsiteY205" fmla="*/ 365553 h 365697"/>
                <a:gd name="connsiteX206" fmla="*/ 18648 w 365697"/>
                <a:gd name="connsiteY206" fmla="*/ 365434 h 365697"/>
                <a:gd name="connsiteX207" fmla="*/ 19399 w 365697"/>
                <a:gd name="connsiteY207" fmla="*/ 365201 h 365697"/>
                <a:gd name="connsiteX208" fmla="*/ 19632 w 365697"/>
                <a:gd name="connsiteY208" fmla="*/ 365128 h 365697"/>
                <a:gd name="connsiteX209" fmla="*/ 257009 w 365697"/>
                <a:gd name="connsiteY209" fmla="*/ 264748 h 365697"/>
                <a:gd name="connsiteX210" fmla="*/ 257279 w 365697"/>
                <a:gd name="connsiteY210" fmla="*/ 264644 h 365697"/>
                <a:gd name="connsiteX211" fmla="*/ 257486 w 365697"/>
                <a:gd name="connsiteY211" fmla="*/ 264562 h 365697"/>
                <a:gd name="connsiteX212" fmla="*/ 258294 w 365697"/>
                <a:gd name="connsiteY212" fmla="*/ 264204 h 365697"/>
                <a:gd name="connsiteX213" fmla="*/ 39015 w 365697"/>
                <a:gd name="connsiteY213" fmla="*/ 327025 h 365697"/>
                <a:gd name="connsiteX214" fmla="*/ 123473 w 365697"/>
                <a:gd name="connsiteY214" fmla="*/ 123452 h 365697"/>
                <a:gd name="connsiteX215" fmla="*/ 327046 w 365697"/>
                <a:gd name="connsiteY215" fmla="*/ 38994 h 365697"/>
                <a:gd name="connsiteX216" fmla="*/ 242589 w 365697"/>
                <a:gd name="connsiteY216" fmla="*/ 242563 h 365697"/>
                <a:gd name="connsiteX217" fmla="*/ 39015 w 365697"/>
                <a:gd name="connsiteY217" fmla="*/ 327025 h 365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</a:cxnLst>
              <a:rect l="l" t="t" r="r" b="b"/>
              <a:pathLst>
                <a:path w="365697" h="365697">
                  <a:moveTo>
                    <a:pt x="258294" y="264204"/>
                  </a:moveTo>
                  <a:cubicBezTo>
                    <a:pt x="258309" y="264199"/>
                    <a:pt x="258320" y="264189"/>
                    <a:pt x="258335" y="264183"/>
                  </a:cubicBezTo>
                  <a:cubicBezTo>
                    <a:pt x="258600" y="264054"/>
                    <a:pt x="258853" y="263914"/>
                    <a:pt x="259107" y="263769"/>
                  </a:cubicBezTo>
                  <a:cubicBezTo>
                    <a:pt x="259138" y="263754"/>
                    <a:pt x="259169" y="263733"/>
                    <a:pt x="259195" y="263717"/>
                  </a:cubicBezTo>
                  <a:cubicBezTo>
                    <a:pt x="259729" y="263401"/>
                    <a:pt x="260236" y="263054"/>
                    <a:pt x="260708" y="262671"/>
                  </a:cubicBezTo>
                  <a:cubicBezTo>
                    <a:pt x="260734" y="262650"/>
                    <a:pt x="260760" y="262629"/>
                    <a:pt x="260785" y="262609"/>
                  </a:cubicBezTo>
                  <a:cubicBezTo>
                    <a:pt x="261019" y="262417"/>
                    <a:pt x="261241" y="262225"/>
                    <a:pt x="261459" y="262018"/>
                  </a:cubicBezTo>
                  <a:cubicBezTo>
                    <a:pt x="261490" y="261987"/>
                    <a:pt x="261521" y="261956"/>
                    <a:pt x="261552" y="261930"/>
                  </a:cubicBezTo>
                  <a:cubicBezTo>
                    <a:pt x="261733" y="261754"/>
                    <a:pt x="261915" y="261573"/>
                    <a:pt x="262086" y="261386"/>
                  </a:cubicBezTo>
                  <a:cubicBezTo>
                    <a:pt x="262132" y="261340"/>
                    <a:pt x="262174" y="261293"/>
                    <a:pt x="262220" y="261246"/>
                  </a:cubicBezTo>
                  <a:cubicBezTo>
                    <a:pt x="262402" y="261044"/>
                    <a:pt x="262573" y="260842"/>
                    <a:pt x="262738" y="260630"/>
                  </a:cubicBezTo>
                  <a:cubicBezTo>
                    <a:pt x="262795" y="260558"/>
                    <a:pt x="262852" y="260480"/>
                    <a:pt x="262909" y="260402"/>
                  </a:cubicBezTo>
                  <a:cubicBezTo>
                    <a:pt x="263044" y="260221"/>
                    <a:pt x="263179" y="260040"/>
                    <a:pt x="263303" y="259853"/>
                  </a:cubicBezTo>
                  <a:cubicBezTo>
                    <a:pt x="263360" y="259770"/>
                    <a:pt x="263412" y="259692"/>
                    <a:pt x="263463" y="259610"/>
                  </a:cubicBezTo>
                  <a:cubicBezTo>
                    <a:pt x="263593" y="259413"/>
                    <a:pt x="263712" y="259211"/>
                    <a:pt x="263831" y="259004"/>
                  </a:cubicBezTo>
                  <a:cubicBezTo>
                    <a:pt x="263878" y="258926"/>
                    <a:pt x="263924" y="258843"/>
                    <a:pt x="263966" y="258760"/>
                  </a:cubicBezTo>
                  <a:cubicBezTo>
                    <a:pt x="264095" y="258517"/>
                    <a:pt x="264225" y="258268"/>
                    <a:pt x="264339" y="258019"/>
                  </a:cubicBezTo>
                  <a:cubicBezTo>
                    <a:pt x="264365" y="257962"/>
                    <a:pt x="264391" y="257900"/>
                    <a:pt x="264417" y="257838"/>
                  </a:cubicBezTo>
                  <a:cubicBezTo>
                    <a:pt x="264536" y="257569"/>
                    <a:pt x="264650" y="257299"/>
                    <a:pt x="264748" y="257020"/>
                  </a:cubicBezTo>
                  <a:cubicBezTo>
                    <a:pt x="264753" y="257009"/>
                    <a:pt x="264758" y="256999"/>
                    <a:pt x="264758" y="256989"/>
                  </a:cubicBezTo>
                  <a:lnTo>
                    <a:pt x="264769" y="256963"/>
                  </a:lnTo>
                  <a:cubicBezTo>
                    <a:pt x="264769" y="256958"/>
                    <a:pt x="264774" y="256952"/>
                    <a:pt x="264774" y="256947"/>
                  </a:cubicBezTo>
                  <a:lnTo>
                    <a:pt x="365139" y="19617"/>
                  </a:lnTo>
                  <a:cubicBezTo>
                    <a:pt x="365139" y="19611"/>
                    <a:pt x="365144" y="19606"/>
                    <a:pt x="365144" y="19606"/>
                  </a:cubicBezTo>
                  <a:cubicBezTo>
                    <a:pt x="365310" y="19145"/>
                    <a:pt x="365455" y="18679"/>
                    <a:pt x="365574" y="18202"/>
                  </a:cubicBezTo>
                  <a:cubicBezTo>
                    <a:pt x="365590" y="18135"/>
                    <a:pt x="365605" y="18068"/>
                    <a:pt x="365621" y="18006"/>
                  </a:cubicBezTo>
                  <a:cubicBezTo>
                    <a:pt x="365662" y="17840"/>
                    <a:pt x="365698" y="17674"/>
                    <a:pt x="365735" y="17503"/>
                  </a:cubicBezTo>
                  <a:cubicBezTo>
                    <a:pt x="365755" y="17405"/>
                    <a:pt x="365771" y="17306"/>
                    <a:pt x="365786" y="17213"/>
                  </a:cubicBezTo>
                  <a:cubicBezTo>
                    <a:pt x="365812" y="17073"/>
                    <a:pt x="365838" y="16939"/>
                    <a:pt x="365859" y="16799"/>
                  </a:cubicBezTo>
                  <a:cubicBezTo>
                    <a:pt x="365874" y="16685"/>
                    <a:pt x="365890" y="16576"/>
                    <a:pt x="365900" y="16462"/>
                  </a:cubicBezTo>
                  <a:cubicBezTo>
                    <a:pt x="365916" y="16338"/>
                    <a:pt x="365931" y="16213"/>
                    <a:pt x="365947" y="16089"/>
                  </a:cubicBezTo>
                  <a:cubicBezTo>
                    <a:pt x="365957" y="15970"/>
                    <a:pt x="365968" y="15851"/>
                    <a:pt x="365973" y="15737"/>
                  </a:cubicBezTo>
                  <a:cubicBezTo>
                    <a:pt x="365983" y="15618"/>
                    <a:pt x="365994" y="15499"/>
                    <a:pt x="365999" y="15374"/>
                  </a:cubicBezTo>
                  <a:cubicBezTo>
                    <a:pt x="366004" y="15255"/>
                    <a:pt x="366004" y="15136"/>
                    <a:pt x="366009" y="15017"/>
                  </a:cubicBezTo>
                  <a:cubicBezTo>
                    <a:pt x="366014" y="14898"/>
                    <a:pt x="366014" y="14779"/>
                    <a:pt x="366014" y="14659"/>
                  </a:cubicBezTo>
                  <a:cubicBezTo>
                    <a:pt x="366014" y="14540"/>
                    <a:pt x="366009" y="14421"/>
                    <a:pt x="366009" y="14297"/>
                  </a:cubicBezTo>
                  <a:cubicBezTo>
                    <a:pt x="366004" y="14178"/>
                    <a:pt x="366004" y="14059"/>
                    <a:pt x="365999" y="13939"/>
                  </a:cubicBezTo>
                  <a:cubicBezTo>
                    <a:pt x="365994" y="13820"/>
                    <a:pt x="365983" y="13701"/>
                    <a:pt x="365973" y="13577"/>
                  </a:cubicBezTo>
                  <a:cubicBezTo>
                    <a:pt x="365962" y="13458"/>
                    <a:pt x="365957" y="13339"/>
                    <a:pt x="365947" y="13225"/>
                  </a:cubicBezTo>
                  <a:cubicBezTo>
                    <a:pt x="365937" y="13100"/>
                    <a:pt x="365916" y="12976"/>
                    <a:pt x="365900" y="12852"/>
                  </a:cubicBezTo>
                  <a:cubicBezTo>
                    <a:pt x="365885" y="12738"/>
                    <a:pt x="365874" y="12629"/>
                    <a:pt x="365859" y="12515"/>
                  </a:cubicBezTo>
                  <a:cubicBezTo>
                    <a:pt x="365838" y="12375"/>
                    <a:pt x="365812" y="12240"/>
                    <a:pt x="365786" y="12101"/>
                  </a:cubicBezTo>
                  <a:cubicBezTo>
                    <a:pt x="365771" y="12002"/>
                    <a:pt x="365755" y="11909"/>
                    <a:pt x="365735" y="11810"/>
                  </a:cubicBezTo>
                  <a:cubicBezTo>
                    <a:pt x="365698" y="11640"/>
                    <a:pt x="365662" y="11469"/>
                    <a:pt x="365621" y="11303"/>
                  </a:cubicBezTo>
                  <a:cubicBezTo>
                    <a:pt x="365605" y="11241"/>
                    <a:pt x="365595" y="11173"/>
                    <a:pt x="365579" y="11111"/>
                  </a:cubicBezTo>
                  <a:cubicBezTo>
                    <a:pt x="365460" y="10635"/>
                    <a:pt x="365315" y="10168"/>
                    <a:pt x="365149" y="9707"/>
                  </a:cubicBezTo>
                  <a:cubicBezTo>
                    <a:pt x="365149" y="9702"/>
                    <a:pt x="365149" y="9702"/>
                    <a:pt x="365144" y="9697"/>
                  </a:cubicBezTo>
                  <a:cubicBezTo>
                    <a:pt x="365129" y="9645"/>
                    <a:pt x="365108" y="9599"/>
                    <a:pt x="365087" y="9552"/>
                  </a:cubicBezTo>
                  <a:cubicBezTo>
                    <a:pt x="365025" y="9381"/>
                    <a:pt x="364958" y="9210"/>
                    <a:pt x="364890" y="9044"/>
                  </a:cubicBezTo>
                  <a:cubicBezTo>
                    <a:pt x="364838" y="8925"/>
                    <a:pt x="364787" y="8811"/>
                    <a:pt x="364735" y="8692"/>
                  </a:cubicBezTo>
                  <a:cubicBezTo>
                    <a:pt x="364693" y="8594"/>
                    <a:pt x="364652" y="8495"/>
                    <a:pt x="364605" y="8402"/>
                  </a:cubicBezTo>
                  <a:cubicBezTo>
                    <a:pt x="364533" y="8252"/>
                    <a:pt x="364460" y="8107"/>
                    <a:pt x="364388" y="7962"/>
                  </a:cubicBezTo>
                  <a:cubicBezTo>
                    <a:pt x="364357" y="7900"/>
                    <a:pt x="364326" y="7838"/>
                    <a:pt x="364295" y="7775"/>
                  </a:cubicBezTo>
                  <a:cubicBezTo>
                    <a:pt x="364206" y="7615"/>
                    <a:pt x="364118" y="7454"/>
                    <a:pt x="364025" y="7299"/>
                  </a:cubicBezTo>
                  <a:cubicBezTo>
                    <a:pt x="363999" y="7252"/>
                    <a:pt x="363973" y="7211"/>
                    <a:pt x="363947" y="7164"/>
                  </a:cubicBezTo>
                  <a:cubicBezTo>
                    <a:pt x="363849" y="7004"/>
                    <a:pt x="363751" y="6843"/>
                    <a:pt x="363647" y="6682"/>
                  </a:cubicBezTo>
                  <a:cubicBezTo>
                    <a:pt x="363621" y="6646"/>
                    <a:pt x="363595" y="6605"/>
                    <a:pt x="363569" y="6568"/>
                  </a:cubicBezTo>
                  <a:cubicBezTo>
                    <a:pt x="363466" y="6413"/>
                    <a:pt x="363362" y="6263"/>
                    <a:pt x="363253" y="6107"/>
                  </a:cubicBezTo>
                  <a:cubicBezTo>
                    <a:pt x="363222" y="6066"/>
                    <a:pt x="363191" y="6019"/>
                    <a:pt x="363160" y="5978"/>
                  </a:cubicBezTo>
                  <a:cubicBezTo>
                    <a:pt x="363057" y="5838"/>
                    <a:pt x="362948" y="5698"/>
                    <a:pt x="362839" y="5564"/>
                  </a:cubicBezTo>
                  <a:cubicBezTo>
                    <a:pt x="362798" y="5512"/>
                    <a:pt x="362756" y="5460"/>
                    <a:pt x="362715" y="5408"/>
                  </a:cubicBezTo>
                  <a:cubicBezTo>
                    <a:pt x="362616" y="5284"/>
                    <a:pt x="362513" y="5165"/>
                    <a:pt x="362409" y="5051"/>
                  </a:cubicBezTo>
                  <a:cubicBezTo>
                    <a:pt x="362352" y="4983"/>
                    <a:pt x="362295" y="4916"/>
                    <a:pt x="362233" y="4854"/>
                  </a:cubicBezTo>
                  <a:cubicBezTo>
                    <a:pt x="362145" y="4756"/>
                    <a:pt x="362052" y="4657"/>
                    <a:pt x="361958" y="4559"/>
                  </a:cubicBezTo>
                  <a:cubicBezTo>
                    <a:pt x="361881" y="4476"/>
                    <a:pt x="361803" y="4398"/>
                    <a:pt x="361725" y="4315"/>
                  </a:cubicBezTo>
                  <a:cubicBezTo>
                    <a:pt x="361648" y="4238"/>
                    <a:pt x="361570" y="4165"/>
                    <a:pt x="361492" y="4087"/>
                  </a:cubicBezTo>
                  <a:cubicBezTo>
                    <a:pt x="361394" y="3994"/>
                    <a:pt x="361290" y="3896"/>
                    <a:pt x="361187" y="3802"/>
                  </a:cubicBezTo>
                  <a:cubicBezTo>
                    <a:pt x="361124" y="3745"/>
                    <a:pt x="361062" y="3694"/>
                    <a:pt x="361000" y="3637"/>
                  </a:cubicBezTo>
                  <a:cubicBezTo>
                    <a:pt x="360881" y="3533"/>
                    <a:pt x="360757" y="3424"/>
                    <a:pt x="360632" y="3326"/>
                  </a:cubicBezTo>
                  <a:cubicBezTo>
                    <a:pt x="360586" y="3284"/>
                    <a:pt x="360534" y="3248"/>
                    <a:pt x="360482" y="3207"/>
                  </a:cubicBezTo>
                  <a:cubicBezTo>
                    <a:pt x="360342" y="3098"/>
                    <a:pt x="360202" y="2984"/>
                    <a:pt x="360057" y="2880"/>
                  </a:cubicBezTo>
                  <a:cubicBezTo>
                    <a:pt x="360021" y="2855"/>
                    <a:pt x="359980" y="2823"/>
                    <a:pt x="359938" y="2798"/>
                  </a:cubicBezTo>
                  <a:cubicBezTo>
                    <a:pt x="359783" y="2689"/>
                    <a:pt x="359628" y="2575"/>
                    <a:pt x="359467" y="2471"/>
                  </a:cubicBezTo>
                  <a:cubicBezTo>
                    <a:pt x="359431" y="2450"/>
                    <a:pt x="359394" y="2425"/>
                    <a:pt x="359358" y="2404"/>
                  </a:cubicBezTo>
                  <a:cubicBezTo>
                    <a:pt x="359198" y="2300"/>
                    <a:pt x="359032" y="2197"/>
                    <a:pt x="358866" y="2098"/>
                  </a:cubicBezTo>
                  <a:cubicBezTo>
                    <a:pt x="358825" y="2072"/>
                    <a:pt x="358783" y="2052"/>
                    <a:pt x="358742" y="2026"/>
                  </a:cubicBezTo>
                  <a:cubicBezTo>
                    <a:pt x="358581" y="1932"/>
                    <a:pt x="358421" y="1839"/>
                    <a:pt x="358255" y="1751"/>
                  </a:cubicBezTo>
                  <a:cubicBezTo>
                    <a:pt x="358198" y="1720"/>
                    <a:pt x="358141" y="1694"/>
                    <a:pt x="358084" y="1663"/>
                  </a:cubicBezTo>
                  <a:cubicBezTo>
                    <a:pt x="357934" y="1585"/>
                    <a:pt x="357783" y="1508"/>
                    <a:pt x="357633" y="1435"/>
                  </a:cubicBezTo>
                  <a:cubicBezTo>
                    <a:pt x="357540" y="1394"/>
                    <a:pt x="357447" y="1352"/>
                    <a:pt x="357354" y="1311"/>
                  </a:cubicBezTo>
                  <a:cubicBezTo>
                    <a:pt x="357234" y="1259"/>
                    <a:pt x="357110" y="1202"/>
                    <a:pt x="356991" y="1150"/>
                  </a:cubicBezTo>
                  <a:cubicBezTo>
                    <a:pt x="356825" y="1083"/>
                    <a:pt x="356659" y="1021"/>
                    <a:pt x="356494" y="959"/>
                  </a:cubicBezTo>
                  <a:cubicBezTo>
                    <a:pt x="356442" y="938"/>
                    <a:pt x="356390" y="917"/>
                    <a:pt x="356338" y="897"/>
                  </a:cubicBezTo>
                  <a:cubicBezTo>
                    <a:pt x="356333" y="897"/>
                    <a:pt x="356328" y="891"/>
                    <a:pt x="356328" y="891"/>
                  </a:cubicBezTo>
                  <a:cubicBezTo>
                    <a:pt x="355872" y="726"/>
                    <a:pt x="355406" y="586"/>
                    <a:pt x="354935" y="467"/>
                  </a:cubicBezTo>
                  <a:cubicBezTo>
                    <a:pt x="354831" y="441"/>
                    <a:pt x="354727" y="420"/>
                    <a:pt x="354624" y="394"/>
                  </a:cubicBezTo>
                  <a:cubicBezTo>
                    <a:pt x="354494" y="363"/>
                    <a:pt x="354370" y="332"/>
                    <a:pt x="354240" y="306"/>
                  </a:cubicBezTo>
                  <a:cubicBezTo>
                    <a:pt x="354106" y="280"/>
                    <a:pt x="353971" y="259"/>
                    <a:pt x="353836" y="233"/>
                  </a:cubicBezTo>
                  <a:cubicBezTo>
                    <a:pt x="353738" y="218"/>
                    <a:pt x="353640" y="197"/>
                    <a:pt x="353541" y="182"/>
                  </a:cubicBezTo>
                  <a:cubicBezTo>
                    <a:pt x="353391" y="161"/>
                    <a:pt x="353241" y="140"/>
                    <a:pt x="353091" y="125"/>
                  </a:cubicBezTo>
                  <a:cubicBezTo>
                    <a:pt x="353002" y="114"/>
                    <a:pt x="352920" y="104"/>
                    <a:pt x="352837" y="94"/>
                  </a:cubicBezTo>
                  <a:cubicBezTo>
                    <a:pt x="352681" y="78"/>
                    <a:pt x="352521" y="68"/>
                    <a:pt x="352365" y="57"/>
                  </a:cubicBezTo>
                  <a:cubicBezTo>
                    <a:pt x="352288" y="52"/>
                    <a:pt x="352205" y="47"/>
                    <a:pt x="352127" y="42"/>
                  </a:cubicBezTo>
                  <a:cubicBezTo>
                    <a:pt x="351966" y="31"/>
                    <a:pt x="351806" y="31"/>
                    <a:pt x="351645" y="26"/>
                  </a:cubicBezTo>
                  <a:cubicBezTo>
                    <a:pt x="351568" y="26"/>
                    <a:pt x="351490" y="21"/>
                    <a:pt x="351412" y="21"/>
                  </a:cubicBezTo>
                  <a:cubicBezTo>
                    <a:pt x="351246" y="21"/>
                    <a:pt x="351086" y="26"/>
                    <a:pt x="350920" y="31"/>
                  </a:cubicBezTo>
                  <a:cubicBezTo>
                    <a:pt x="350842" y="31"/>
                    <a:pt x="350770" y="37"/>
                    <a:pt x="350692" y="37"/>
                  </a:cubicBezTo>
                  <a:cubicBezTo>
                    <a:pt x="350521" y="47"/>
                    <a:pt x="350356" y="57"/>
                    <a:pt x="350185" y="73"/>
                  </a:cubicBezTo>
                  <a:cubicBezTo>
                    <a:pt x="350117" y="78"/>
                    <a:pt x="350045" y="83"/>
                    <a:pt x="349977" y="88"/>
                  </a:cubicBezTo>
                  <a:cubicBezTo>
                    <a:pt x="349796" y="104"/>
                    <a:pt x="349615" y="130"/>
                    <a:pt x="349439" y="151"/>
                  </a:cubicBezTo>
                  <a:cubicBezTo>
                    <a:pt x="349382" y="161"/>
                    <a:pt x="349325" y="166"/>
                    <a:pt x="349268" y="171"/>
                  </a:cubicBezTo>
                  <a:cubicBezTo>
                    <a:pt x="349061" y="202"/>
                    <a:pt x="348859" y="239"/>
                    <a:pt x="348651" y="275"/>
                  </a:cubicBezTo>
                  <a:cubicBezTo>
                    <a:pt x="348620" y="280"/>
                    <a:pt x="348589" y="285"/>
                    <a:pt x="348558" y="290"/>
                  </a:cubicBezTo>
                  <a:cubicBezTo>
                    <a:pt x="347823" y="436"/>
                    <a:pt x="347097" y="638"/>
                    <a:pt x="346393" y="891"/>
                  </a:cubicBezTo>
                  <a:lnTo>
                    <a:pt x="109130" y="101236"/>
                  </a:lnTo>
                  <a:cubicBezTo>
                    <a:pt x="108897" y="101318"/>
                    <a:pt x="108669" y="101406"/>
                    <a:pt x="108441" y="101500"/>
                  </a:cubicBezTo>
                  <a:cubicBezTo>
                    <a:pt x="108399" y="101515"/>
                    <a:pt x="108358" y="101536"/>
                    <a:pt x="108311" y="101557"/>
                  </a:cubicBezTo>
                  <a:cubicBezTo>
                    <a:pt x="108166" y="101619"/>
                    <a:pt x="108016" y="101686"/>
                    <a:pt x="107871" y="101753"/>
                  </a:cubicBezTo>
                  <a:cubicBezTo>
                    <a:pt x="107783" y="101795"/>
                    <a:pt x="107695" y="101842"/>
                    <a:pt x="107607" y="101883"/>
                  </a:cubicBezTo>
                  <a:cubicBezTo>
                    <a:pt x="107514" y="101930"/>
                    <a:pt x="107415" y="101976"/>
                    <a:pt x="107322" y="102028"/>
                  </a:cubicBezTo>
                  <a:cubicBezTo>
                    <a:pt x="107213" y="102085"/>
                    <a:pt x="107104" y="102152"/>
                    <a:pt x="106990" y="102215"/>
                  </a:cubicBezTo>
                  <a:cubicBezTo>
                    <a:pt x="106923" y="102256"/>
                    <a:pt x="106850" y="102292"/>
                    <a:pt x="106783" y="102334"/>
                  </a:cubicBezTo>
                  <a:cubicBezTo>
                    <a:pt x="106664" y="102406"/>
                    <a:pt x="106550" y="102479"/>
                    <a:pt x="106431" y="102551"/>
                  </a:cubicBezTo>
                  <a:cubicBezTo>
                    <a:pt x="106374" y="102587"/>
                    <a:pt x="106317" y="102624"/>
                    <a:pt x="106260" y="102665"/>
                  </a:cubicBezTo>
                  <a:cubicBezTo>
                    <a:pt x="106141" y="102743"/>
                    <a:pt x="106027" y="102826"/>
                    <a:pt x="105913" y="102903"/>
                  </a:cubicBezTo>
                  <a:cubicBezTo>
                    <a:pt x="105856" y="102945"/>
                    <a:pt x="105799" y="102981"/>
                    <a:pt x="105742" y="103023"/>
                  </a:cubicBezTo>
                  <a:cubicBezTo>
                    <a:pt x="105633" y="103100"/>
                    <a:pt x="105530" y="103183"/>
                    <a:pt x="105421" y="103266"/>
                  </a:cubicBezTo>
                  <a:cubicBezTo>
                    <a:pt x="105359" y="103313"/>
                    <a:pt x="105297" y="103364"/>
                    <a:pt x="105240" y="103411"/>
                  </a:cubicBezTo>
                  <a:cubicBezTo>
                    <a:pt x="105146" y="103489"/>
                    <a:pt x="105053" y="103566"/>
                    <a:pt x="104960" y="103649"/>
                  </a:cubicBezTo>
                  <a:cubicBezTo>
                    <a:pt x="104887" y="103711"/>
                    <a:pt x="104820" y="103774"/>
                    <a:pt x="104747" y="103836"/>
                  </a:cubicBezTo>
                  <a:cubicBezTo>
                    <a:pt x="104670" y="103903"/>
                    <a:pt x="104597" y="103976"/>
                    <a:pt x="104520" y="104048"/>
                  </a:cubicBezTo>
                  <a:cubicBezTo>
                    <a:pt x="104437" y="104126"/>
                    <a:pt x="104359" y="104204"/>
                    <a:pt x="104276" y="104281"/>
                  </a:cubicBezTo>
                  <a:cubicBezTo>
                    <a:pt x="104219" y="104343"/>
                    <a:pt x="104157" y="104400"/>
                    <a:pt x="104100" y="104463"/>
                  </a:cubicBezTo>
                  <a:cubicBezTo>
                    <a:pt x="104007" y="104556"/>
                    <a:pt x="103919" y="104654"/>
                    <a:pt x="103831" y="104753"/>
                  </a:cubicBezTo>
                  <a:cubicBezTo>
                    <a:pt x="103789" y="104799"/>
                    <a:pt x="103743" y="104851"/>
                    <a:pt x="103701" y="104898"/>
                  </a:cubicBezTo>
                  <a:cubicBezTo>
                    <a:pt x="103603" y="105012"/>
                    <a:pt x="103504" y="105126"/>
                    <a:pt x="103411" y="105240"/>
                  </a:cubicBezTo>
                  <a:cubicBezTo>
                    <a:pt x="103380" y="105276"/>
                    <a:pt x="103349" y="105317"/>
                    <a:pt x="103323" y="105354"/>
                  </a:cubicBezTo>
                  <a:cubicBezTo>
                    <a:pt x="103219" y="105483"/>
                    <a:pt x="103121" y="105612"/>
                    <a:pt x="103023" y="105742"/>
                  </a:cubicBezTo>
                  <a:cubicBezTo>
                    <a:pt x="103002" y="105773"/>
                    <a:pt x="102981" y="105804"/>
                    <a:pt x="102960" y="105830"/>
                  </a:cubicBezTo>
                  <a:cubicBezTo>
                    <a:pt x="102862" y="105970"/>
                    <a:pt x="102764" y="106110"/>
                    <a:pt x="102665" y="106255"/>
                  </a:cubicBezTo>
                  <a:cubicBezTo>
                    <a:pt x="102644" y="106281"/>
                    <a:pt x="102629" y="106312"/>
                    <a:pt x="102608" y="106338"/>
                  </a:cubicBezTo>
                  <a:cubicBezTo>
                    <a:pt x="102515" y="106483"/>
                    <a:pt x="102422" y="106628"/>
                    <a:pt x="102334" y="106778"/>
                  </a:cubicBezTo>
                  <a:cubicBezTo>
                    <a:pt x="102313" y="106809"/>
                    <a:pt x="102297" y="106845"/>
                    <a:pt x="102277" y="106876"/>
                  </a:cubicBezTo>
                  <a:cubicBezTo>
                    <a:pt x="102194" y="107021"/>
                    <a:pt x="102111" y="107161"/>
                    <a:pt x="102033" y="107311"/>
                  </a:cubicBezTo>
                  <a:cubicBezTo>
                    <a:pt x="102007" y="107363"/>
                    <a:pt x="101981" y="107410"/>
                    <a:pt x="101956" y="107462"/>
                  </a:cubicBezTo>
                  <a:cubicBezTo>
                    <a:pt x="101888" y="107596"/>
                    <a:pt x="101821" y="107726"/>
                    <a:pt x="101754" y="107861"/>
                  </a:cubicBezTo>
                  <a:cubicBezTo>
                    <a:pt x="101717" y="107938"/>
                    <a:pt x="101681" y="108021"/>
                    <a:pt x="101645" y="108099"/>
                  </a:cubicBezTo>
                  <a:cubicBezTo>
                    <a:pt x="101598" y="108208"/>
                    <a:pt x="101546" y="108316"/>
                    <a:pt x="101500" y="108425"/>
                  </a:cubicBezTo>
                  <a:cubicBezTo>
                    <a:pt x="101443" y="108565"/>
                    <a:pt x="101386" y="108710"/>
                    <a:pt x="101334" y="108855"/>
                  </a:cubicBezTo>
                  <a:cubicBezTo>
                    <a:pt x="101313" y="108907"/>
                    <a:pt x="101293" y="108954"/>
                    <a:pt x="101277" y="109000"/>
                  </a:cubicBezTo>
                  <a:lnTo>
                    <a:pt x="101267" y="109026"/>
                  </a:lnTo>
                  <a:cubicBezTo>
                    <a:pt x="101267" y="109031"/>
                    <a:pt x="101261" y="109036"/>
                    <a:pt x="101261" y="109042"/>
                  </a:cubicBezTo>
                  <a:lnTo>
                    <a:pt x="897" y="346377"/>
                  </a:lnTo>
                  <a:cubicBezTo>
                    <a:pt x="897" y="346383"/>
                    <a:pt x="891" y="346388"/>
                    <a:pt x="891" y="346388"/>
                  </a:cubicBezTo>
                  <a:cubicBezTo>
                    <a:pt x="726" y="346849"/>
                    <a:pt x="581" y="347315"/>
                    <a:pt x="461" y="347791"/>
                  </a:cubicBezTo>
                  <a:cubicBezTo>
                    <a:pt x="446" y="347859"/>
                    <a:pt x="430" y="347926"/>
                    <a:pt x="415" y="347988"/>
                  </a:cubicBezTo>
                  <a:cubicBezTo>
                    <a:pt x="373" y="348154"/>
                    <a:pt x="337" y="348320"/>
                    <a:pt x="301" y="348491"/>
                  </a:cubicBezTo>
                  <a:cubicBezTo>
                    <a:pt x="280" y="348589"/>
                    <a:pt x="265" y="348688"/>
                    <a:pt x="249" y="348786"/>
                  </a:cubicBezTo>
                  <a:cubicBezTo>
                    <a:pt x="223" y="348921"/>
                    <a:pt x="197" y="349061"/>
                    <a:pt x="177" y="349200"/>
                  </a:cubicBezTo>
                  <a:cubicBezTo>
                    <a:pt x="161" y="349314"/>
                    <a:pt x="145" y="349423"/>
                    <a:pt x="135" y="349537"/>
                  </a:cubicBezTo>
                  <a:cubicBezTo>
                    <a:pt x="120" y="349661"/>
                    <a:pt x="104" y="349786"/>
                    <a:pt x="88" y="349910"/>
                  </a:cubicBezTo>
                  <a:cubicBezTo>
                    <a:pt x="78" y="350029"/>
                    <a:pt x="68" y="350148"/>
                    <a:pt x="63" y="350267"/>
                  </a:cubicBezTo>
                  <a:cubicBezTo>
                    <a:pt x="52" y="350387"/>
                    <a:pt x="42" y="350506"/>
                    <a:pt x="37" y="350625"/>
                  </a:cubicBezTo>
                  <a:cubicBezTo>
                    <a:pt x="31" y="350744"/>
                    <a:pt x="31" y="350863"/>
                    <a:pt x="26" y="350987"/>
                  </a:cubicBezTo>
                  <a:cubicBezTo>
                    <a:pt x="21" y="351107"/>
                    <a:pt x="21" y="351226"/>
                    <a:pt x="21" y="351345"/>
                  </a:cubicBezTo>
                  <a:cubicBezTo>
                    <a:pt x="21" y="351464"/>
                    <a:pt x="26" y="351583"/>
                    <a:pt x="26" y="351707"/>
                  </a:cubicBezTo>
                  <a:cubicBezTo>
                    <a:pt x="31" y="351827"/>
                    <a:pt x="31" y="351946"/>
                    <a:pt x="37" y="352065"/>
                  </a:cubicBezTo>
                  <a:cubicBezTo>
                    <a:pt x="42" y="352184"/>
                    <a:pt x="52" y="352303"/>
                    <a:pt x="63" y="352427"/>
                  </a:cubicBezTo>
                  <a:cubicBezTo>
                    <a:pt x="73" y="352547"/>
                    <a:pt x="78" y="352666"/>
                    <a:pt x="88" y="352780"/>
                  </a:cubicBezTo>
                  <a:cubicBezTo>
                    <a:pt x="99" y="352904"/>
                    <a:pt x="120" y="353028"/>
                    <a:pt x="135" y="353153"/>
                  </a:cubicBezTo>
                  <a:cubicBezTo>
                    <a:pt x="151" y="353267"/>
                    <a:pt x="161" y="353375"/>
                    <a:pt x="177" y="353489"/>
                  </a:cubicBezTo>
                  <a:cubicBezTo>
                    <a:pt x="197" y="353629"/>
                    <a:pt x="223" y="353764"/>
                    <a:pt x="249" y="353904"/>
                  </a:cubicBezTo>
                  <a:cubicBezTo>
                    <a:pt x="265" y="354002"/>
                    <a:pt x="280" y="354101"/>
                    <a:pt x="301" y="354194"/>
                  </a:cubicBezTo>
                  <a:cubicBezTo>
                    <a:pt x="337" y="354365"/>
                    <a:pt x="373" y="354530"/>
                    <a:pt x="415" y="354701"/>
                  </a:cubicBezTo>
                  <a:cubicBezTo>
                    <a:pt x="430" y="354764"/>
                    <a:pt x="441" y="354831"/>
                    <a:pt x="461" y="354893"/>
                  </a:cubicBezTo>
                  <a:cubicBezTo>
                    <a:pt x="581" y="355370"/>
                    <a:pt x="726" y="355836"/>
                    <a:pt x="891" y="356297"/>
                  </a:cubicBezTo>
                  <a:cubicBezTo>
                    <a:pt x="891" y="356302"/>
                    <a:pt x="891" y="356307"/>
                    <a:pt x="897" y="356307"/>
                  </a:cubicBezTo>
                  <a:cubicBezTo>
                    <a:pt x="902" y="356318"/>
                    <a:pt x="907" y="356328"/>
                    <a:pt x="907" y="356338"/>
                  </a:cubicBezTo>
                  <a:cubicBezTo>
                    <a:pt x="1021" y="356654"/>
                    <a:pt x="1150" y="356965"/>
                    <a:pt x="1285" y="357276"/>
                  </a:cubicBezTo>
                  <a:cubicBezTo>
                    <a:pt x="1316" y="357343"/>
                    <a:pt x="1342" y="357411"/>
                    <a:pt x="1373" y="357478"/>
                  </a:cubicBezTo>
                  <a:cubicBezTo>
                    <a:pt x="1508" y="357763"/>
                    <a:pt x="1648" y="358048"/>
                    <a:pt x="1798" y="358322"/>
                  </a:cubicBezTo>
                  <a:cubicBezTo>
                    <a:pt x="1850" y="358415"/>
                    <a:pt x="1901" y="358503"/>
                    <a:pt x="1948" y="358597"/>
                  </a:cubicBezTo>
                  <a:cubicBezTo>
                    <a:pt x="2083" y="358830"/>
                    <a:pt x="2223" y="359063"/>
                    <a:pt x="2368" y="359291"/>
                  </a:cubicBezTo>
                  <a:cubicBezTo>
                    <a:pt x="2430" y="359384"/>
                    <a:pt x="2487" y="359477"/>
                    <a:pt x="2549" y="359565"/>
                  </a:cubicBezTo>
                  <a:cubicBezTo>
                    <a:pt x="2694" y="359778"/>
                    <a:pt x="2839" y="359985"/>
                    <a:pt x="2994" y="360187"/>
                  </a:cubicBezTo>
                  <a:cubicBezTo>
                    <a:pt x="3062" y="360275"/>
                    <a:pt x="3124" y="360358"/>
                    <a:pt x="3191" y="360446"/>
                  </a:cubicBezTo>
                  <a:cubicBezTo>
                    <a:pt x="3378" y="360684"/>
                    <a:pt x="3575" y="360917"/>
                    <a:pt x="3782" y="361145"/>
                  </a:cubicBezTo>
                  <a:cubicBezTo>
                    <a:pt x="3834" y="361202"/>
                    <a:pt x="3885" y="361254"/>
                    <a:pt x="3937" y="361311"/>
                  </a:cubicBezTo>
                  <a:cubicBezTo>
                    <a:pt x="4129" y="361518"/>
                    <a:pt x="4331" y="361725"/>
                    <a:pt x="4538" y="361922"/>
                  </a:cubicBezTo>
                  <a:cubicBezTo>
                    <a:pt x="4574" y="361958"/>
                    <a:pt x="4610" y="361995"/>
                    <a:pt x="4652" y="362031"/>
                  </a:cubicBezTo>
                  <a:cubicBezTo>
                    <a:pt x="4895" y="362259"/>
                    <a:pt x="5154" y="362482"/>
                    <a:pt x="5413" y="362699"/>
                  </a:cubicBezTo>
                  <a:cubicBezTo>
                    <a:pt x="5444" y="362725"/>
                    <a:pt x="5481" y="362751"/>
                    <a:pt x="5512" y="362777"/>
                  </a:cubicBezTo>
                  <a:cubicBezTo>
                    <a:pt x="6050" y="363207"/>
                    <a:pt x="6620" y="363600"/>
                    <a:pt x="7226" y="363958"/>
                  </a:cubicBezTo>
                  <a:cubicBezTo>
                    <a:pt x="7263" y="363979"/>
                    <a:pt x="7299" y="363999"/>
                    <a:pt x="7335" y="364020"/>
                  </a:cubicBezTo>
                  <a:cubicBezTo>
                    <a:pt x="7615" y="364181"/>
                    <a:pt x="7905" y="364336"/>
                    <a:pt x="8200" y="364481"/>
                  </a:cubicBezTo>
                  <a:cubicBezTo>
                    <a:pt x="8221" y="364491"/>
                    <a:pt x="8236" y="364502"/>
                    <a:pt x="8257" y="364512"/>
                  </a:cubicBezTo>
                  <a:cubicBezTo>
                    <a:pt x="8547" y="364652"/>
                    <a:pt x="8848" y="364787"/>
                    <a:pt x="9153" y="364911"/>
                  </a:cubicBezTo>
                  <a:cubicBezTo>
                    <a:pt x="9236" y="364942"/>
                    <a:pt x="9314" y="364973"/>
                    <a:pt x="9397" y="365004"/>
                  </a:cubicBezTo>
                  <a:cubicBezTo>
                    <a:pt x="9495" y="365040"/>
                    <a:pt x="9594" y="365087"/>
                    <a:pt x="9697" y="365123"/>
                  </a:cubicBezTo>
                  <a:cubicBezTo>
                    <a:pt x="9775" y="365149"/>
                    <a:pt x="9852" y="365170"/>
                    <a:pt x="9930" y="365196"/>
                  </a:cubicBezTo>
                  <a:cubicBezTo>
                    <a:pt x="10179" y="365284"/>
                    <a:pt x="10433" y="365362"/>
                    <a:pt x="10686" y="365434"/>
                  </a:cubicBezTo>
                  <a:cubicBezTo>
                    <a:pt x="10831" y="365476"/>
                    <a:pt x="10971" y="365517"/>
                    <a:pt x="11116" y="365553"/>
                  </a:cubicBezTo>
                  <a:cubicBezTo>
                    <a:pt x="11365" y="365615"/>
                    <a:pt x="11619" y="365667"/>
                    <a:pt x="11873" y="365719"/>
                  </a:cubicBezTo>
                  <a:cubicBezTo>
                    <a:pt x="12018" y="365745"/>
                    <a:pt x="12158" y="365776"/>
                    <a:pt x="12303" y="365802"/>
                  </a:cubicBezTo>
                  <a:cubicBezTo>
                    <a:pt x="12572" y="365843"/>
                    <a:pt x="12841" y="365880"/>
                    <a:pt x="13111" y="365905"/>
                  </a:cubicBezTo>
                  <a:cubicBezTo>
                    <a:pt x="13235" y="365921"/>
                    <a:pt x="13364" y="365937"/>
                    <a:pt x="13489" y="365947"/>
                  </a:cubicBezTo>
                  <a:cubicBezTo>
                    <a:pt x="13877" y="365978"/>
                    <a:pt x="14266" y="365999"/>
                    <a:pt x="14654" y="365999"/>
                  </a:cubicBezTo>
                  <a:cubicBezTo>
                    <a:pt x="14659" y="365999"/>
                    <a:pt x="14665" y="365999"/>
                    <a:pt x="14670" y="365999"/>
                  </a:cubicBezTo>
                  <a:cubicBezTo>
                    <a:pt x="14670" y="365999"/>
                    <a:pt x="14670" y="365999"/>
                    <a:pt x="14670" y="365999"/>
                  </a:cubicBezTo>
                  <a:cubicBezTo>
                    <a:pt x="14670" y="365999"/>
                    <a:pt x="14670" y="365999"/>
                    <a:pt x="14670" y="365999"/>
                  </a:cubicBezTo>
                  <a:cubicBezTo>
                    <a:pt x="14675" y="365999"/>
                    <a:pt x="14680" y="365999"/>
                    <a:pt x="14685" y="365999"/>
                  </a:cubicBezTo>
                  <a:cubicBezTo>
                    <a:pt x="15079" y="365999"/>
                    <a:pt x="15467" y="365978"/>
                    <a:pt x="15851" y="365947"/>
                  </a:cubicBezTo>
                  <a:cubicBezTo>
                    <a:pt x="15975" y="365937"/>
                    <a:pt x="16099" y="365916"/>
                    <a:pt x="16224" y="365905"/>
                  </a:cubicBezTo>
                  <a:cubicBezTo>
                    <a:pt x="16498" y="365874"/>
                    <a:pt x="16768" y="365843"/>
                    <a:pt x="17037" y="365802"/>
                  </a:cubicBezTo>
                  <a:cubicBezTo>
                    <a:pt x="17177" y="365781"/>
                    <a:pt x="17317" y="365750"/>
                    <a:pt x="17462" y="365719"/>
                  </a:cubicBezTo>
                  <a:cubicBezTo>
                    <a:pt x="17716" y="365667"/>
                    <a:pt x="17975" y="365615"/>
                    <a:pt x="18223" y="365553"/>
                  </a:cubicBezTo>
                  <a:cubicBezTo>
                    <a:pt x="18363" y="365517"/>
                    <a:pt x="18508" y="365476"/>
                    <a:pt x="18648" y="365434"/>
                  </a:cubicBezTo>
                  <a:cubicBezTo>
                    <a:pt x="18902" y="365362"/>
                    <a:pt x="19150" y="365284"/>
                    <a:pt x="19399" y="365201"/>
                  </a:cubicBezTo>
                  <a:cubicBezTo>
                    <a:pt x="19477" y="365175"/>
                    <a:pt x="19554" y="365154"/>
                    <a:pt x="19632" y="365128"/>
                  </a:cubicBezTo>
                  <a:lnTo>
                    <a:pt x="257009" y="264748"/>
                  </a:lnTo>
                  <a:cubicBezTo>
                    <a:pt x="257103" y="264717"/>
                    <a:pt x="257191" y="264676"/>
                    <a:pt x="257279" y="264644"/>
                  </a:cubicBezTo>
                  <a:cubicBezTo>
                    <a:pt x="257346" y="264619"/>
                    <a:pt x="257419" y="264593"/>
                    <a:pt x="257486" y="264562"/>
                  </a:cubicBezTo>
                  <a:cubicBezTo>
                    <a:pt x="257766" y="264448"/>
                    <a:pt x="258035" y="264328"/>
                    <a:pt x="258294" y="264204"/>
                  </a:cubicBezTo>
                  <a:close/>
                  <a:moveTo>
                    <a:pt x="39015" y="327025"/>
                  </a:moveTo>
                  <a:lnTo>
                    <a:pt x="123473" y="123452"/>
                  </a:lnTo>
                  <a:lnTo>
                    <a:pt x="327046" y="38994"/>
                  </a:lnTo>
                  <a:lnTo>
                    <a:pt x="242589" y="242563"/>
                  </a:lnTo>
                  <a:lnTo>
                    <a:pt x="39015" y="327025"/>
                  </a:lnTo>
                  <a:close/>
                </a:path>
              </a:pathLst>
            </a:custGeom>
            <a:solidFill>
              <a:schemeClr val="accent2"/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0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sp>
        <p:nvSpPr>
          <p:cNvPr id="188" name="Vrije vorm: vorm 187">
            <a:extLst>
              <a:ext uri="{FF2B5EF4-FFF2-40B4-BE49-F238E27FC236}">
                <a16:creationId xmlns:a16="http://schemas.microsoft.com/office/drawing/2014/main" id="{6E05AE85-EE94-4512-8FB9-986E9808F21E}"/>
              </a:ext>
            </a:extLst>
          </p:cNvPr>
          <p:cNvSpPr/>
          <p:nvPr userDrawn="1"/>
        </p:nvSpPr>
        <p:spPr>
          <a:xfrm>
            <a:off x="9046550" y="863258"/>
            <a:ext cx="162989" cy="143808"/>
          </a:xfrm>
          <a:custGeom>
            <a:avLst/>
            <a:gdLst>
              <a:gd name="connsiteX0" fmla="*/ 236069 w 814273"/>
              <a:gd name="connsiteY0" fmla="*/ 33778 h 718446"/>
              <a:gd name="connsiteX1" fmla="*/ 407258 w 814273"/>
              <a:gd name="connsiteY1" fmla="*/ 123286 h 718446"/>
              <a:gd name="connsiteX2" fmla="*/ 407134 w 814273"/>
              <a:gd name="connsiteY2" fmla="*/ 123550 h 718446"/>
              <a:gd name="connsiteX3" fmla="*/ 578328 w 814273"/>
              <a:gd name="connsiteY3" fmla="*/ 34032 h 718446"/>
              <a:gd name="connsiteX4" fmla="*/ 778369 w 814273"/>
              <a:gd name="connsiteY4" fmla="*/ 211670 h 718446"/>
              <a:gd name="connsiteX5" fmla="*/ 452131 w 814273"/>
              <a:gd name="connsiteY5" fmla="*/ 650409 h 718446"/>
              <a:gd name="connsiteX6" fmla="*/ 407128 w 814273"/>
              <a:gd name="connsiteY6" fmla="*/ 684865 h 718446"/>
              <a:gd name="connsiteX7" fmla="*/ 407253 w 814273"/>
              <a:gd name="connsiteY7" fmla="*/ 684601 h 718446"/>
              <a:gd name="connsiteX8" fmla="*/ 362255 w 814273"/>
              <a:gd name="connsiteY8" fmla="*/ 650140 h 718446"/>
              <a:gd name="connsiteX9" fmla="*/ 36018 w 814273"/>
              <a:gd name="connsiteY9" fmla="*/ 211416 h 718446"/>
              <a:gd name="connsiteX10" fmla="*/ 236069 w 814273"/>
              <a:gd name="connsiteY10" fmla="*/ 33778 h 718446"/>
              <a:gd name="connsiteX11" fmla="*/ 236069 w 814273"/>
              <a:gd name="connsiteY11" fmla="*/ 21 h 718446"/>
              <a:gd name="connsiteX12" fmla="*/ 158889 w 814273"/>
              <a:gd name="connsiteY12" fmla="*/ 12023 h 718446"/>
              <a:gd name="connsiteX13" fmla="*/ 87987 w 814273"/>
              <a:gd name="connsiteY13" fmla="*/ 49763 h 718446"/>
              <a:gd name="connsiteX14" fmla="*/ 32713 w 814273"/>
              <a:gd name="connsiteY14" fmla="*/ 115004 h 718446"/>
              <a:gd name="connsiteX15" fmla="*/ 2618 w 814273"/>
              <a:gd name="connsiteY15" fmla="*/ 206568 h 718446"/>
              <a:gd name="connsiteX16" fmla="*/ 29766 w 814273"/>
              <a:gd name="connsiteY16" fmla="*/ 367713 h 718446"/>
              <a:gd name="connsiteX17" fmla="*/ 123738 w 814273"/>
              <a:gd name="connsiteY17" fmla="*/ 500711 h 718446"/>
              <a:gd name="connsiteX18" fmla="*/ 237514 w 814273"/>
              <a:gd name="connsiteY18" fmla="*/ 602666 h 718446"/>
              <a:gd name="connsiteX19" fmla="*/ 329058 w 814273"/>
              <a:gd name="connsiteY19" fmla="*/ 668347 h 718446"/>
              <a:gd name="connsiteX20" fmla="*/ 343054 w 814273"/>
              <a:gd name="connsiteY20" fmla="*/ 677909 h 718446"/>
              <a:gd name="connsiteX21" fmla="*/ 382322 w 814273"/>
              <a:gd name="connsiteY21" fmla="*/ 707760 h 718446"/>
              <a:gd name="connsiteX22" fmla="*/ 386772 w 814273"/>
              <a:gd name="connsiteY22" fmla="*/ 711790 h 718446"/>
              <a:gd name="connsiteX23" fmla="*/ 407144 w 814273"/>
              <a:gd name="connsiteY23" fmla="*/ 718633 h 718446"/>
              <a:gd name="connsiteX24" fmla="*/ 429055 w 814273"/>
              <a:gd name="connsiteY24" fmla="*/ 710563 h 718446"/>
              <a:gd name="connsiteX25" fmla="*/ 471359 w 814273"/>
              <a:gd name="connsiteY25" fmla="*/ 678178 h 718446"/>
              <a:gd name="connsiteX26" fmla="*/ 485370 w 814273"/>
              <a:gd name="connsiteY26" fmla="*/ 668606 h 718446"/>
              <a:gd name="connsiteX27" fmla="*/ 576919 w 814273"/>
              <a:gd name="connsiteY27" fmla="*/ 602915 h 718446"/>
              <a:gd name="connsiteX28" fmla="*/ 690695 w 814273"/>
              <a:gd name="connsiteY28" fmla="*/ 500960 h 718446"/>
              <a:gd name="connsiteX29" fmla="*/ 784657 w 814273"/>
              <a:gd name="connsiteY29" fmla="*/ 367962 h 718446"/>
              <a:gd name="connsiteX30" fmla="*/ 811794 w 814273"/>
              <a:gd name="connsiteY30" fmla="*/ 206817 h 718446"/>
              <a:gd name="connsiteX31" fmla="*/ 781694 w 814273"/>
              <a:gd name="connsiteY31" fmla="*/ 115263 h 718446"/>
              <a:gd name="connsiteX32" fmla="*/ 726420 w 814273"/>
              <a:gd name="connsiteY32" fmla="*/ 50022 h 718446"/>
              <a:gd name="connsiteX33" fmla="*/ 655518 w 814273"/>
              <a:gd name="connsiteY33" fmla="*/ 12282 h 718446"/>
              <a:gd name="connsiteX34" fmla="*/ 578343 w 814273"/>
              <a:gd name="connsiteY34" fmla="*/ 275 h 718446"/>
              <a:gd name="connsiteX35" fmla="*/ 463573 w 814273"/>
              <a:gd name="connsiteY35" fmla="*/ 27221 h 718446"/>
              <a:gd name="connsiteX36" fmla="*/ 407341 w 814273"/>
              <a:gd name="connsiteY36" fmla="*/ 67996 h 718446"/>
              <a:gd name="connsiteX37" fmla="*/ 350849 w 814273"/>
              <a:gd name="connsiteY37" fmla="*/ 26962 h 718446"/>
              <a:gd name="connsiteX38" fmla="*/ 236069 w 814273"/>
              <a:gd name="connsiteY38" fmla="*/ 21 h 718446"/>
              <a:gd name="connsiteX39" fmla="*/ 236069 w 814273"/>
              <a:gd name="connsiteY39" fmla="*/ 21 h 718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814273" h="718446">
                <a:moveTo>
                  <a:pt x="236069" y="33778"/>
                </a:moveTo>
                <a:cubicBezTo>
                  <a:pt x="305816" y="33778"/>
                  <a:pt x="374552" y="66054"/>
                  <a:pt x="407258" y="123286"/>
                </a:cubicBezTo>
                <a:lnTo>
                  <a:pt x="407134" y="123550"/>
                </a:lnTo>
                <a:cubicBezTo>
                  <a:pt x="439844" y="66308"/>
                  <a:pt x="508571" y="34032"/>
                  <a:pt x="578328" y="34032"/>
                </a:cubicBezTo>
                <a:cubicBezTo>
                  <a:pt x="668504" y="34037"/>
                  <a:pt x="760395" y="87980"/>
                  <a:pt x="778369" y="211670"/>
                </a:cubicBezTo>
                <a:cubicBezTo>
                  <a:pt x="808826" y="421288"/>
                  <a:pt x="522038" y="602029"/>
                  <a:pt x="452131" y="650409"/>
                </a:cubicBezTo>
                <a:cubicBezTo>
                  <a:pt x="427755" y="667275"/>
                  <a:pt x="407128" y="684865"/>
                  <a:pt x="407128" y="684865"/>
                </a:cubicBezTo>
                <a:lnTo>
                  <a:pt x="407253" y="684601"/>
                </a:lnTo>
                <a:cubicBezTo>
                  <a:pt x="407253" y="684601"/>
                  <a:pt x="386632" y="667021"/>
                  <a:pt x="362255" y="650140"/>
                </a:cubicBezTo>
                <a:cubicBezTo>
                  <a:pt x="292353" y="601760"/>
                  <a:pt x="5565" y="421024"/>
                  <a:pt x="36018" y="211416"/>
                </a:cubicBezTo>
                <a:cubicBezTo>
                  <a:pt x="54002" y="87721"/>
                  <a:pt x="145882" y="33778"/>
                  <a:pt x="236069" y="33778"/>
                </a:cubicBezTo>
                <a:moveTo>
                  <a:pt x="236069" y="21"/>
                </a:moveTo>
                <a:cubicBezTo>
                  <a:pt x="209444" y="21"/>
                  <a:pt x="183478" y="4061"/>
                  <a:pt x="158889" y="12023"/>
                </a:cubicBezTo>
                <a:cubicBezTo>
                  <a:pt x="132726" y="20497"/>
                  <a:pt x="108872" y="33198"/>
                  <a:pt x="87987" y="49763"/>
                </a:cubicBezTo>
                <a:cubicBezTo>
                  <a:pt x="65569" y="67546"/>
                  <a:pt x="46973" y="89498"/>
                  <a:pt x="32713" y="115004"/>
                </a:cubicBezTo>
                <a:cubicBezTo>
                  <a:pt x="17655" y="141939"/>
                  <a:pt x="7528" y="172749"/>
                  <a:pt x="2618" y="206568"/>
                </a:cubicBezTo>
                <a:cubicBezTo>
                  <a:pt x="-4991" y="258936"/>
                  <a:pt x="4141" y="313154"/>
                  <a:pt x="29766" y="367713"/>
                </a:cubicBezTo>
                <a:cubicBezTo>
                  <a:pt x="50335" y="411519"/>
                  <a:pt x="81953" y="456263"/>
                  <a:pt x="123738" y="500711"/>
                </a:cubicBezTo>
                <a:cubicBezTo>
                  <a:pt x="155429" y="534422"/>
                  <a:pt x="193708" y="568723"/>
                  <a:pt x="237514" y="602666"/>
                </a:cubicBezTo>
                <a:cubicBezTo>
                  <a:pt x="273954" y="630902"/>
                  <a:pt x="307116" y="653439"/>
                  <a:pt x="329058" y="668347"/>
                </a:cubicBezTo>
                <a:cubicBezTo>
                  <a:pt x="334455" y="672014"/>
                  <a:pt x="339122" y="675184"/>
                  <a:pt x="343054" y="677909"/>
                </a:cubicBezTo>
                <a:cubicBezTo>
                  <a:pt x="360401" y="689921"/>
                  <a:pt x="375956" y="702503"/>
                  <a:pt x="382322" y="707760"/>
                </a:cubicBezTo>
                <a:cubicBezTo>
                  <a:pt x="383664" y="709216"/>
                  <a:pt x="385145" y="710563"/>
                  <a:pt x="386772" y="711790"/>
                </a:cubicBezTo>
                <a:cubicBezTo>
                  <a:pt x="392811" y="716364"/>
                  <a:pt x="399985" y="718633"/>
                  <a:pt x="407144" y="718633"/>
                </a:cubicBezTo>
                <a:cubicBezTo>
                  <a:pt x="414960" y="718633"/>
                  <a:pt x="422761" y="715929"/>
                  <a:pt x="429055" y="710563"/>
                </a:cubicBezTo>
                <a:cubicBezTo>
                  <a:pt x="429241" y="710402"/>
                  <a:pt x="448780" y="693806"/>
                  <a:pt x="471359" y="678178"/>
                </a:cubicBezTo>
                <a:cubicBezTo>
                  <a:pt x="475295" y="675454"/>
                  <a:pt x="479962" y="672278"/>
                  <a:pt x="485370" y="668606"/>
                </a:cubicBezTo>
                <a:cubicBezTo>
                  <a:pt x="507317" y="653693"/>
                  <a:pt x="540479" y="631150"/>
                  <a:pt x="576919" y="602915"/>
                </a:cubicBezTo>
                <a:cubicBezTo>
                  <a:pt x="620725" y="568971"/>
                  <a:pt x="659004" y="534670"/>
                  <a:pt x="690695" y="500960"/>
                </a:cubicBezTo>
                <a:cubicBezTo>
                  <a:pt x="732475" y="456511"/>
                  <a:pt x="764088" y="411768"/>
                  <a:pt x="784657" y="367962"/>
                </a:cubicBezTo>
                <a:cubicBezTo>
                  <a:pt x="810277" y="313402"/>
                  <a:pt x="819404" y="259185"/>
                  <a:pt x="811794" y="206817"/>
                </a:cubicBezTo>
                <a:cubicBezTo>
                  <a:pt x="806879" y="173002"/>
                  <a:pt x="796752" y="142198"/>
                  <a:pt x="781694" y="115263"/>
                </a:cubicBezTo>
                <a:cubicBezTo>
                  <a:pt x="767434" y="89757"/>
                  <a:pt x="748838" y="67805"/>
                  <a:pt x="726420" y="50022"/>
                </a:cubicBezTo>
                <a:cubicBezTo>
                  <a:pt x="705535" y="33457"/>
                  <a:pt x="681682" y="20756"/>
                  <a:pt x="655518" y="12282"/>
                </a:cubicBezTo>
                <a:cubicBezTo>
                  <a:pt x="630929" y="4315"/>
                  <a:pt x="604963" y="275"/>
                  <a:pt x="578343" y="275"/>
                </a:cubicBezTo>
                <a:cubicBezTo>
                  <a:pt x="537992" y="275"/>
                  <a:pt x="498304" y="9593"/>
                  <a:pt x="463573" y="27221"/>
                </a:cubicBezTo>
                <a:cubicBezTo>
                  <a:pt x="442134" y="38103"/>
                  <a:pt x="423181" y="51887"/>
                  <a:pt x="407341" y="67996"/>
                </a:cubicBezTo>
                <a:cubicBezTo>
                  <a:pt x="391444" y="51778"/>
                  <a:pt x="372403" y="37901"/>
                  <a:pt x="350849" y="26962"/>
                </a:cubicBezTo>
                <a:cubicBezTo>
                  <a:pt x="316103" y="9340"/>
                  <a:pt x="276420" y="21"/>
                  <a:pt x="236069" y="21"/>
                </a:cubicBezTo>
                <a:lnTo>
                  <a:pt x="236069" y="21"/>
                </a:lnTo>
                <a:close/>
              </a:path>
            </a:pathLst>
          </a:custGeom>
          <a:solidFill>
            <a:schemeClr val="accent2"/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0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grpSp>
        <p:nvGrpSpPr>
          <p:cNvPr id="189" name="Groep 188">
            <a:extLst>
              <a:ext uri="{FF2B5EF4-FFF2-40B4-BE49-F238E27FC236}">
                <a16:creationId xmlns:a16="http://schemas.microsoft.com/office/drawing/2014/main" id="{944F6724-3C2D-4946-9FB8-D5A1F72393D7}"/>
              </a:ext>
            </a:extLst>
          </p:cNvPr>
          <p:cNvGrpSpPr/>
          <p:nvPr userDrawn="1"/>
        </p:nvGrpSpPr>
        <p:grpSpPr>
          <a:xfrm>
            <a:off x="9448968" y="862199"/>
            <a:ext cx="162990" cy="145926"/>
            <a:chOff x="9873333" y="-808555"/>
            <a:chExt cx="803914" cy="719752"/>
          </a:xfrm>
          <a:solidFill>
            <a:schemeClr val="accent1"/>
          </a:solidFill>
        </p:grpSpPr>
        <p:sp>
          <p:nvSpPr>
            <p:cNvPr id="190" name="Vrije vorm: vorm 189">
              <a:extLst>
                <a:ext uri="{FF2B5EF4-FFF2-40B4-BE49-F238E27FC236}">
                  <a16:creationId xmlns:a16="http://schemas.microsoft.com/office/drawing/2014/main" id="{A330A1F0-9830-4353-8909-1840CBF4416D}"/>
                </a:ext>
              </a:extLst>
            </p:cNvPr>
            <p:cNvSpPr/>
            <p:nvPr/>
          </p:nvSpPr>
          <p:spPr>
            <a:xfrm>
              <a:off x="10068355" y="-808555"/>
              <a:ext cx="413871" cy="413871"/>
            </a:xfrm>
            <a:custGeom>
              <a:avLst/>
              <a:gdLst>
                <a:gd name="connsiteX0" fmla="*/ 413917 w 413870"/>
                <a:gd name="connsiteY0" fmla="*/ 206967 h 413870"/>
                <a:gd name="connsiteX1" fmla="*/ 353303 w 413870"/>
                <a:gd name="connsiteY1" fmla="*/ 60636 h 413870"/>
                <a:gd name="connsiteX2" fmla="*/ 206967 w 413870"/>
                <a:gd name="connsiteY2" fmla="*/ 21 h 413870"/>
                <a:gd name="connsiteX3" fmla="*/ 60636 w 413870"/>
                <a:gd name="connsiteY3" fmla="*/ 60636 h 413870"/>
                <a:gd name="connsiteX4" fmla="*/ 21 w 413870"/>
                <a:gd name="connsiteY4" fmla="*/ 206967 h 413870"/>
                <a:gd name="connsiteX5" fmla="*/ 60636 w 413870"/>
                <a:gd name="connsiteY5" fmla="*/ 353298 h 413870"/>
                <a:gd name="connsiteX6" fmla="*/ 206967 w 413870"/>
                <a:gd name="connsiteY6" fmla="*/ 413912 h 413870"/>
                <a:gd name="connsiteX7" fmla="*/ 353303 w 413870"/>
                <a:gd name="connsiteY7" fmla="*/ 353298 h 413870"/>
                <a:gd name="connsiteX8" fmla="*/ 413917 w 413870"/>
                <a:gd name="connsiteY8" fmla="*/ 206967 h 413870"/>
                <a:gd name="connsiteX9" fmla="*/ 206967 w 413870"/>
                <a:gd name="connsiteY9" fmla="*/ 381077 h 413870"/>
                <a:gd name="connsiteX10" fmla="*/ 32856 w 413870"/>
                <a:gd name="connsiteY10" fmla="*/ 206967 h 413870"/>
                <a:gd name="connsiteX11" fmla="*/ 206967 w 413870"/>
                <a:gd name="connsiteY11" fmla="*/ 32856 h 413870"/>
                <a:gd name="connsiteX12" fmla="*/ 381077 w 413870"/>
                <a:gd name="connsiteY12" fmla="*/ 206967 h 413870"/>
                <a:gd name="connsiteX13" fmla="*/ 206967 w 413870"/>
                <a:gd name="connsiteY13" fmla="*/ 381077 h 413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13870" h="413870">
                  <a:moveTo>
                    <a:pt x="413917" y="206967"/>
                  </a:moveTo>
                  <a:cubicBezTo>
                    <a:pt x="413917" y="151687"/>
                    <a:pt x="392390" y="99723"/>
                    <a:pt x="353303" y="60636"/>
                  </a:cubicBezTo>
                  <a:cubicBezTo>
                    <a:pt x="314216" y="21549"/>
                    <a:pt x="262246" y="21"/>
                    <a:pt x="206967" y="21"/>
                  </a:cubicBezTo>
                  <a:cubicBezTo>
                    <a:pt x="151692" y="21"/>
                    <a:pt x="99723" y="21549"/>
                    <a:pt x="60636" y="60636"/>
                  </a:cubicBezTo>
                  <a:cubicBezTo>
                    <a:pt x="21548" y="99723"/>
                    <a:pt x="21" y="151692"/>
                    <a:pt x="21" y="206967"/>
                  </a:cubicBezTo>
                  <a:cubicBezTo>
                    <a:pt x="21" y="262241"/>
                    <a:pt x="21548" y="314210"/>
                    <a:pt x="60636" y="353298"/>
                  </a:cubicBezTo>
                  <a:cubicBezTo>
                    <a:pt x="99723" y="392385"/>
                    <a:pt x="151692" y="413912"/>
                    <a:pt x="206967" y="413912"/>
                  </a:cubicBezTo>
                  <a:cubicBezTo>
                    <a:pt x="262246" y="413912"/>
                    <a:pt x="314210" y="392385"/>
                    <a:pt x="353303" y="353298"/>
                  </a:cubicBezTo>
                  <a:cubicBezTo>
                    <a:pt x="392390" y="314210"/>
                    <a:pt x="413917" y="262246"/>
                    <a:pt x="413917" y="206967"/>
                  </a:cubicBezTo>
                  <a:close/>
                  <a:moveTo>
                    <a:pt x="206967" y="381077"/>
                  </a:moveTo>
                  <a:cubicBezTo>
                    <a:pt x="110963" y="381077"/>
                    <a:pt x="32856" y="302970"/>
                    <a:pt x="32856" y="206967"/>
                  </a:cubicBezTo>
                  <a:cubicBezTo>
                    <a:pt x="32856" y="110963"/>
                    <a:pt x="110963" y="32856"/>
                    <a:pt x="206967" y="32856"/>
                  </a:cubicBezTo>
                  <a:cubicBezTo>
                    <a:pt x="302970" y="32856"/>
                    <a:pt x="381077" y="110963"/>
                    <a:pt x="381077" y="206967"/>
                  </a:cubicBezTo>
                  <a:cubicBezTo>
                    <a:pt x="381077" y="302970"/>
                    <a:pt x="302975" y="381077"/>
                    <a:pt x="206967" y="381077"/>
                  </a:cubicBezTo>
                  <a:close/>
                </a:path>
              </a:pathLst>
            </a:custGeom>
            <a:solidFill>
              <a:schemeClr val="accent2"/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0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91" name="Vrije vorm: vorm 190">
              <a:extLst>
                <a:ext uri="{FF2B5EF4-FFF2-40B4-BE49-F238E27FC236}">
                  <a16:creationId xmlns:a16="http://schemas.microsoft.com/office/drawing/2014/main" id="{1F6EC4FB-2071-4473-B6D4-7836FAB44007}"/>
                </a:ext>
              </a:extLst>
            </p:cNvPr>
            <p:cNvSpPr/>
            <p:nvPr/>
          </p:nvSpPr>
          <p:spPr>
            <a:xfrm>
              <a:off x="9873333" y="-350386"/>
              <a:ext cx="803914" cy="261583"/>
            </a:xfrm>
            <a:custGeom>
              <a:avLst/>
              <a:gdLst>
                <a:gd name="connsiteX0" fmla="*/ 631555 w 803913"/>
                <a:gd name="connsiteY0" fmla="*/ 21 h 261582"/>
                <a:gd name="connsiteX1" fmla="*/ 172428 w 803913"/>
                <a:gd name="connsiteY1" fmla="*/ 21 h 261582"/>
                <a:gd name="connsiteX2" fmla="*/ 50649 w 803913"/>
                <a:gd name="connsiteY2" fmla="*/ 50654 h 261582"/>
                <a:gd name="connsiteX3" fmla="*/ 21 w 803913"/>
                <a:gd name="connsiteY3" fmla="*/ 172433 h 261582"/>
                <a:gd name="connsiteX4" fmla="*/ 21 w 803913"/>
                <a:gd name="connsiteY4" fmla="*/ 261739 h 261582"/>
                <a:gd name="connsiteX5" fmla="*/ 33685 w 803913"/>
                <a:gd name="connsiteY5" fmla="*/ 261739 h 261582"/>
                <a:gd name="connsiteX6" fmla="*/ 33685 w 803913"/>
                <a:gd name="connsiteY6" fmla="*/ 172433 h 261582"/>
                <a:gd name="connsiteX7" fmla="*/ 172428 w 803913"/>
                <a:gd name="connsiteY7" fmla="*/ 33690 h 261582"/>
                <a:gd name="connsiteX8" fmla="*/ 631555 w 803913"/>
                <a:gd name="connsiteY8" fmla="*/ 33690 h 261582"/>
                <a:gd name="connsiteX9" fmla="*/ 770297 w 803913"/>
                <a:gd name="connsiteY9" fmla="*/ 172433 h 261582"/>
                <a:gd name="connsiteX10" fmla="*/ 770297 w 803913"/>
                <a:gd name="connsiteY10" fmla="*/ 261739 h 261582"/>
                <a:gd name="connsiteX11" fmla="*/ 803961 w 803913"/>
                <a:gd name="connsiteY11" fmla="*/ 261739 h 261582"/>
                <a:gd name="connsiteX12" fmla="*/ 803961 w 803913"/>
                <a:gd name="connsiteY12" fmla="*/ 172433 h 261582"/>
                <a:gd name="connsiteX13" fmla="*/ 753333 w 803913"/>
                <a:gd name="connsiteY13" fmla="*/ 50654 h 261582"/>
                <a:gd name="connsiteX14" fmla="*/ 631555 w 803913"/>
                <a:gd name="connsiteY14" fmla="*/ 21 h 261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03913" h="261582">
                  <a:moveTo>
                    <a:pt x="631555" y="21"/>
                  </a:moveTo>
                  <a:lnTo>
                    <a:pt x="172428" y="21"/>
                  </a:lnTo>
                  <a:cubicBezTo>
                    <a:pt x="126550" y="21"/>
                    <a:pt x="83298" y="18000"/>
                    <a:pt x="50649" y="50654"/>
                  </a:cubicBezTo>
                  <a:cubicBezTo>
                    <a:pt x="18000" y="83303"/>
                    <a:pt x="21" y="126549"/>
                    <a:pt x="21" y="172433"/>
                  </a:cubicBezTo>
                  <a:lnTo>
                    <a:pt x="21" y="261739"/>
                  </a:lnTo>
                  <a:lnTo>
                    <a:pt x="33685" y="261739"/>
                  </a:lnTo>
                  <a:lnTo>
                    <a:pt x="33685" y="172433"/>
                  </a:lnTo>
                  <a:cubicBezTo>
                    <a:pt x="33685" y="95931"/>
                    <a:pt x="95926" y="33690"/>
                    <a:pt x="172428" y="33690"/>
                  </a:cubicBezTo>
                  <a:lnTo>
                    <a:pt x="631555" y="33690"/>
                  </a:lnTo>
                  <a:cubicBezTo>
                    <a:pt x="708056" y="33690"/>
                    <a:pt x="770297" y="95931"/>
                    <a:pt x="770297" y="172433"/>
                  </a:cubicBezTo>
                  <a:lnTo>
                    <a:pt x="770297" y="261739"/>
                  </a:lnTo>
                  <a:lnTo>
                    <a:pt x="803961" y="261739"/>
                  </a:lnTo>
                  <a:lnTo>
                    <a:pt x="803961" y="172433"/>
                  </a:lnTo>
                  <a:cubicBezTo>
                    <a:pt x="803961" y="126555"/>
                    <a:pt x="785982" y="83303"/>
                    <a:pt x="753333" y="50654"/>
                  </a:cubicBezTo>
                  <a:cubicBezTo>
                    <a:pt x="720684" y="18006"/>
                    <a:pt x="677432" y="21"/>
                    <a:pt x="631555" y="21"/>
                  </a:cubicBezTo>
                  <a:close/>
                </a:path>
              </a:pathLst>
            </a:custGeom>
            <a:solidFill>
              <a:schemeClr val="accent2"/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0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sp>
        <p:nvSpPr>
          <p:cNvPr id="192" name="Rechthoek: afgeronde hoeken 191">
            <a:extLst>
              <a:ext uri="{FF2B5EF4-FFF2-40B4-BE49-F238E27FC236}">
                <a16:creationId xmlns:a16="http://schemas.microsoft.com/office/drawing/2014/main" id="{BD02247C-3C92-4BAA-B562-5E13157D1120}"/>
              </a:ext>
            </a:extLst>
          </p:cNvPr>
          <p:cNvSpPr/>
          <p:nvPr userDrawn="1"/>
        </p:nvSpPr>
        <p:spPr>
          <a:xfrm>
            <a:off x="6483677" y="1453425"/>
            <a:ext cx="652789" cy="214431"/>
          </a:xfrm>
          <a:prstGeom prst="roundRect">
            <a:avLst>
              <a:gd name="adj" fmla="val 10760"/>
            </a:avLst>
          </a:prstGeom>
          <a:solidFill>
            <a:srgbClr val="FAFAFA"/>
          </a:solidFill>
          <a:ln w="9525">
            <a:solidFill>
              <a:srgbClr val="E1E1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03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211F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Edit profile</a:t>
            </a:r>
          </a:p>
        </p:txBody>
      </p:sp>
      <p:sp>
        <p:nvSpPr>
          <p:cNvPr id="193" name="Vrije vorm: vorm 192">
            <a:extLst>
              <a:ext uri="{FF2B5EF4-FFF2-40B4-BE49-F238E27FC236}">
                <a16:creationId xmlns:a16="http://schemas.microsoft.com/office/drawing/2014/main" id="{BDF367C0-03B5-462E-A893-1D5F9C8CEF54}"/>
              </a:ext>
            </a:extLst>
          </p:cNvPr>
          <p:cNvSpPr/>
          <p:nvPr userDrawn="1"/>
        </p:nvSpPr>
        <p:spPr>
          <a:xfrm>
            <a:off x="7205862" y="1469442"/>
            <a:ext cx="182399" cy="182399"/>
          </a:xfrm>
          <a:custGeom>
            <a:avLst/>
            <a:gdLst>
              <a:gd name="connsiteX0" fmla="*/ 169069 w 338138"/>
              <a:gd name="connsiteY0" fmla="*/ 44203 h 338138"/>
              <a:gd name="connsiteX1" fmla="*/ 44203 w 338138"/>
              <a:gd name="connsiteY1" fmla="*/ 169069 h 338138"/>
              <a:gd name="connsiteX2" fmla="*/ 169069 w 338138"/>
              <a:gd name="connsiteY2" fmla="*/ 293935 h 338138"/>
              <a:gd name="connsiteX3" fmla="*/ 293935 w 338138"/>
              <a:gd name="connsiteY3" fmla="*/ 169069 h 338138"/>
              <a:gd name="connsiteX4" fmla="*/ 169069 w 338138"/>
              <a:gd name="connsiteY4" fmla="*/ 44203 h 338138"/>
              <a:gd name="connsiteX5" fmla="*/ 169069 w 338138"/>
              <a:gd name="connsiteY5" fmla="*/ 0 h 338138"/>
              <a:gd name="connsiteX6" fmla="*/ 189114 w 338138"/>
              <a:gd name="connsiteY6" fmla="*/ 4047 h 338138"/>
              <a:gd name="connsiteX7" fmla="*/ 191452 w 338138"/>
              <a:gd name="connsiteY7" fmla="*/ 15626 h 338138"/>
              <a:gd name="connsiteX8" fmla="*/ 242873 w 338138"/>
              <a:gd name="connsiteY8" fmla="*/ 49710 h 338138"/>
              <a:gd name="connsiteX9" fmla="*/ 264596 w 338138"/>
              <a:gd name="connsiteY9" fmla="*/ 45324 h 338138"/>
              <a:gd name="connsiteX10" fmla="*/ 273497 w 338138"/>
              <a:gd name="connsiteY10" fmla="*/ 39323 h 338138"/>
              <a:gd name="connsiteX11" fmla="*/ 288619 w 338138"/>
              <a:gd name="connsiteY11" fmla="*/ 49519 h 338138"/>
              <a:gd name="connsiteX12" fmla="*/ 298815 w 338138"/>
              <a:gd name="connsiteY12" fmla="*/ 64642 h 338138"/>
              <a:gd name="connsiteX13" fmla="*/ 292814 w 338138"/>
              <a:gd name="connsiteY13" fmla="*/ 73544 h 338138"/>
              <a:gd name="connsiteX14" fmla="*/ 288428 w 338138"/>
              <a:gd name="connsiteY14" fmla="*/ 95266 h 338138"/>
              <a:gd name="connsiteX15" fmla="*/ 322513 w 338138"/>
              <a:gd name="connsiteY15" fmla="*/ 146687 h 338138"/>
              <a:gd name="connsiteX16" fmla="*/ 334092 w 338138"/>
              <a:gd name="connsiteY16" fmla="*/ 149025 h 338138"/>
              <a:gd name="connsiteX17" fmla="*/ 338138 w 338138"/>
              <a:gd name="connsiteY17" fmla="*/ 169069 h 338138"/>
              <a:gd name="connsiteX18" fmla="*/ 334091 w 338138"/>
              <a:gd name="connsiteY18" fmla="*/ 189114 h 338138"/>
              <a:gd name="connsiteX19" fmla="*/ 322513 w 338138"/>
              <a:gd name="connsiteY19" fmla="*/ 191452 h 338138"/>
              <a:gd name="connsiteX20" fmla="*/ 288428 w 338138"/>
              <a:gd name="connsiteY20" fmla="*/ 242873 h 338138"/>
              <a:gd name="connsiteX21" fmla="*/ 292814 w 338138"/>
              <a:gd name="connsiteY21" fmla="*/ 264596 h 338138"/>
              <a:gd name="connsiteX22" fmla="*/ 298815 w 338138"/>
              <a:gd name="connsiteY22" fmla="*/ 273496 h 338138"/>
              <a:gd name="connsiteX23" fmla="*/ 288619 w 338138"/>
              <a:gd name="connsiteY23" fmla="*/ 288619 h 338138"/>
              <a:gd name="connsiteX24" fmla="*/ 273496 w 338138"/>
              <a:gd name="connsiteY24" fmla="*/ 298815 h 338138"/>
              <a:gd name="connsiteX25" fmla="*/ 264596 w 338138"/>
              <a:gd name="connsiteY25" fmla="*/ 292814 h 338138"/>
              <a:gd name="connsiteX26" fmla="*/ 242873 w 338138"/>
              <a:gd name="connsiteY26" fmla="*/ 288428 h 338138"/>
              <a:gd name="connsiteX27" fmla="*/ 191452 w 338138"/>
              <a:gd name="connsiteY27" fmla="*/ 322513 h 338138"/>
              <a:gd name="connsiteX28" fmla="*/ 189114 w 338138"/>
              <a:gd name="connsiteY28" fmla="*/ 334091 h 338138"/>
              <a:gd name="connsiteX29" fmla="*/ 169069 w 338138"/>
              <a:gd name="connsiteY29" fmla="*/ 338138 h 338138"/>
              <a:gd name="connsiteX30" fmla="*/ 149025 w 338138"/>
              <a:gd name="connsiteY30" fmla="*/ 334091 h 338138"/>
              <a:gd name="connsiteX31" fmla="*/ 146688 w 338138"/>
              <a:gd name="connsiteY31" fmla="*/ 322513 h 338138"/>
              <a:gd name="connsiteX32" fmla="*/ 95266 w 338138"/>
              <a:gd name="connsiteY32" fmla="*/ 288428 h 338138"/>
              <a:gd name="connsiteX33" fmla="*/ 73544 w 338138"/>
              <a:gd name="connsiteY33" fmla="*/ 292814 h 338138"/>
              <a:gd name="connsiteX34" fmla="*/ 64643 w 338138"/>
              <a:gd name="connsiteY34" fmla="*/ 298815 h 338138"/>
              <a:gd name="connsiteX35" fmla="*/ 49520 w 338138"/>
              <a:gd name="connsiteY35" fmla="*/ 288619 h 338138"/>
              <a:gd name="connsiteX36" fmla="*/ 39324 w 338138"/>
              <a:gd name="connsiteY36" fmla="*/ 273496 h 338138"/>
              <a:gd name="connsiteX37" fmla="*/ 45325 w 338138"/>
              <a:gd name="connsiteY37" fmla="*/ 264596 h 338138"/>
              <a:gd name="connsiteX38" fmla="*/ 49710 w 338138"/>
              <a:gd name="connsiteY38" fmla="*/ 242873 h 338138"/>
              <a:gd name="connsiteX39" fmla="*/ 15626 w 338138"/>
              <a:gd name="connsiteY39" fmla="*/ 191452 h 338138"/>
              <a:gd name="connsiteX40" fmla="*/ 4047 w 338138"/>
              <a:gd name="connsiteY40" fmla="*/ 189114 h 338138"/>
              <a:gd name="connsiteX41" fmla="*/ 0 w 338138"/>
              <a:gd name="connsiteY41" fmla="*/ 169069 h 338138"/>
              <a:gd name="connsiteX42" fmla="*/ 4047 w 338138"/>
              <a:gd name="connsiteY42" fmla="*/ 149025 h 338138"/>
              <a:gd name="connsiteX43" fmla="*/ 15626 w 338138"/>
              <a:gd name="connsiteY43" fmla="*/ 146687 h 338138"/>
              <a:gd name="connsiteX44" fmla="*/ 49710 w 338138"/>
              <a:gd name="connsiteY44" fmla="*/ 95266 h 338138"/>
              <a:gd name="connsiteX45" fmla="*/ 45325 w 338138"/>
              <a:gd name="connsiteY45" fmla="*/ 73544 h 338138"/>
              <a:gd name="connsiteX46" fmla="*/ 39323 w 338138"/>
              <a:gd name="connsiteY46" fmla="*/ 64643 h 338138"/>
              <a:gd name="connsiteX47" fmla="*/ 49520 w 338138"/>
              <a:gd name="connsiteY47" fmla="*/ 49519 h 338138"/>
              <a:gd name="connsiteX48" fmla="*/ 64643 w 338138"/>
              <a:gd name="connsiteY48" fmla="*/ 39323 h 338138"/>
              <a:gd name="connsiteX49" fmla="*/ 73544 w 338138"/>
              <a:gd name="connsiteY49" fmla="*/ 45324 h 338138"/>
              <a:gd name="connsiteX50" fmla="*/ 95266 w 338138"/>
              <a:gd name="connsiteY50" fmla="*/ 49710 h 338138"/>
              <a:gd name="connsiteX51" fmla="*/ 146688 w 338138"/>
              <a:gd name="connsiteY51" fmla="*/ 15626 h 338138"/>
              <a:gd name="connsiteX52" fmla="*/ 149025 w 338138"/>
              <a:gd name="connsiteY52" fmla="*/ 4047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38138" h="338138">
                <a:moveTo>
                  <a:pt x="169069" y="44203"/>
                </a:moveTo>
                <a:cubicBezTo>
                  <a:pt x="100107" y="44203"/>
                  <a:pt x="44203" y="100107"/>
                  <a:pt x="44203" y="169069"/>
                </a:cubicBezTo>
                <a:cubicBezTo>
                  <a:pt x="44203" y="238031"/>
                  <a:pt x="100107" y="293935"/>
                  <a:pt x="169069" y="293935"/>
                </a:cubicBezTo>
                <a:cubicBezTo>
                  <a:pt x="238031" y="293935"/>
                  <a:pt x="293935" y="238031"/>
                  <a:pt x="293935" y="169069"/>
                </a:cubicBezTo>
                <a:cubicBezTo>
                  <a:pt x="293935" y="100107"/>
                  <a:pt x="238031" y="44203"/>
                  <a:pt x="169069" y="44203"/>
                </a:cubicBezTo>
                <a:close/>
                <a:moveTo>
                  <a:pt x="169069" y="0"/>
                </a:moveTo>
                <a:lnTo>
                  <a:pt x="189114" y="4047"/>
                </a:lnTo>
                <a:lnTo>
                  <a:pt x="191452" y="15626"/>
                </a:lnTo>
                <a:cubicBezTo>
                  <a:pt x="199924" y="35655"/>
                  <a:pt x="219757" y="49710"/>
                  <a:pt x="242873" y="49710"/>
                </a:cubicBezTo>
                <a:cubicBezTo>
                  <a:pt x="250578" y="49710"/>
                  <a:pt x="257919" y="48148"/>
                  <a:pt x="264596" y="45324"/>
                </a:cubicBezTo>
                <a:lnTo>
                  <a:pt x="273497" y="39323"/>
                </a:lnTo>
                <a:lnTo>
                  <a:pt x="288619" y="49519"/>
                </a:lnTo>
                <a:lnTo>
                  <a:pt x="298815" y="64642"/>
                </a:lnTo>
                <a:lnTo>
                  <a:pt x="292814" y="73544"/>
                </a:lnTo>
                <a:cubicBezTo>
                  <a:pt x="289990" y="80220"/>
                  <a:pt x="288428" y="87561"/>
                  <a:pt x="288428" y="95266"/>
                </a:cubicBezTo>
                <a:cubicBezTo>
                  <a:pt x="288428" y="118382"/>
                  <a:pt x="302483" y="138215"/>
                  <a:pt x="322513" y="146687"/>
                </a:cubicBezTo>
                <a:lnTo>
                  <a:pt x="334092" y="149025"/>
                </a:lnTo>
                <a:lnTo>
                  <a:pt x="338138" y="169069"/>
                </a:lnTo>
                <a:lnTo>
                  <a:pt x="334091" y="189114"/>
                </a:lnTo>
                <a:lnTo>
                  <a:pt x="322513" y="191452"/>
                </a:lnTo>
                <a:cubicBezTo>
                  <a:pt x="302483" y="199924"/>
                  <a:pt x="288428" y="219757"/>
                  <a:pt x="288428" y="242873"/>
                </a:cubicBezTo>
                <a:cubicBezTo>
                  <a:pt x="288428" y="250578"/>
                  <a:pt x="289990" y="257919"/>
                  <a:pt x="292814" y="264596"/>
                </a:cubicBezTo>
                <a:lnTo>
                  <a:pt x="298815" y="273496"/>
                </a:lnTo>
                <a:lnTo>
                  <a:pt x="288619" y="288619"/>
                </a:lnTo>
                <a:lnTo>
                  <a:pt x="273496" y="298815"/>
                </a:lnTo>
                <a:lnTo>
                  <a:pt x="264596" y="292814"/>
                </a:lnTo>
                <a:cubicBezTo>
                  <a:pt x="257919" y="289990"/>
                  <a:pt x="250578" y="288428"/>
                  <a:pt x="242873" y="288428"/>
                </a:cubicBezTo>
                <a:cubicBezTo>
                  <a:pt x="219757" y="288428"/>
                  <a:pt x="199924" y="302483"/>
                  <a:pt x="191452" y="322513"/>
                </a:cubicBezTo>
                <a:lnTo>
                  <a:pt x="189114" y="334091"/>
                </a:lnTo>
                <a:lnTo>
                  <a:pt x="169069" y="338138"/>
                </a:lnTo>
                <a:lnTo>
                  <a:pt x="149025" y="334091"/>
                </a:lnTo>
                <a:lnTo>
                  <a:pt x="146688" y="322513"/>
                </a:lnTo>
                <a:cubicBezTo>
                  <a:pt x="138216" y="302483"/>
                  <a:pt x="118382" y="288428"/>
                  <a:pt x="95266" y="288428"/>
                </a:cubicBezTo>
                <a:cubicBezTo>
                  <a:pt x="87561" y="288428"/>
                  <a:pt x="80220" y="289990"/>
                  <a:pt x="73544" y="292814"/>
                </a:cubicBezTo>
                <a:lnTo>
                  <a:pt x="64643" y="298815"/>
                </a:lnTo>
                <a:lnTo>
                  <a:pt x="49520" y="288619"/>
                </a:lnTo>
                <a:lnTo>
                  <a:pt x="39324" y="273496"/>
                </a:lnTo>
                <a:lnTo>
                  <a:pt x="45325" y="264596"/>
                </a:lnTo>
                <a:cubicBezTo>
                  <a:pt x="48149" y="257919"/>
                  <a:pt x="49710" y="250578"/>
                  <a:pt x="49710" y="242873"/>
                </a:cubicBezTo>
                <a:cubicBezTo>
                  <a:pt x="49710" y="219757"/>
                  <a:pt x="35656" y="199924"/>
                  <a:pt x="15626" y="191452"/>
                </a:cubicBezTo>
                <a:lnTo>
                  <a:pt x="4047" y="189114"/>
                </a:lnTo>
                <a:lnTo>
                  <a:pt x="0" y="169069"/>
                </a:lnTo>
                <a:lnTo>
                  <a:pt x="4047" y="149025"/>
                </a:lnTo>
                <a:lnTo>
                  <a:pt x="15626" y="146687"/>
                </a:lnTo>
                <a:cubicBezTo>
                  <a:pt x="35656" y="138215"/>
                  <a:pt x="49710" y="118382"/>
                  <a:pt x="49710" y="95266"/>
                </a:cubicBezTo>
                <a:cubicBezTo>
                  <a:pt x="49710" y="87561"/>
                  <a:pt x="48149" y="80220"/>
                  <a:pt x="45325" y="73544"/>
                </a:cubicBezTo>
                <a:lnTo>
                  <a:pt x="39323" y="64643"/>
                </a:lnTo>
                <a:lnTo>
                  <a:pt x="49520" y="49519"/>
                </a:lnTo>
                <a:lnTo>
                  <a:pt x="64643" y="39323"/>
                </a:lnTo>
                <a:lnTo>
                  <a:pt x="73544" y="45324"/>
                </a:lnTo>
                <a:cubicBezTo>
                  <a:pt x="80220" y="48148"/>
                  <a:pt x="87561" y="49710"/>
                  <a:pt x="95266" y="49710"/>
                </a:cubicBezTo>
                <a:cubicBezTo>
                  <a:pt x="118382" y="49710"/>
                  <a:pt x="138216" y="35655"/>
                  <a:pt x="146688" y="15626"/>
                </a:cubicBezTo>
                <a:lnTo>
                  <a:pt x="149025" y="404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930" tIns="179930" rIns="179930" bIns="1799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03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GB" sz="1599" b="0" i="0" u="none" strike="noStrike" kern="1200" cap="all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Black"/>
              <a:ea typeface="+mn-ea"/>
              <a:cs typeface="+mn-cs"/>
            </a:endParaRPr>
          </a:p>
        </p:txBody>
      </p:sp>
      <p:sp>
        <p:nvSpPr>
          <p:cNvPr id="195" name="Tekstvak 194">
            <a:extLst>
              <a:ext uri="{FF2B5EF4-FFF2-40B4-BE49-F238E27FC236}">
                <a16:creationId xmlns:a16="http://schemas.microsoft.com/office/drawing/2014/main" id="{F16CE0A0-076C-4884-8E88-E9CD742B1008}"/>
              </a:ext>
            </a:extLst>
          </p:cNvPr>
          <p:cNvSpPr txBox="1"/>
          <p:nvPr/>
        </p:nvSpPr>
        <p:spPr>
          <a:xfrm>
            <a:off x="5104413" y="1824911"/>
            <a:ext cx="402492" cy="16244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0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211F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posts</a:t>
            </a:r>
          </a:p>
        </p:txBody>
      </p:sp>
      <p:sp>
        <p:nvSpPr>
          <p:cNvPr id="198" name="Tekstvak 197">
            <a:extLst>
              <a:ext uri="{FF2B5EF4-FFF2-40B4-BE49-F238E27FC236}">
                <a16:creationId xmlns:a16="http://schemas.microsoft.com/office/drawing/2014/main" id="{FCBABD01-AC38-4931-98F2-16A0087A6F36}"/>
              </a:ext>
            </a:extLst>
          </p:cNvPr>
          <p:cNvSpPr txBox="1"/>
          <p:nvPr/>
        </p:nvSpPr>
        <p:spPr>
          <a:xfrm>
            <a:off x="5941409" y="1824911"/>
            <a:ext cx="507600" cy="16244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0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211F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followers</a:t>
            </a:r>
          </a:p>
        </p:txBody>
      </p:sp>
      <p:sp>
        <p:nvSpPr>
          <p:cNvPr id="201" name="Tekstvak 200">
            <a:extLst>
              <a:ext uri="{FF2B5EF4-FFF2-40B4-BE49-F238E27FC236}">
                <a16:creationId xmlns:a16="http://schemas.microsoft.com/office/drawing/2014/main" id="{7C4E579E-2CE5-461F-A1FA-5AD6FFE37997}"/>
              </a:ext>
            </a:extLst>
          </p:cNvPr>
          <p:cNvSpPr txBox="1"/>
          <p:nvPr/>
        </p:nvSpPr>
        <p:spPr>
          <a:xfrm>
            <a:off x="6955084" y="1824911"/>
            <a:ext cx="507600" cy="16244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0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211F2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following</a:t>
            </a:r>
          </a:p>
        </p:txBody>
      </p:sp>
      <p:sp>
        <p:nvSpPr>
          <p:cNvPr id="204" name="ONDERVLAK">
            <a:extLst>
              <a:ext uri="{FF2B5EF4-FFF2-40B4-BE49-F238E27FC236}">
                <a16:creationId xmlns:a16="http://schemas.microsoft.com/office/drawing/2014/main" id="{F956F145-2EBC-4DED-B91E-08D49EA416E4}"/>
              </a:ext>
            </a:extLst>
          </p:cNvPr>
          <p:cNvSpPr/>
          <p:nvPr userDrawn="1"/>
        </p:nvSpPr>
        <p:spPr>
          <a:xfrm>
            <a:off x="1" y="1203653"/>
            <a:ext cx="12202741" cy="13576"/>
          </a:xfrm>
          <a:prstGeom prst="rect">
            <a:avLst/>
          </a:prstGeom>
          <a:solidFill>
            <a:srgbClr val="E3E4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930" tIns="179930" rIns="179930" bIns="1799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03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nl-NL" sz="1599" b="0" i="0" u="none" strike="noStrike" kern="1200" cap="all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Black"/>
              <a:ea typeface="+mn-ea"/>
              <a:cs typeface="+mn-cs"/>
            </a:endParaRPr>
          </a:p>
        </p:txBody>
      </p:sp>
      <p:grpSp>
        <p:nvGrpSpPr>
          <p:cNvPr id="205" name="Groep 204">
            <a:extLst>
              <a:ext uri="{FF2B5EF4-FFF2-40B4-BE49-F238E27FC236}">
                <a16:creationId xmlns:a16="http://schemas.microsoft.com/office/drawing/2014/main" id="{4F1AFE12-7B93-409B-8CEC-56C00771211F}"/>
              </a:ext>
            </a:extLst>
          </p:cNvPr>
          <p:cNvGrpSpPr/>
          <p:nvPr userDrawn="1"/>
        </p:nvGrpSpPr>
        <p:grpSpPr>
          <a:xfrm>
            <a:off x="4275306" y="2944586"/>
            <a:ext cx="161891" cy="161891"/>
            <a:chOff x="8318748" y="1683712"/>
            <a:chExt cx="708068" cy="708068"/>
          </a:xfrm>
        </p:grpSpPr>
        <p:sp>
          <p:nvSpPr>
            <p:cNvPr id="206" name="Rechthoek: afgeronde hoeken 205">
              <a:extLst>
                <a:ext uri="{FF2B5EF4-FFF2-40B4-BE49-F238E27FC236}">
                  <a16:creationId xmlns:a16="http://schemas.microsoft.com/office/drawing/2014/main" id="{2ACCBA5A-F284-4B37-90AA-B4DB5B302AC4}"/>
                </a:ext>
              </a:extLst>
            </p:cNvPr>
            <p:cNvSpPr/>
            <p:nvPr/>
          </p:nvSpPr>
          <p:spPr>
            <a:xfrm>
              <a:off x="8318748" y="1683712"/>
              <a:ext cx="708068" cy="708068"/>
            </a:xfrm>
            <a:prstGeom prst="roundRect">
              <a:avLst>
                <a:gd name="adj" fmla="val 6802"/>
              </a:avLst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034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599" b="0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Black"/>
                <a:ea typeface="+mn-ea"/>
                <a:cs typeface="+mn-cs"/>
              </a:endParaRPr>
            </a:p>
          </p:txBody>
        </p:sp>
        <p:cxnSp>
          <p:nvCxnSpPr>
            <p:cNvPr id="207" name="Rechte verbindingslijn 206">
              <a:extLst>
                <a:ext uri="{FF2B5EF4-FFF2-40B4-BE49-F238E27FC236}">
                  <a16:creationId xmlns:a16="http://schemas.microsoft.com/office/drawing/2014/main" id="{71CAE017-9C5E-4267-A47A-417D1688B956}"/>
                </a:ext>
              </a:extLst>
            </p:cNvPr>
            <p:cNvCxnSpPr/>
            <p:nvPr/>
          </p:nvCxnSpPr>
          <p:spPr>
            <a:xfrm>
              <a:off x="8556007" y="1683712"/>
              <a:ext cx="0" cy="708068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Rechte verbindingslijn 207">
              <a:extLst>
                <a:ext uri="{FF2B5EF4-FFF2-40B4-BE49-F238E27FC236}">
                  <a16:creationId xmlns:a16="http://schemas.microsoft.com/office/drawing/2014/main" id="{3F9BFD1D-1B5E-4F0F-A5C9-65BB840696CD}"/>
                </a:ext>
              </a:extLst>
            </p:cNvPr>
            <p:cNvCxnSpPr/>
            <p:nvPr/>
          </p:nvCxnSpPr>
          <p:spPr>
            <a:xfrm>
              <a:off x="8791288" y="1683712"/>
              <a:ext cx="0" cy="708068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Rechte verbindingslijn 208">
              <a:extLst>
                <a:ext uri="{FF2B5EF4-FFF2-40B4-BE49-F238E27FC236}">
                  <a16:creationId xmlns:a16="http://schemas.microsoft.com/office/drawing/2014/main" id="{65DE0947-FAAD-461A-84FB-B1975BBCBD9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672782" y="1801724"/>
              <a:ext cx="0" cy="708068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Rechte verbindingslijn 209">
              <a:extLst>
                <a:ext uri="{FF2B5EF4-FFF2-40B4-BE49-F238E27FC236}">
                  <a16:creationId xmlns:a16="http://schemas.microsoft.com/office/drawing/2014/main" id="{66D6EE19-C8AA-478C-AA90-128EE761F33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672782" y="1565701"/>
              <a:ext cx="0" cy="708068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1" name="Groep 210">
            <a:extLst>
              <a:ext uri="{FF2B5EF4-FFF2-40B4-BE49-F238E27FC236}">
                <a16:creationId xmlns:a16="http://schemas.microsoft.com/office/drawing/2014/main" id="{C5583A4E-35AA-4D58-BBAE-203DB649C5F7}"/>
              </a:ext>
            </a:extLst>
          </p:cNvPr>
          <p:cNvGrpSpPr/>
          <p:nvPr userDrawn="1"/>
        </p:nvGrpSpPr>
        <p:grpSpPr>
          <a:xfrm>
            <a:off x="7085470" y="2949933"/>
            <a:ext cx="168257" cy="154453"/>
            <a:chOff x="7884014" y="2307627"/>
            <a:chExt cx="490035" cy="449830"/>
          </a:xfrm>
        </p:grpSpPr>
        <p:grpSp>
          <p:nvGrpSpPr>
            <p:cNvPr id="212" name="Groep 211">
              <a:extLst>
                <a:ext uri="{FF2B5EF4-FFF2-40B4-BE49-F238E27FC236}">
                  <a16:creationId xmlns:a16="http://schemas.microsoft.com/office/drawing/2014/main" id="{F9C4090F-7660-4D12-83E1-5897A3AFF71D}"/>
                </a:ext>
              </a:extLst>
            </p:cNvPr>
            <p:cNvGrpSpPr/>
            <p:nvPr/>
          </p:nvGrpSpPr>
          <p:grpSpPr>
            <a:xfrm>
              <a:off x="7943290" y="2419350"/>
              <a:ext cx="371483" cy="332590"/>
              <a:chOff x="9873333" y="-808555"/>
              <a:chExt cx="803914" cy="719752"/>
            </a:xfrm>
            <a:solidFill>
              <a:schemeClr val="accent1"/>
            </a:solidFill>
          </p:grpSpPr>
          <p:sp>
            <p:nvSpPr>
              <p:cNvPr id="214" name="Vrije vorm: vorm 213">
                <a:extLst>
                  <a:ext uri="{FF2B5EF4-FFF2-40B4-BE49-F238E27FC236}">
                    <a16:creationId xmlns:a16="http://schemas.microsoft.com/office/drawing/2014/main" id="{CAD628BD-8F80-493C-9374-0696DCFA5A13}"/>
                  </a:ext>
                </a:extLst>
              </p:cNvPr>
              <p:cNvSpPr/>
              <p:nvPr/>
            </p:nvSpPr>
            <p:spPr>
              <a:xfrm>
                <a:off x="10068355" y="-808555"/>
                <a:ext cx="413871" cy="413871"/>
              </a:xfrm>
              <a:custGeom>
                <a:avLst/>
                <a:gdLst>
                  <a:gd name="connsiteX0" fmla="*/ 413917 w 413870"/>
                  <a:gd name="connsiteY0" fmla="*/ 206967 h 413870"/>
                  <a:gd name="connsiteX1" fmla="*/ 353303 w 413870"/>
                  <a:gd name="connsiteY1" fmla="*/ 60636 h 413870"/>
                  <a:gd name="connsiteX2" fmla="*/ 206967 w 413870"/>
                  <a:gd name="connsiteY2" fmla="*/ 21 h 413870"/>
                  <a:gd name="connsiteX3" fmla="*/ 60636 w 413870"/>
                  <a:gd name="connsiteY3" fmla="*/ 60636 h 413870"/>
                  <a:gd name="connsiteX4" fmla="*/ 21 w 413870"/>
                  <a:gd name="connsiteY4" fmla="*/ 206967 h 413870"/>
                  <a:gd name="connsiteX5" fmla="*/ 60636 w 413870"/>
                  <a:gd name="connsiteY5" fmla="*/ 353298 h 413870"/>
                  <a:gd name="connsiteX6" fmla="*/ 206967 w 413870"/>
                  <a:gd name="connsiteY6" fmla="*/ 413912 h 413870"/>
                  <a:gd name="connsiteX7" fmla="*/ 353303 w 413870"/>
                  <a:gd name="connsiteY7" fmla="*/ 353298 h 413870"/>
                  <a:gd name="connsiteX8" fmla="*/ 413917 w 413870"/>
                  <a:gd name="connsiteY8" fmla="*/ 206967 h 413870"/>
                  <a:gd name="connsiteX9" fmla="*/ 206967 w 413870"/>
                  <a:gd name="connsiteY9" fmla="*/ 381077 h 413870"/>
                  <a:gd name="connsiteX10" fmla="*/ 32856 w 413870"/>
                  <a:gd name="connsiteY10" fmla="*/ 206967 h 413870"/>
                  <a:gd name="connsiteX11" fmla="*/ 206967 w 413870"/>
                  <a:gd name="connsiteY11" fmla="*/ 32856 h 413870"/>
                  <a:gd name="connsiteX12" fmla="*/ 381077 w 413870"/>
                  <a:gd name="connsiteY12" fmla="*/ 206967 h 413870"/>
                  <a:gd name="connsiteX13" fmla="*/ 206967 w 413870"/>
                  <a:gd name="connsiteY13" fmla="*/ 381077 h 4138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3870" h="413870">
                    <a:moveTo>
                      <a:pt x="413917" y="206967"/>
                    </a:moveTo>
                    <a:cubicBezTo>
                      <a:pt x="413917" y="151687"/>
                      <a:pt x="392390" y="99723"/>
                      <a:pt x="353303" y="60636"/>
                    </a:cubicBezTo>
                    <a:cubicBezTo>
                      <a:pt x="314216" y="21549"/>
                      <a:pt x="262246" y="21"/>
                      <a:pt x="206967" y="21"/>
                    </a:cubicBezTo>
                    <a:cubicBezTo>
                      <a:pt x="151692" y="21"/>
                      <a:pt x="99723" y="21549"/>
                      <a:pt x="60636" y="60636"/>
                    </a:cubicBezTo>
                    <a:cubicBezTo>
                      <a:pt x="21548" y="99723"/>
                      <a:pt x="21" y="151692"/>
                      <a:pt x="21" y="206967"/>
                    </a:cubicBezTo>
                    <a:cubicBezTo>
                      <a:pt x="21" y="262241"/>
                      <a:pt x="21548" y="314210"/>
                      <a:pt x="60636" y="353298"/>
                    </a:cubicBezTo>
                    <a:cubicBezTo>
                      <a:pt x="99723" y="392385"/>
                      <a:pt x="151692" y="413912"/>
                      <a:pt x="206967" y="413912"/>
                    </a:cubicBezTo>
                    <a:cubicBezTo>
                      <a:pt x="262246" y="413912"/>
                      <a:pt x="314210" y="392385"/>
                      <a:pt x="353303" y="353298"/>
                    </a:cubicBezTo>
                    <a:cubicBezTo>
                      <a:pt x="392390" y="314210"/>
                      <a:pt x="413917" y="262246"/>
                      <a:pt x="413917" y="206967"/>
                    </a:cubicBezTo>
                    <a:close/>
                    <a:moveTo>
                      <a:pt x="206967" y="381077"/>
                    </a:moveTo>
                    <a:cubicBezTo>
                      <a:pt x="110963" y="381077"/>
                      <a:pt x="32856" y="302970"/>
                      <a:pt x="32856" y="206967"/>
                    </a:cubicBezTo>
                    <a:cubicBezTo>
                      <a:pt x="32856" y="110963"/>
                      <a:pt x="110963" y="32856"/>
                      <a:pt x="206967" y="32856"/>
                    </a:cubicBezTo>
                    <a:cubicBezTo>
                      <a:pt x="302970" y="32856"/>
                      <a:pt x="381077" y="110963"/>
                      <a:pt x="381077" y="206967"/>
                    </a:cubicBezTo>
                    <a:cubicBezTo>
                      <a:pt x="381077" y="302970"/>
                      <a:pt x="302975" y="381077"/>
                      <a:pt x="206967" y="381077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0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7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215" name="Vrije vorm: vorm 214">
                <a:extLst>
                  <a:ext uri="{FF2B5EF4-FFF2-40B4-BE49-F238E27FC236}">
                    <a16:creationId xmlns:a16="http://schemas.microsoft.com/office/drawing/2014/main" id="{1578A6F1-E590-4C6A-9A2F-13DE60AEA6CA}"/>
                  </a:ext>
                </a:extLst>
              </p:cNvPr>
              <p:cNvSpPr/>
              <p:nvPr/>
            </p:nvSpPr>
            <p:spPr>
              <a:xfrm>
                <a:off x="9873333" y="-350386"/>
                <a:ext cx="803914" cy="261583"/>
              </a:xfrm>
              <a:custGeom>
                <a:avLst/>
                <a:gdLst>
                  <a:gd name="connsiteX0" fmla="*/ 631555 w 803913"/>
                  <a:gd name="connsiteY0" fmla="*/ 21 h 261582"/>
                  <a:gd name="connsiteX1" fmla="*/ 172428 w 803913"/>
                  <a:gd name="connsiteY1" fmla="*/ 21 h 261582"/>
                  <a:gd name="connsiteX2" fmla="*/ 50649 w 803913"/>
                  <a:gd name="connsiteY2" fmla="*/ 50654 h 261582"/>
                  <a:gd name="connsiteX3" fmla="*/ 21 w 803913"/>
                  <a:gd name="connsiteY3" fmla="*/ 172433 h 261582"/>
                  <a:gd name="connsiteX4" fmla="*/ 21 w 803913"/>
                  <a:gd name="connsiteY4" fmla="*/ 261739 h 261582"/>
                  <a:gd name="connsiteX5" fmla="*/ 33685 w 803913"/>
                  <a:gd name="connsiteY5" fmla="*/ 261739 h 261582"/>
                  <a:gd name="connsiteX6" fmla="*/ 33685 w 803913"/>
                  <a:gd name="connsiteY6" fmla="*/ 172433 h 261582"/>
                  <a:gd name="connsiteX7" fmla="*/ 172428 w 803913"/>
                  <a:gd name="connsiteY7" fmla="*/ 33690 h 261582"/>
                  <a:gd name="connsiteX8" fmla="*/ 631555 w 803913"/>
                  <a:gd name="connsiteY8" fmla="*/ 33690 h 261582"/>
                  <a:gd name="connsiteX9" fmla="*/ 770297 w 803913"/>
                  <a:gd name="connsiteY9" fmla="*/ 172433 h 261582"/>
                  <a:gd name="connsiteX10" fmla="*/ 770297 w 803913"/>
                  <a:gd name="connsiteY10" fmla="*/ 261739 h 261582"/>
                  <a:gd name="connsiteX11" fmla="*/ 803961 w 803913"/>
                  <a:gd name="connsiteY11" fmla="*/ 261739 h 261582"/>
                  <a:gd name="connsiteX12" fmla="*/ 803961 w 803913"/>
                  <a:gd name="connsiteY12" fmla="*/ 172433 h 261582"/>
                  <a:gd name="connsiteX13" fmla="*/ 753333 w 803913"/>
                  <a:gd name="connsiteY13" fmla="*/ 50654 h 261582"/>
                  <a:gd name="connsiteX14" fmla="*/ 631555 w 803913"/>
                  <a:gd name="connsiteY14" fmla="*/ 21 h 261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03913" h="261582">
                    <a:moveTo>
                      <a:pt x="631555" y="21"/>
                    </a:moveTo>
                    <a:lnTo>
                      <a:pt x="172428" y="21"/>
                    </a:lnTo>
                    <a:cubicBezTo>
                      <a:pt x="126550" y="21"/>
                      <a:pt x="83298" y="18000"/>
                      <a:pt x="50649" y="50654"/>
                    </a:cubicBezTo>
                    <a:cubicBezTo>
                      <a:pt x="18000" y="83303"/>
                      <a:pt x="21" y="126549"/>
                      <a:pt x="21" y="172433"/>
                    </a:cubicBezTo>
                    <a:lnTo>
                      <a:pt x="21" y="261739"/>
                    </a:lnTo>
                    <a:lnTo>
                      <a:pt x="33685" y="261739"/>
                    </a:lnTo>
                    <a:lnTo>
                      <a:pt x="33685" y="172433"/>
                    </a:lnTo>
                    <a:cubicBezTo>
                      <a:pt x="33685" y="95931"/>
                      <a:pt x="95926" y="33690"/>
                      <a:pt x="172428" y="33690"/>
                    </a:cubicBezTo>
                    <a:lnTo>
                      <a:pt x="631555" y="33690"/>
                    </a:lnTo>
                    <a:cubicBezTo>
                      <a:pt x="708056" y="33690"/>
                      <a:pt x="770297" y="95931"/>
                      <a:pt x="770297" y="172433"/>
                    </a:cubicBezTo>
                    <a:lnTo>
                      <a:pt x="770297" y="261739"/>
                    </a:lnTo>
                    <a:lnTo>
                      <a:pt x="803961" y="261739"/>
                    </a:lnTo>
                    <a:lnTo>
                      <a:pt x="803961" y="172433"/>
                    </a:lnTo>
                    <a:cubicBezTo>
                      <a:pt x="803961" y="126555"/>
                      <a:pt x="785982" y="83303"/>
                      <a:pt x="753333" y="50654"/>
                    </a:cubicBezTo>
                    <a:cubicBezTo>
                      <a:pt x="720684" y="18006"/>
                      <a:pt x="677432" y="21"/>
                      <a:pt x="631555" y="21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tx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0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7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sp>
          <p:nvSpPr>
            <p:cNvPr id="213" name="Vrije vorm: vorm 212">
              <a:extLst>
                <a:ext uri="{FF2B5EF4-FFF2-40B4-BE49-F238E27FC236}">
                  <a16:creationId xmlns:a16="http://schemas.microsoft.com/office/drawing/2014/main" id="{4FBDF2DF-B59F-44A3-8FA4-DAFBBD15A99B}"/>
                </a:ext>
              </a:extLst>
            </p:cNvPr>
            <p:cNvSpPr/>
            <p:nvPr/>
          </p:nvSpPr>
          <p:spPr>
            <a:xfrm>
              <a:off x="7884014" y="2307627"/>
              <a:ext cx="490035" cy="449830"/>
            </a:xfrm>
            <a:custGeom>
              <a:avLst/>
              <a:gdLst>
                <a:gd name="connsiteX0" fmla="*/ 245017 w 490035"/>
                <a:gd name="connsiteY0" fmla="*/ 0 h 449830"/>
                <a:gd name="connsiteX1" fmla="*/ 277573 w 490035"/>
                <a:gd name="connsiteY1" fmla="*/ 56130 h 449830"/>
                <a:gd name="connsiteX2" fmla="*/ 463256 w 490035"/>
                <a:gd name="connsiteY2" fmla="*/ 56130 h 449830"/>
                <a:gd name="connsiteX3" fmla="*/ 490035 w 490035"/>
                <a:gd name="connsiteY3" fmla="*/ 82909 h 449830"/>
                <a:gd name="connsiteX4" fmla="*/ 490035 w 490035"/>
                <a:gd name="connsiteY4" fmla="*/ 423051 h 449830"/>
                <a:gd name="connsiteX5" fmla="*/ 463256 w 490035"/>
                <a:gd name="connsiteY5" fmla="*/ 449830 h 449830"/>
                <a:gd name="connsiteX6" fmla="*/ 26779 w 490035"/>
                <a:gd name="connsiteY6" fmla="*/ 449830 h 449830"/>
                <a:gd name="connsiteX7" fmla="*/ 0 w 490035"/>
                <a:gd name="connsiteY7" fmla="*/ 423051 h 449830"/>
                <a:gd name="connsiteX8" fmla="*/ 0 w 490035"/>
                <a:gd name="connsiteY8" fmla="*/ 82909 h 449830"/>
                <a:gd name="connsiteX9" fmla="*/ 26779 w 490035"/>
                <a:gd name="connsiteY9" fmla="*/ 56130 h 449830"/>
                <a:gd name="connsiteX10" fmla="*/ 212462 w 490035"/>
                <a:gd name="connsiteY10" fmla="*/ 56130 h 44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90035" h="449830">
                  <a:moveTo>
                    <a:pt x="245017" y="0"/>
                  </a:moveTo>
                  <a:lnTo>
                    <a:pt x="277573" y="56130"/>
                  </a:lnTo>
                  <a:lnTo>
                    <a:pt x="463256" y="56130"/>
                  </a:lnTo>
                  <a:cubicBezTo>
                    <a:pt x="478046" y="56130"/>
                    <a:pt x="490035" y="68119"/>
                    <a:pt x="490035" y="82909"/>
                  </a:cubicBezTo>
                  <a:lnTo>
                    <a:pt x="490035" y="423051"/>
                  </a:lnTo>
                  <a:cubicBezTo>
                    <a:pt x="490035" y="437841"/>
                    <a:pt x="478046" y="449830"/>
                    <a:pt x="463256" y="449830"/>
                  </a:cubicBezTo>
                  <a:lnTo>
                    <a:pt x="26779" y="449830"/>
                  </a:lnTo>
                  <a:cubicBezTo>
                    <a:pt x="11989" y="449830"/>
                    <a:pt x="0" y="437841"/>
                    <a:pt x="0" y="423051"/>
                  </a:cubicBezTo>
                  <a:lnTo>
                    <a:pt x="0" y="82909"/>
                  </a:lnTo>
                  <a:cubicBezTo>
                    <a:pt x="0" y="68119"/>
                    <a:pt x="11989" y="56130"/>
                    <a:pt x="26779" y="56130"/>
                  </a:cubicBezTo>
                  <a:lnTo>
                    <a:pt x="212462" y="5613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034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599" b="0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Black"/>
                <a:ea typeface="+mn-ea"/>
                <a:cs typeface="+mn-cs"/>
              </a:endParaRPr>
            </a:p>
          </p:txBody>
        </p:sp>
      </p:grpSp>
      <p:sp>
        <p:nvSpPr>
          <p:cNvPr id="220" name="ONDERVLAK">
            <a:extLst>
              <a:ext uri="{FF2B5EF4-FFF2-40B4-BE49-F238E27FC236}">
                <a16:creationId xmlns:a16="http://schemas.microsoft.com/office/drawing/2014/main" id="{1E1FF2D3-295B-4404-887B-B8B0D74FA2FA}"/>
              </a:ext>
            </a:extLst>
          </p:cNvPr>
          <p:cNvSpPr/>
          <p:nvPr userDrawn="1"/>
        </p:nvSpPr>
        <p:spPr>
          <a:xfrm>
            <a:off x="2136000" y="2871464"/>
            <a:ext cx="7920000" cy="13576"/>
          </a:xfrm>
          <a:prstGeom prst="rect">
            <a:avLst/>
          </a:prstGeom>
          <a:solidFill>
            <a:srgbClr val="E3E4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930" tIns="179930" rIns="179930" bIns="1799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03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nl-NL" sz="1599" b="0" i="0" u="none" strike="noStrike" kern="1200" cap="all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Black"/>
              <a:ea typeface="+mn-ea"/>
              <a:cs typeface="+mn-cs"/>
            </a:endParaRPr>
          </a:p>
        </p:txBody>
      </p:sp>
      <p:sp>
        <p:nvSpPr>
          <p:cNvPr id="222" name="ONDERVLAK">
            <a:extLst>
              <a:ext uri="{FF2B5EF4-FFF2-40B4-BE49-F238E27FC236}">
                <a16:creationId xmlns:a16="http://schemas.microsoft.com/office/drawing/2014/main" id="{50A74484-AC5B-41F9-AEDE-6389E9173747}"/>
              </a:ext>
            </a:extLst>
          </p:cNvPr>
          <p:cNvSpPr/>
          <p:nvPr userDrawn="1"/>
        </p:nvSpPr>
        <p:spPr>
          <a:xfrm>
            <a:off x="4275306" y="2870788"/>
            <a:ext cx="900000" cy="1493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930" tIns="179930" rIns="179930" bIns="1799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03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GB" sz="1599" b="0" i="0" u="none" strike="noStrike" kern="1200" cap="all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Black"/>
              <a:ea typeface="+mn-ea"/>
              <a:cs typeface="+mn-cs"/>
            </a:endParaRPr>
          </a:p>
        </p:txBody>
      </p:sp>
      <p:cxnSp>
        <p:nvCxnSpPr>
          <p:cNvPr id="223" name="Rechte verbindingslijn 222">
            <a:extLst>
              <a:ext uri="{FF2B5EF4-FFF2-40B4-BE49-F238E27FC236}">
                <a16:creationId xmlns:a16="http://schemas.microsoft.com/office/drawing/2014/main" id="{8D8F668C-0E80-4EC6-A266-7D708A09EB49}"/>
              </a:ext>
            </a:extLst>
          </p:cNvPr>
          <p:cNvCxnSpPr/>
          <p:nvPr userDrawn="1"/>
        </p:nvCxnSpPr>
        <p:spPr>
          <a:xfrm>
            <a:off x="2675195" y="847690"/>
            <a:ext cx="0" cy="205572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0" name="Tijdelijke aanduiding voor verticale tekst 2">
            <a:extLst>
              <a:ext uri="{FF2B5EF4-FFF2-40B4-BE49-F238E27FC236}">
                <a16:creationId xmlns:a16="http://schemas.microsoft.com/office/drawing/2014/main" id="{A46DD4A6-D9A3-4696-B8BA-7384D5967731}"/>
              </a:ext>
            </a:extLst>
          </p:cNvPr>
          <p:cNvSpPr>
            <a:spLocks noGrp="1"/>
          </p:cNvSpPr>
          <p:nvPr userDrawn="1">
            <p:ph type="body" orient="vert" idx="19" hasCustomPrompt="1"/>
          </p:nvPr>
        </p:nvSpPr>
        <p:spPr>
          <a:xfrm>
            <a:off x="6449010" y="1857818"/>
            <a:ext cx="466750" cy="105763"/>
          </a:xfrm>
          <a:noFill/>
          <a:effectLst/>
        </p:spPr>
        <p:txBody>
          <a:bodyPr vert="horz" lIns="36000" tIns="0" rIns="0" bIns="0" anchor="ctr"/>
          <a:lstStyle>
            <a:lvl1pPr marL="0" indent="0" algn="r">
              <a:buFontTx/>
              <a:buNone/>
              <a:defRPr sz="800" b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 marL="263420" indent="0">
              <a:buNone/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dirty="0"/>
              <a:t>xxx</a:t>
            </a:r>
          </a:p>
        </p:txBody>
      </p:sp>
      <p:sp>
        <p:nvSpPr>
          <p:cNvPr id="231" name="Tijdelijke aanduiding voor verticale tekst 2">
            <a:extLst>
              <a:ext uri="{FF2B5EF4-FFF2-40B4-BE49-F238E27FC236}">
                <a16:creationId xmlns:a16="http://schemas.microsoft.com/office/drawing/2014/main" id="{CE16B7C1-1B19-4F01-B35C-35B2548FEDC4}"/>
              </a:ext>
            </a:extLst>
          </p:cNvPr>
          <p:cNvSpPr>
            <a:spLocks noGrp="1"/>
          </p:cNvSpPr>
          <p:nvPr userDrawn="1">
            <p:ph type="body" orient="vert" idx="20" hasCustomPrompt="1"/>
          </p:nvPr>
        </p:nvSpPr>
        <p:spPr>
          <a:xfrm>
            <a:off x="5440725" y="1857818"/>
            <a:ext cx="466750" cy="105763"/>
          </a:xfrm>
          <a:noFill/>
          <a:effectLst/>
        </p:spPr>
        <p:txBody>
          <a:bodyPr vert="horz" lIns="36000" tIns="0" rIns="0" bIns="0" anchor="ctr"/>
          <a:lstStyle>
            <a:lvl1pPr marL="0" indent="0" algn="r">
              <a:buFontTx/>
              <a:buNone/>
              <a:defRPr sz="800" b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 marL="263420" indent="0">
              <a:buNone/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dirty="0"/>
              <a:t>xxx</a:t>
            </a:r>
          </a:p>
        </p:txBody>
      </p:sp>
      <p:sp>
        <p:nvSpPr>
          <p:cNvPr id="232" name="Tijdelijke aanduiding voor verticale tekst 2">
            <a:extLst>
              <a:ext uri="{FF2B5EF4-FFF2-40B4-BE49-F238E27FC236}">
                <a16:creationId xmlns:a16="http://schemas.microsoft.com/office/drawing/2014/main" id="{898AC527-6F93-46FD-A2E8-E4BB24344C0E}"/>
              </a:ext>
            </a:extLst>
          </p:cNvPr>
          <p:cNvSpPr>
            <a:spLocks noGrp="1"/>
          </p:cNvSpPr>
          <p:nvPr userDrawn="1">
            <p:ph type="body" orient="vert" idx="21" hasCustomPrompt="1"/>
          </p:nvPr>
        </p:nvSpPr>
        <p:spPr>
          <a:xfrm>
            <a:off x="4603727" y="1857818"/>
            <a:ext cx="466750" cy="105763"/>
          </a:xfrm>
          <a:noFill/>
          <a:effectLst/>
        </p:spPr>
        <p:txBody>
          <a:bodyPr vert="horz" lIns="36000" tIns="0" rIns="0" bIns="0" anchor="ctr"/>
          <a:lstStyle>
            <a:lvl1pPr marL="0" indent="0" algn="r">
              <a:buFontTx/>
              <a:buNone/>
              <a:defRPr sz="800" b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 marL="263420" indent="0">
              <a:buNone/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dirty="0"/>
              <a:t>xxx</a:t>
            </a:r>
          </a:p>
        </p:txBody>
      </p:sp>
      <p:sp>
        <p:nvSpPr>
          <p:cNvPr id="233" name="Tijdelijke aanduiding voor verticale tekst 2">
            <a:extLst>
              <a:ext uri="{FF2B5EF4-FFF2-40B4-BE49-F238E27FC236}">
                <a16:creationId xmlns:a16="http://schemas.microsoft.com/office/drawing/2014/main" id="{48526869-4413-4887-BAE0-0E504F19E899}"/>
              </a:ext>
            </a:extLst>
          </p:cNvPr>
          <p:cNvSpPr>
            <a:spLocks noGrp="1"/>
          </p:cNvSpPr>
          <p:nvPr userDrawn="1">
            <p:ph type="body" orient="vert" idx="22" hasCustomPrompt="1"/>
          </p:nvPr>
        </p:nvSpPr>
        <p:spPr>
          <a:xfrm>
            <a:off x="4892732" y="2167452"/>
            <a:ext cx="1556277" cy="105763"/>
          </a:xfrm>
          <a:noFill/>
          <a:effectLst/>
        </p:spPr>
        <p:txBody>
          <a:bodyPr vert="horz" lIns="0" tIns="0" rIns="36000" bIns="0" anchor="ctr"/>
          <a:lstStyle>
            <a:lvl1pPr marL="0" indent="0" algn="l">
              <a:buFontTx/>
              <a:buNone/>
              <a:defRPr sz="800" b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 marL="263420" indent="0">
              <a:buNone/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dirty="0"/>
              <a:t>Naam Achternaam</a:t>
            </a:r>
          </a:p>
        </p:txBody>
      </p:sp>
      <p:sp>
        <p:nvSpPr>
          <p:cNvPr id="234" name="Tijdelijke aanduiding voor verticale tekst 2">
            <a:extLst>
              <a:ext uri="{FF2B5EF4-FFF2-40B4-BE49-F238E27FC236}">
                <a16:creationId xmlns:a16="http://schemas.microsoft.com/office/drawing/2014/main" id="{47FCF6C7-23C0-4DA2-AAEC-416767E845DA}"/>
              </a:ext>
            </a:extLst>
          </p:cNvPr>
          <p:cNvSpPr>
            <a:spLocks noGrp="1"/>
          </p:cNvSpPr>
          <p:nvPr userDrawn="1">
            <p:ph type="body" orient="vert" idx="23" hasCustomPrompt="1"/>
          </p:nvPr>
        </p:nvSpPr>
        <p:spPr>
          <a:xfrm>
            <a:off x="4892732" y="1540199"/>
            <a:ext cx="1556277" cy="105763"/>
          </a:xfrm>
          <a:noFill/>
          <a:effectLst/>
        </p:spPr>
        <p:txBody>
          <a:bodyPr vert="horz" lIns="0" tIns="0" rIns="36000" bIns="0" anchor="ctr"/>
          <a:lstStyle>
            <a:lvl1pPr marL="0" indent="0" algn="l">
              <a:buFontTx/>
              <a:buNone/>
              <a:defRPr sz="1200" b="1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 marL="263420" indent="0">
              <a:buNone/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dirty="0"/>
              <a:t>Gebruikersnaam</a:t>
            </a:r>
          </a:p>
        </p:txBody>
      </p:sp>
      <p:sp>
        <p:nvSpPr>
          <p:cNvPr id="235" name="Tijdelijke aanduiding voor afbeelding 8">
            <a:extLst>
              <a:ext uri="{FF2B5EF4-FFF2-40B4-BE49-F238E27FC236}">
                <a16:creationId xmlns:a16="http://schemas.microsoft.com/office/drawing/2014/main" id="{83C62E1A-4889-4DE5-A66E-F324E7574F50}"/>
              </a:ext>
            </a:extLst>
          </p:cNvPr>
          <p:cNvSpPr>
            <a:spLocks noGrp="1"/>
          </p:cNvSpPr>
          <p:nvPr userDrawn="1">
            <p:ph type="pic" sz="quarter" idx="24" hasCustomPrompt="1"/>
          </p:nvPr>
        </p:nvSpPr>
        <p:spPr>
          <a:xfrm>
            <a:off x="2105981" y="3469950"/>
            <a:ext cx="2522002" cy="2515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10000"/>
              </a:prstClr>
            </a:outerShdw>
          </a:effectLst>
        </p:spPr>
        <p:txBody>
          <a:bodyPr vert="horz" lIns="360000" tIns="144000" rIns="360000" bIns="720000" rtlCol="0" anchor="ctr">
            <a:noAutofit/>
          </a:bodyPr>
          <a:lstStyle>
            <a:lvl1pPr marL="0" indent="0" algn="ctr">
              <a:buNone/>
              <a:defRPr lang="nl-NL" sz="1000" i="1" dirty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noProof="0" dirty="0"/>
              <a:t>Click on the button below to insert an image</a:t>
            </a:r>
          </a:p>
        </p:txBody>
      </p:sp>
      <p:sp>
        <p:nvSpPr>
          <p:cNvPr id="236" name="Tijdelijke aanduiding voor afbeelding 8">
            <a:extLst>
              <a:ext uri="{FF2B5EF4-FFF2-40B4-BE49-F238E27FC236}">
                <a16:creationId xmlns:a16="http://schemas.microsoft.com/office/drawing/2014/main" id="{B32A3742-56E1-4DB6-94FC-F064347C093E}"/>
              </a:ext>
            </a:extLst>
          </p:cNvPr>
          <p:cNvSpPr>
            <a:spLocks noGrp="1"/>
          </p:cNvSpPr>
          <p:nvPr userDrawn="1">
            <p:ph type="pic" sz="quarter" idx="25" hasCustomPrompt="1"/>
          </p:nvPr>
        </p:nvSpPr>
        <p:spPr>
          <a:xfrm>
            <a:off x="4838534" y="3469950"/>
            <a:ext cx="2522002" cy="2515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10000"/>
              </a:prstClr>
            </a:outerShdw>
          </a:effectLst>
        </p:spPr>
        <p:txBody>
          <a:bodyPr vert="horz" lIns="360000" tIns="144000" rIns="360000" bIns="720000" rtlCol="0" anchor="ctr">
            <a:noAutofit/>
          </a:bodyPr>
          <a:lstStyle>
            <a:lvl1pPr marL="0" indent="0" algn="ctr">
              <a:buNone/>
              <a:defRPr lang="nl-NL" sz="1000" i="1" dirty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noProof="0" dirty="0"/>
              <a:t>Click on the button below to insert an image</a:t>
            </a:r>
          </a:p>
        </p:txBody>
      </p:sp>
      <p:sp>
        <p:nvSpPr>
          <p:cNvPr id="237" name="Tijdelijke aanduiding voor afbeelding 8">
            <a:extLst>
              <a:ext uri="{FF2B5EF4-FFF2-40B4-BE49-F238E27FC236}">
                <a16:creationId xmlns:a16="http://schemas.microsoft.com/office/drawing/2014/main" id="{CFBDDB9A-14D7-4EA5-A975-51FA2C84A672}"/>
              </a:ext>
            </a:extLst>
          </p:cNvPr>
          <p:cNvSpPr>
            <a:spLocks noGrp="1"/>
          </p:cNvSpPr>
          <p:nvPr userDrawn="1">
            <p:ph type="pic" sz="quarter" idx="26" hasCustomPrompt="1"/>
          </p:nvPr>
        </p:nvSpPr>
        <p:spPr>
          <a:xfrm>
            <a:off x="7582300" y="3469950"/>
            <a:ext cx="2522002" cy="2515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10000"/>
              </a:prstClr>
            </a:outerShdw>
          </a:effectLst>
        </p:spPr>
        <p:txBody>
          <a:bodyPr vert="horz" lIns="360000" tIns="144000" rIns="360000" bIns="720000" rtlCol="0" anchor="ctr">
            <a:noAutofit/>
          </a:bodyPr>
          <a:lstStyle>
            <a:lvl1pPr marL="0" indent="0" algn="ctr">
              <a:buNone/>
              <a:defRPr lang="nl-NL" sz="1000" i="1" baseline="0" dirty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noProof="0" dirty="0"/>
              <a:t>Click on the button below to insert an image</a:t>
            </a:r>
          </a:p>
        </p:txBody>
      </p:sp>
      <p:sp>
        <p:nvSpPr>
          <p:cNvPr id="153" name="Rechthoek 152">
            <a:extLst>
              <a:ext uri="{FF2B5EF4-FFF2-40B4-BE49-F238E27FC236}">
                <a16:creationId xmlns:a16="http://schemas.microsoft.com/office/drawing/2014/main" id="{1FD661EB-84BB-454E-8864-2A0A87FC8C48}"/>
              </a:ext>
            </a:extLst>
          </p:cNvPr>
          <p:cNvSpPr/>
          <p:nvPr userDrawn="1"/>
        </p:nvSpPr>
        <p:spPr>
          <a:xfrm>
            <a:off x="-3786164" y="-1"/>
            <a:ext cx="3593091" cy="5991727"/>
          </a:xfrm>
          <a:prstGeom prst="rect">
            <a:avLst/>
          </a:prstGeom>
          <a:solidFill>
            <a:srgbClr val="FFFFFF"/>
          </a:solidFill>
          <a:ln w="6350">
            <a:solidFill>
              <a:srgbClr val="ECECE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03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99" b="1" i="0" u="none" strike="noStrike" kern="1200" cap="all" spc="0" normalizeH="0" baseline="0" noProof="0" dirty="0">
                <a:ln>
                  <a:noFill/>
                </a:ln>
                <a:solidFill>
                  <a:srgbClr val="4A66A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Insert/edit an image</a:t>
            </a:r>
          </a:p>
        </p:txBody>
      </p:sp>
      <p:sp>
        <p:nvSpPr>
          <p:cNvPr id="154" name="Ovaal 153">
            <a:extLst>
              <a:ext uri="{FF2B5EF4-FFF2-40B4-BE49-F238E27FC236}">
                <a16:creationId xmlns:a16="http://schemas.microsoft.com/office/drawing/2014/main" id="{24C31E10-0357-4895-A3C1-A178FE670F56}"/>
              </a:ext>
            </a:extLst>
          </p:cNvPr>
          <p:cNvSpPr/>
          <p:nvPr userDrawn="1"/>
        </p:nvSpPr>
        <p:spPr>
          <a:xfrm>
            <a:off x="-3603586" y="465324"/>
            <a:ext cx="180000" cy="180000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wrap="none" lIns="0" tIns="0" rIns="0" bIns="0" rtlCol="0" anchor="ctr">
            <a:noAutofit/>
          </a:bodyPr>
          <a:lstStyle/>
          <a:p>
            <a:pPr marL="0" marR="0" lvl="0" indent="0" algn="ctr" defTabSz="9140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56" name="Rechthoek 155">
            <a:extLst>
              <a:ext uri="{FF2B5EF4-FFF2-40B4-BE49-F238E27FC236}">
                <a16:creationId xmlns:a16="http://schemas.microsoft.com/office/drawing/2014/main" id="{C525DCA1-7CF1-4F37-84FB-577F7D73B481}"/>
              </a:ext>
            </a:extLst>
          </p:cNvPr>
          <p:cNvSpPr/>
          <p:nvPr userDrawn="1"/>
        </p:nvSpPr>
        <p:spPr>
          <a:xfrm>
            <a:off x="-3319414" y="465324"/>
            <a:ext cx="2962706" cy="668152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0" tIns="0" rIns="0" bIns="0" rtlCol="0" anchor="t">
            <a:noAutofit/>
          </a:bodyPr>
          <a:lstStyle/>
          <a:p>
            <a:pPr marL="0" marR="0" lvl="0" indent="0" algn="l" defTabSz="91403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If necessary, delete the existing image</a:t>
            </a:r>
            <a:b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by using the </a:t>
            </a: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‘Backspace key’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Select the placeholder, go to the tab </a:t>
            </a: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‘</a:t>
            </a:r>
            <a:r>
              <a:rPr kumimoji="0" lang="en-GB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Slidebuilder</a:t>
            </a: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’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and click on the button </a:t>
            </a: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‘Images’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57" name="Ovaal 156">
            <a:extLst>
              <a:ext uri="{FF2B5EF4-FFF2-40B4-BE49-F238E27FC236}">
                <a16:creationId xmlns:a16="http://schemas.microsoft.com/office/drawing/2014/main" id="{D2F88D08-C1B4-4D72-9621-06606EA805C3}"/>
              </a:ext>
            </a:extLst>
          </p:cNvPr>
          <p:cNvSpPr/>
          <p:nvPr userDrawn="1"/>
        </p:nvSpPr>
        <p:spPr>
          <a:xfrm>
            <a:off x="-3603586" y="2633935"/>
            <a:ext cx="180000" cy="180000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wrap="none" lIns="0" tIns="0" rIns="0" bIns="0" rtlCol="0" anchor="ctr">
            <a:noAutofit/>
          </a:bodyPr>
          <a:lstStyle/>
          <a:p>
            <a:pPr marL="0" marR="0" lvl="0" indent="0" algn="ctr" defTabSz="9140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158" name="Rechthoek 157">
            <a:extLst>
              <a:ext uri="{FF2B5EF4-FFF2-40B4-BE49-F238E27FC236}">
                <a16:creationId xmlns:a16="http://schemas.microsoft.com/office/drawing/2014/main" id="{7AFDA8B6-8864-4B3D-A61A-AF91338207CC}"/>
              </a:ext>
            </a:extLst>
          </p:cNvPr>
          <p:cNvSpPr/>
          <p:nvPr userDrawn="1"/>
        </p:nvSpPr>
        <p:spPr>
          <a:xfrm>
            <a:off x="-3319415" y="2633936"/>
            <a:ext cx="3126341" cy="46279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0" tIns="0" rIns="0" bIns="0" rtlCol="0" anchor="t">
            <a:noAutofit/>
          </a:bodyPr>
          <a:lstStyle/>
          <a:p>
            <a:pPr marL="0" marR="0" lvl="0" indent="0" algn="l" defTabSz="91403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Click with the right mouse button on the thumbnail display of the slide on the left side </a:t>
            </a:r>
            <a:b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of the screen and choose </a:t>
            </a: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‘Reset slide’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59" name="Ovaal 158">
            <a:extLst>
              <a:ext uri="{FF2B5EF4-FFF2-40B4-BE49-F238E27FC236}">
                <a16:creationId xmlns:a16="http://schemas.microsoft.com/office/drawing/2014/main" id="{35F063A6-5FF2-48A7-8115-6E830AD3FB80}"/>
              </a:ext>
            </a:extLst>
          </p:cNvPr>
          <p:cNvSpPr/>
          <p:nvPr userDrawn="1"/>
        </p:nvSpPr>
        <p:spPr>
          <a:xfrm>
            <a:off x="-3603586" y="4226365"/>
            <a:ext cx="180000" cy="180000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wrap="none" lIns="0" tIns="0" rIns="0" bIns="0" rtlCol="0" anchor="ctr">
            <a:noAutofit/>
          </a:bodyPr>
          <a:lstStyle/>
          <a:p>
            <a:pPr marL="0" marR="0" lvl="0" indent="0" algn="ctr" defTabSz="9140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160" name="Rechthoek 159">
            <a:extLst>
              <a:ext uri="{FF2B5EF4-FFF2-40B4-BE49-F238E27FC236}">
                <a16:creationId xmlns:a16="http://schemas.microsoft.com/office/drawing/2014/main" id="{763E6823-F8DF-475B-B9BB-E72052968BE1}"/>
              </a:ext>
            </a:extLst>
          </p:cNvPr>
          <p:cNvSpPr/>
          <p:nvPr userDrawn="1"/>
        </p:nvSpPr>
        <p:spPr>
          <a:xfrm>
            <a:off x="-3319415" y="4226366"/>
            <a:ext cx="2944683" cy="82095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0" tIns="0" rIns="0" bIns="0" rtlCol="0" anchor="t">
            <a:noAutofit/>
          </a:bodyPr>
          <a:lstStyle/>
          <a:p>
            <a:pPr marL="0" marR="0" lvl="0" indent="0" algn="l" defTabSz="91403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To scale or drag the image, go to the tab </a:t>
            </a: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‘Picture Tools - Format’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and click on</a:t>
            </a:r>
            <a:b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the button </a:t>
            </a: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‘Crop’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Scale the image itself with</a:t>
            </a:r>
            <a:b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the spheres and scale the image frame with the brackets.</a:t>
            </a:r>
          </a:p>
        </p:txBody>
      </p:sp>
      <p:sp>
        <p:nvSpPr>
          <p:cNvPr id="161" name="Rechthoek 160">
            <a:extLst>
              <a:ext uri="{FF2B5EF4-FFF2-40B4-BE49-F238E27FC236}">
                <a16:creationId xmlns:a16="http://schemas.microsoft.com/office/drawing/2014/main" id="{392220D2-7ECF-4186-8AF3-B6CF57A8969E}"/>
              </a:ext>
            </a:extLst>
          </p:cNvPr>
          <p:cNvSpPr/>
          <p:nvPr userDrawn="1"/>
        </p:nvSpPr>
        <p:spPr>
          <a:xfrm>
            <a:off x="-3316835" y="3200265"/>
            <a:ext cx="1239216" cy="719917"/>
          </a:xfrm>
          <a:prstGeom prst="rect">
            <a:avLst/>
          </a:prstGeom>
          <a:pattFill prst="wdUpDiag">
            <a:fgClr>
              <a:srgbClr val="E0E0E0"/>
            </a:fgClr>
            <a:bgClr>
              <a:srgbClr val="ECECEC"/>
            </a:bgClr>
          </a:pattFill>
          <a:ln w="12700">
            <a:solidFill>
              <a:srgbClr val="D3D3D3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72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0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1" u="none" strike="noStrike" kern="1200" cap="none" spc="0" normalizeH="0" baseline="0" noProof="0" dirty="0">
              <a:ln>
                <a:noFill/>
              </a:ln>
              <a:solidFill>
                <a:srgbClr val="211F26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62" name="Groep 161">
            <a:extLst>
              <a:ext uri="{FF2B5EF4-FFF2-40B4-BE49-F238E27FC236}">
                <a16:creationId xmlns:a16="http://schemas.microsoft.com/office/drawing/2014/main" id="{A564A585-B5C0-4BCA-8DC0-658610B407CA}"/>
              </a:ext>
            </a:extLst>
          </p:cNvPr>
          <p:cNvGrpSpPr/>
          <p:nvPr userDrawn="1"/>
        </p:nvGrpSpPr>
        <p:grpSpPr>
          <a:xfrm>
            <a:off x="-2485818" y="3479783"/>
            <a:ext cx="1222990" cy="563933"/>
            <a:chOff x="-2485819" y="3399207"/>
            <a:chExt cx="1222990" cy="563933"/>
          </a:xfrm>
        </p:grpSpPr>
        <p:sp>
          <p:nvSpPr>
            <p:cNvPr id="248" name="Rechthoek 247">
              <a:extLst>
                <a:ext uri="{FF2B5EF4-FFF2-40B4-BE49-F238E27FC236}">
                  <a16:creationId xmlns:a16="http://schemas.microsoft.com/office/drawing/2014/main" id="{D7C3E79A-C180-4F4C-9565-84E9EF8998EE}"/>
                </a:ext>
              </a:extLst>
            </p:cNvPr>
            <p:cNvSpPr/>
            <p:nvPr userDrawn="1"/>
          </p:nvSpPr>
          <p:spPr>
            <a:xfrm>
              <a:off x="-2485819" y="3399207"/>
              <a:ext cx="1176476" cy="50485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D1D1D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08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034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211F2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49" name="Rechthoek 248">
              <a:extLst>
                <a:ext uri="{FF2B5EF4-FFF2-40B4-BE49-F238E27FC236}">
                  <a16:creationId xmlns:a16="http://schemas.microsoft.com/office/drawing/2014/main" id="{7DF741C6-A31D-4EAA-BD25-A8D71720DD01}"/>
                </a:ext>
              </a:extLst>
            </p:cNvPr>
            <p:cNvSpPr/>
            <p:nvPr userDrawn="1"/>
          </p:nvSpPr>
          <p:spPr>
            <a:xfrm>
              <a:off x="-2479584" y="3652838"/>
              <a:ext cx="1164007" cy="246701"/>
            </a:xfrm>
            <a:prstGeom prst="rect">
              <a:avLst/>
            </a:prstGeom>
            <a:solidFill>
              <a:srgbClr val="FCE4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0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211F2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grpSp>
          <p:nvGrpSpPr>
            <p:cNvPr id="250" name="Groep 249">
              <a:extLst>
                <a:ext uri="{FF2B5EF4-FFF2-40B4-BE49-F238E27FC236}">
                  <a16:creationId xmlns:a16="http://schemas.microsoft.com/office/drawing/2014/main" id="{76FC4D47-6E84-43B5-89ED-93079645500A}"/>
                </a:ext>
              </a:extLst>
            </p:cNvPr>
            <p:cNvGrpSpPr/>
            <p:nvPr userDrawn="1"/>
          </p:nvGrpSpPr>
          <p:grpSpPr>
            <a:xfrm>
              <a:off x="-2403869" y="3460544"/>
              <a:ext cx="155951" cy="131922"/>
              <a:chOff x="12968836" y="3354170"/>
              <a:chExt cx="404806" cy="342433"/>
            </a:xfrm>
          </p:grpSpPr>
          <p:sp>
            <p:nvSpPr>
              <p:cNvPr id="263" name="Rechthoek: afgeronde hoeken 262">
                <a:extLst>
                  <a:ext uri="{FF2B5EF4-FFF2-40B4-BE49-F238E27FC236}">
                    <a16:creationId xmlns:a16="http://schemas.microsoft.com/office/drawing/2014/main" id="{24070C48-DA9E-48CD-9BC7-31D14EB8A62E}"/>
                  </a:ext>
                </a:extLst>
              </p:cNvPr>
              <p:cNvSpPr/>
              <p:nvPr userDrawn="1"/>
            </p:nvSpPr>
            <p:spPr>
              <a:xfrm>
                <a:off x="12968836" y="3354170"/>
                <a:ext cx="404806" cy="342433"/>
              </a:xfrm>
              <a:prstGeom prst="roundRect">
                <a:avLst>
                  <a:gd name="adj" fmla="val 2911"/>
                </a:avLst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034" rtl="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64" name="Rechthoek 263">
                <a:extLst>
                  <a:ext uri="{FF2B5EF4-FFF2-40B4-BE49-F238E27FC236}">
                    <a16:creationId xmlns:a16="http://schemas.microsoft.com/office/drawing/2014/main" id="{92444578-0C8F-4497-8331-C1B3293DE7D9}"/>
                  </a:ext>
                </a:extLst>
              </p:cNvPr>
              <p:cNvSpPr/>
              <p:nvPr userDrawn="1"/>
            </p:nvSpPr>
            <p:spPr>
              <a:xfrm>
                <a:off x="13025180" y="3401181"/>
                <a:ext cx="305213" cy="4156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0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65" name="Rechthoek 264">
                <a:extLst>
                  <a:ext uri="{FF2B5EF4-FFF2-40B4-BE49-F238E27FC236}">
                    <a16:creationId xmlns:a16="http://schemas.microsoft.com/office/drawing/2014/main" id="{7B384B54-0654-4E8C-B338-5043BAFA0E12}"/>
                  </a:ext>
                </a:extLst>
              </p:cNvPr>
              <p:cNvSpPr/>
              <p:nvPr userDrawn="1"/>
            </p:nvSpPr>
            <p:spPr>
              <a:xfrm>
                <a:off x="13025181" y="3471575"/>
                <a:ext cx="118778" cy="181691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0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66" name="Rechthoek 265">
                <a:extLst>
                  <a:ext uri="{FF2B5EF4-FFF2-40B4-BE49-F238E27FC236}">
                    <a16:creationId xmlns:a16="http://schemas.microsoft.com/office/drawing/2014/main" id="{652586A0-6C2B-4513-8F69-6A8ECFE6E4BD}"/>
                  </a:ext>
                </a:extLst>
              </p:cNvPr>
              <p:cNvSpPr/>
              <p:nvPr userDrawn="1"/>
            </p:nvSpPr>
            <p:spPr>
              <a:xfrm>
                <a:off x="13180812" y="3481982"/>
                <a:ext cx="135278" cy="2132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0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67" name="Rechthoek 266">
                <a:extLst>
                  <a:ext uri="{FF2B5EF4-FFF2-40B4-BE49-F238E27FC236}">
                    <a16:creationId xmlns:a16="http://schemas.microsoft.com/office/drawing/2014/main" id="{5860E7F0-FDFC-4454-ABA5-920CC57BF1F4}"/>
                  </a:ext>
                </a:extLst>
              </p:cNvPr>
              <p:cNvSpPr/>
              <p:nvPr userDrawn="1"/>
            </p:nvSpPr>
            <p:spPr>
              <a:xfrm>
                <a:off x="13180812" y="3554800"/>
                <a:ext cx="69418" cy="2132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0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68" name="Rechthoek 267">
                <a:extLst>
                  <a:ext uri="{FF2B5EF4-FFF2-40B4-BE49-F238E27FC236}">
                    <a16:creationId xmlns:a16="http://schemas.microsoft.com/office/drawing/2014/main" id="{6A95F02C-9E78-4714-9F79-3AB5FFF40053}"/>
                  </a:ext>
                </a:extLst>
              </p:cNvPr>
              <p:cNvSpPr/>
              <p:nvPr userDrawn="1"/>
            </p:nvSpPr>
            <p:spPr>
              <a:xfrm>
                <a:off x="13180812" y="3627618"/>
                <a:ext cx="69418" cy="2132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0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51" name="Groep 250">
              <a:extLst>
                <a:ext uri="{FF2B5EF4-FFF2-40B4-BE49-F238E27FC236}">
                  <a16:creationId xmlns:a16="http://schemas.microsoft.com/office/drawing/2014/main" id="{5A3671F6-0296-4669-ACA0-E53B44716702}"/>
                </a:ext>
              </a:extLst>
            </p:cNvPr>
            <p:cNvGrpSpPr/>
            <p:nvPr userDrawn="1"/>
          </p:nvGrpSpPr>
          <p:grpSpPr>
            <a:xfrm>
              <a:off x="-2423424" y="3690208"/>
              <a:ext cx="166739" cy="218963"/>
              <a:chOff x="12940828" y="3950597"/>
              <a:chExt cx="432813" cy="568367"/>
            </a:xfrm>
          </p:grpSpPr>
          <p:grpSp>
            <p:nvGrpSpPr>
              <p:cNvPr id="255" name="Groep 254">
                <a:extLst>
                  <a:ext uri="{FF2B5EF4-FFF2-40B4-BE49-F238E27FC236}">
                    <a16:creationId xmlns:a16="http://schemas.microsoft.com/office/drawing/2014/main" id="{7B7F05B4-23B3-4F39-B867-DDDFAA1C714D}"/>
                  </a:ext>
                </a:extLst>
              </p:cNvPr>
              <p:cNvGrpSpPr/>
              <p:nvPr userDrawn="1"/>
            </p:nvGrpSpPr>
            <p:grpSpPr>
              <a:xfrm>
                <a:off x="13000382" y="4006891"/>
                <a:ext cx="373259" cy="315747"/>
                <a:chOff x="12968836" y="3354170"/>
                <a:chExt cx="404806" cy="342433"/>
              </a:xfrm>
            </p:grpSpPr>
            <p:sp>
              <p:nvSpPr>
                <p:cNvPr id="257" name="Rechthoek: afgeronde hoeken 256">
                  <a:extLst>
                    <a:ext uri="{FF2B5EF4-FFF2-40B4-BE49-F238E27FC236}">
                      <a16:creationId xmlns:a16="http://schemas.microsoft.com/office/drawing/2014/main" id="{80CF8419-9662-4303-BDFA-9C8B5B89CA9E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034" rtl="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8" name="Rechthoek 257">
                  <a:extLst>
                    <a:ext uri="{FF2B5EF4-FFF2-40B4-BE49-F238E27FC236}">
                      <a16:creationId xmlns:a16="http://schemas.microsoft.com/office/drawing/2014/main" id="{B3D6E368-A0D8-4107-8002-B5A7DBA1EBA1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034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9" name="Rechthoek 258">
                  <a:extLst>
                    <a:ext uri="{FF2B5EF4-FFF2-40B4-BE49-F238E27FC236}">
                      <a16:creationId xmlns:a16="http://schemas.microsoft.com/office/drawing/2014/main" id="{B746BCEF-2066-4454-85BF-4C7303CF970E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034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0" name="Rechthoek 259">
                  <a:extLst>
                    <a:ext uri="{FF2B5EF4-FFF2-40B4-BE49-F238E27FC236}">
                      <a16:creationId xmlns:a16="http://schemas.microsoft.com/office/drawing/2014/main" id="{239F6D5A-0091-4F18-BFC3-157F5817A373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034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1" name="Rechthoek 260">
                  <a:extLst>
                    <a:ext uri="{FF2B5EF4-FFF2-40B4-BE49-F238E27FC236}">
                      <a16:creationId xmlns:a16="http://schemas.microsoft.com/office/drawing/2014/main" id="{12BEAC5E-B896-4BA9-A330-225A4BF1EA8D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034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2" name="Rechthoek 261">
                  <a:extLst>
                    <a:ext uri="{FF2B5EF4-FFF2-40B4-BE49-F238E27FC236}">
                      <a16:creationId xmlns:a16="http://schemas.microsoft.com/office/drawing/2014/main" id="{3F129F0B-E449-4105-B25B-C553BF2224D8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034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56" name="Boog 255">
                <a:extLst>
                  <a:ext uri="{FF2B5EF4-FFF2-40B4-BE49-F238E27FC236}">
                    <a16:creationId xmlns:a16="http://schemas.microsoft.com/office/drawing/2014/main" id="{570AB2A7-26D3-48B6-932C-ED2BF0723E85}"/>
                  </a:ext>
                </a:extLst>
              </p:cNvPr>
              <p:cNvSpPr/>
              <p:nvPr userDrawn="1"/>
            </p:nvSpPr>
            <p:spPr>
              <a:xfrm rot="17637075">
                <a:off x="12776155" y="4115270"/>
                <a:ext cx="568367" cy="239021"/>
              </a:xfrm>
              <a:prstGeom prst="arc">
                <a:avLst>
                  <a:gd name="adj1" fmla="val 15959368"/>
                  <a:gd name="adj2" fmla="val 1354623"/>
                </a:avLst>
              </a:prstGeom>
              <a:noFill/>
              <a:ln w="19050" cap="flat" cmpd="sng" algn="ctr">
                <a:solidFill>
                  <a:srgbClr val="4D82B8"/>
                </a:solidFill>
                <a:prstDash val="solid"/>
                <a:headEnd type="arrow" w="med" len="sm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0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399" b="0" i="0" u="none" strike="noStrike" kern="1200" cap="none" spc="0" normalizeH="0" baseline="0" noProof="0" dirty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52" name="Tekstvak 251">
              <a:extLst>
                <a:ext uri="{FF2B5EF4-FFF2-40B4-BE49-F238E27FC236}">
                  <a16:creationId xmlns:a16="http://schemas.microsoft.com/office/drawing/2014/main" id="{41764246-B842-48D5-9B24-583A0D429D00}"/>
                </a:ext>
              </a:extLst>
            </p:cNvPr>
            <p:cNvSpPr txBox="1"/>
            <p:nvPr userDrawn="1"/>
          </p:nvSpPr>
          <p:spPr>
            <a:xfrm>
              <a:off x="-2245455" y="3460544"/>
              <a:ext cx="896116" cy="13470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marR="0" lvl="0" indent="0" algn="l" defTabSz="1217025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Layout</a:t>
              </a:r>
            </a:p>
          </p:txBody>
        </p:sp>
        <p:sp>
          <p:nvSpPr>
            <p:cNvPr id="253" name="Tekstvak 252">
              <a:extLst>
                <a:ext uri="{FF2B5EF4-FFF2-40B4-BE49-F238E27FC236}">
                  <a16:creationId xmlns:a16="http://schemas.microsoft.com/office/drawing/2014/main" id="{AE07311E-ADD3-4F42-9C76-AE6D8994850A}"/>
                </a:ext>
              </a:extLst>
            </p:cNvPr>
            <p:cNvSpPr txBox="1"/>
            <p:nvPr userDrawn="1"/>
          </p:nvSpPr>
          <p:spPr>
            <a:xfrm>
              <a:off x="-2258884" y="3712980"/>
              <a:ext cx="909545" cy="126416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marR="0" lvl="0" indent="0" algn="l" defTabSz="1217025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Reset slide</a:t>
              </a:r>
            </a:p>
          </p:txBody>
        </p:sp>
        <p:sp>
          <p:nvSpPr>
            <p:cNvPr id="254" name="Vrije vorm: vorm 253">
              <a:extLst>
                <a:ext uri="{FF2B5EF4-FFF2-40B4-BE49-F238E27FC236}">
                  <a16:creationId xmlns:a16="http://schemas.microsoft.com/office/drawing/2014/main" id="{07B664B2-8549-4C91-9F24-04CC8D9CC3B3}"/>
                </a:ext>
              </a:extLst>
            </p:cNvPr>
            <p:cNvSpPr/>
            <p:nvPr userDrawn="1"/>
          </p:nvSpPr>
          <p:spPr>
            <a:xfrm>
              <a:off x="-1360391" y="3783140"/>
              <a:ext cx="97562" cy="180000"/>
            </a:xfrm>
            <a:custGeom>
              <a:avLst/>
              <a:gdLst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41194 w 880280"/>
                <a:gd name="connsiteY2" fmla="*/ 968991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525438 w 880280"/>
                <a:gd name="connsiteY5" fmla="*/ 928048 h 1624084"/>
                <a:gd name="connsiteX6" fmla="*/ 511791 w 880280"/>
                <a:gd name="connsiteY6" fmla="*/ 900753 h 1624084"/>
                <a:gd name="connsiteX7" fmla="*/ 880280 w 880280"/>
                <a:gd name="connsiteY7" fmla="*/ 893929 h 1624084"/>
                <a:gd name="connsiteX8" fmla="*/ 0 w 880280"/>
                <a:gd name="connsiteY8" fmla="*/ 0 h 1624084"/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27546 w 880280"/>
                <a:gd name="connsiteY2" fmla="*/ 975815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525438 w 880280"/>
                <a:gd name="connsiteY5" fmla="*/ 928048 h 1624084"/>
                <a:gd name="connsiteX6" fmla="*/ 511791 w 880280"/>
                <a:gd name="connsiteY6" fmla="*/ 900753 h 1624084"/>
                <a:gd name="connsiteX7" fmla="*/ 880280 w 880280"/>
                <a:gd name="connsiteY7" fmla="*/ 893929 h 1624084"/>
                <a:gd name="connsiteX8" fmla="*/ 0 w 880280"/>
                <a:gd name="connsiteY8" fmla="*/ 0 h 1624084"/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00250 w 880280"/>
                <a:gd name="connsiteY2" fmla="*/ 1003111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525438 w 880280"/>
                <a:gd name="connsiteY5" fmla="*/ 928048 h 1624084"/>
                <a:gd name="connsiteX6" fmla="*/ 511791 w 880280"/>
                <a:gd name="connsiteY6" fmla="*/ 900753 h 1624084"/>
                <a:gd name="connsiteX7" fmla="*/ 880280 w 880280"/>
                <a:gd name="connsiteY7" fmla="*/ 893929 h 1624084"/>
                <a:gd name="connsiteX8" fmla="*/ 0 w 880280"/>
                <a:gd name="connsiteY8" fmla="*/ 0 h 1624084"/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13898 w 880280"/>
                <a:gd name="connsiteY2" fmla="*/ 996287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525438 w 880280"/>
                <a:gd name="connsiteY5" fmla="*/ 928048 h 1624084"/>
                <a:gd name="connsiteX6" fmla="*/ 511791 w 880280"/>
                <a:gd name="connsiteY6" fmla="*/ 900753 h 1624084"/>
                <a:gd name="connsiteX7" fmla="*/ 880280 w 880280"/>
                <a:gd name="connsiteY7" fmla="*/ 893929 h 1624084"/>
                <a:gd name="connsiteX8" fmla="*/ 0 w 880280"/>
                <a:gd name="connsiteY8" fmla="*/ 0 h 1624084"/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13898 w 880280"/>
                <a:gd name="connsiteY2" fmla="*/ 996287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511791 w 880280"/>
                <a:gd name="connsiteY5" fmla="*/ 900753 h 1624084"/>
                <a:gd name="connsiteX6" fmla="*/ 880280 w 880280"/>
                <a:gd name="connsiteY6" fmla="*/ 893929 h 1624084"/>
                <a:gd name="connsiteX7" fmla="*/ 0 w 880280"/>
                <a:gd name="connsiteY7" fmla="*/ 0 h 1624084"/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13898 w 880280"/>
                <a:gd name="connsiteY2" fmla="*/ 996287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498144 w 880280"/>
                <a:gd name="connsiteY5" fmla="*/ 900753 h 1624084"/>
                <a:gd name="connsiteX6" fmla="*/ 880280 w 880280"/>
                <a:gd name="connsiteY6" fmla="*/ 893929 h 1624084"/>
                <a:gd name="connsiteX7" fmla="*/ 0 w 880280"/>
                <a:gd name="connsiteY7" fmla="*/ 0 h 1624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0280" h="1624084">
                  <a:moveTo>
                    <a:pt x="0" y="0"/>
                  </a:moveTo>
                  <a:lnTo>
                    <a:pt x="0" y="1262418"/>
                  </a:lnTo>
                  <a:lnTo>
                    <a:pt x="313898" y="996287"/>
                  </a:lnTo>
                  <a:lnTo>
                    <a:pt x="620973" y="1624084"/>
                  </a:lnTo>
                  <a:lnTo>
                    <a:pt x="839337" y="1480782"/>
                  </a:lnTo>
                  <a:lnTo>
                    <a:pt x="498144" y="900753"/>
                  </a:lnTo>
                  <a:lnTo>
                    <a:pt x="880280" y="8939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034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599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64" name="Groep 163">
            <a:extLst>
              <a:ext uri="{FF2B5EF4-FFF2-40B4-BE49-F238E27FC236}">
                <a16:creationId xmlns:a16="http://schemas.microsoft.com/office/drawing/2014/main" id="{65E55950-2965-465F-9435-11093362DFC9}"/>
              </a:ext>
            </a:extLst>
          </p:cNvPr>
          <p:cNvGrpSpPr/>
          <p:nvPr userDrawn="1"/>
        </p:nvGrpSpPr>
        <p:grpSpPr>
          <a:xfrm>
            <a:off x="-3426805" y="5129582"/>
            <a:ext cx="514284" cy="506545"/>
            <a:chOff x="12617641" y="3403239"/>
            <a:chExt cx="752963" cy="741634"/>
          </a:xfrm>
        </p:grpSpPr>
        <p:grpSp>
          <p:nvGrpSpPr>
            <p:cNvPr id="175" name="Groep 174">
              <a:extLst>
                <a:ext uri="{FF2B5EF4-FFF2-40B4-BE49-F238E27FC236}">
                  <a16:creationId xmlns:a16="http://schemas.microsoft.com/office/drawing/2014/main" id="{0E8B6145-907C-4534-A95B-2D587B1C67EA}"/>
                </a:ext>
              </a:extLst>
            </p:cNvPr>
            <p:cNvGrpSpPr/>
            <p:nvPr userDrawn="1"/>
          </p:nvGrpSpPr>
          <p:grpSpPr>
            <a:xfrm>
              <a:off x="12771530" y="3403239"/>
              <a:ext cx="467176" cy="448491"/>
              <a:chOff x="12782157" y="3403239"/>
              <a:chExt cx="467176" cy="448491"/>
            </a:xfrm>
          </p:grpSpPr>
          <p:grpSp>
            <p:nvGrpSpPr>
              <p:cNvPr id="194" name="Groep 193">
                <a:extLst>
                  <a:ext uri="{FF2B5EF4-FFF2-40B4-BE49-F238E27FC236}">
                    <a16:creationId xmlns:a16="http://schemas.microsoft.com/office/drawing/2014/main" id="{64AA91EA-E2ED-49B8-9793-53562891FB2F}"/>
                  </a:ext>
                </a:extLst>
              </p:cNvPr>
              <p:cNvGrpSpPr/>
              <p:nvPr userDrawn="1"/>
            </p:nvGrpSpPr>
            <p:grpSpPr>
              <a:xfrm>
                <a:off x="12782157" y="3403239"/>
                <a:ext cx="412976" cy="396132"/>
                <a:chOff x="13554906" y="3320109"/>
                <a:chExt cx="443917" cy="425811"/>
              </a:xfrm>
            </p:grpSpPr>
            <p:grpSp>
              <p:nvGrpSpPr>
                <p:cNvPr id="224" name="Groep 223">
                  <a:extLst>
                    <a:ext uri="{FF2B5EF4-FFF2-40B4-BE49-F238E27FC236}">
                      <a16:creationId xmlns:a16="http://schemas.microsoft.com/office/drawing/2014/main" id="{5ED26B74-F486-48A9-82B0-3AC0BA665B34}"/>
                    </a:ext>
                  </a:extLst>
                </p:cNvPr>
                <p:cNvGrpSpPr/>
                <p:nvPr userDrawn="1"/>
              </p:nvGrpSpPr>
              <p:grpSpPr>
                <a:xfrm>
                  <a:off x="13554906" y="3320109"/>
                  <a:ext cx="443917" cy="425811"/>
                  <a:chOff x="12909684" y="1276143"/>
                  <a:chExt cx="443917" cy="425811"/>
                </a:xfrm>
              </p:grpSpPr>
              <p:sp>
                <p:nvSpPr>
                  <p:cNvPr id="227" name="Rechthoek 226">
                    <a:extLst>
                      <a:ext uri="{FF2B5EF4-FFF2-40B4-BE49-F238E27FC236}">
                        <a16:creationId xmlns:a16="http://schemas.microsoft.com/office/drawing/2014/main" id="{D76FED5A-1473-4CAC-9157-22F2497E01B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09689" y="1276143"/>
                    <a:ext cx="443912" cy="425811"/>
                  </a:xfrm>
                  <a:prstGeom prst="rect">
                    <a:avLst/>
                  </a:prstGeom>
                  <a:noFill/>
                  <a:ln w="12700">
                    <a:solidFill>
                      <a:srgbClr val="818181"/>
                    </a:solidFill>
                    <a:prstDash val="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914034" rtl="0" eaLnBrk="1" fontAlgn="auto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28" name="Rechthoek 227">
                    <a:extLst>
                      <a:ext uri="{FF2B5EF4-FFF2-40B4-BE49-F238E27FC236}">
                        <a16:creationId xmlns:a16="http://schemas.microsoft.com/office/drawing/2014/main" id="{A9A926AD-FADE-485C-8855-A817E91D2F1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09684" y="1276143"/>
                    <a:ext cx="261629" cy="25780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914034" rtl="0" eaLnBrk="1" fontAlgn="auto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29" name="Ovaal 228">
                    <a:extLst>
                      <a:ext uri="{FF2B5EF4-FFF2-40B4-BE49-F238E27FC236}">
                        <a16:creationId xmlns:a16="http://schemas.microsoft.com/office/drawing/2014/main" id="{F7D0BE9B-C7DE-46C3-9038-D5320931CF4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69071" y="1308711"/>
                    <a:ext cx="72188" cy="72188"/>
                  </a:xfrm>
                  <a:prstGeom prst="ellipse">
                    <a:avLst/>
                  </a:prstGeom>
                  <a:solidFill>
                    <a:srgbClr val="ECC67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algn="l" defTabSz="914034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</p:grpSp>
            <p:pic>
              <p:nvPicPr>
                <p:cNvPr id="225" name="Afbeelding 224">
                  <a:extLst>
                    <a:ext uri="{FF2B5EF4-FFF2-40B4-BE49-F238E27FC236}">
                      <a16:creationId xmlns:a16="http://schemas.microsoft.com/office/drawing/2014/main" id="{66B6D46B-51FC-44A8-A42D-151828A93C6E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4" cstate="print">
                  <a:duotone>
                    <a:prstClr val="black"/>
                    <a:srgbClr val="4D82B8">
                      <a:tint val="45000"/>
                      <a:satMod val="400000"/>
                    </a:srgbClr>
                  </a:duotone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rightnessContrast contrast="-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567296" y="3424991"/>
                  <a:ext cx="173367" cy="140220"/>
                </a:xfrm>
                <a:prstGeom prst="rect">
                  <a:avLst/>
                </a:prstGeom>
              </p:spPr>
            </p:pic>
            <p:pic>
              <p:nvPicPr>
                <p:cNvPr id="226" name="Afbeelding 225">
                  <a:extLst>
                    <a:ext uri="{FF2B5EF4-FFF2-40B4-BE49-F238E27FC236}">
                      <a16:creationId xmlns:a16="http://schemas.microsoft.com/office/drawing/2014/main" id="{E63DB1B5-877C-4B58-BE94-5A0BB88202E0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6" cstate="print">
                  <a:duotone>
                    <a:prstClr val="black"/>
                    <a:srgbClr val="4D82B8">
                      <a:tint val="45000"/>
                      <a:satMod val="400000"/>
                    </a:srgbClr>
                  </a:duotone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rightnessContrast contrast="-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3635599" y="3449265"/>
                  <a:ext cx="173367" cy="111424"/>
                </a:xfrm>
                <a:prstGeom prst="rect">
                  <a:avLst/>
                </a:prstGeom>
              </p:spPr>
            </p:pic>
          </p:grpSp>
          <p:grpSp>
            <p:nvGrpSpPr>
              <p:cNvPr id="196" name="Groep 195">
                <a:extLst>
                  <a:ext uri="{FF2B5EF4-FFF2-40B4-BE49-F238E27FC236}">
                    <a16:creationId xmlns:a16="http://schemas.microsoft.com/office/drawing/2014/main" id="{4D70DF0A-4B0F-4374-83EC-6B67DC3CF85C}"/>
                  </a:ext>
                </a:extLst>
              </p:cNvPr>
              <p:cNvGrpSpPr/>
              <p:nvPr userDrawn="1"/>
            </p:nvGrpSpPr>
            <p:grpSpPr>
              <a:xfrm>
                <a:off x="13103513" y="3705268"/>
                <a:ext cx="145820" cy="146462"/>
                <a:chOff x="13096169" y="3602278"/>
                <a:chExt cx="145820" cy="146462"/>
              </a:xfrm>
            </p:grpSpPr>
            <p:sp>
              <p:nvSpPr>
                <p:cNvPr id="202" name="Rechthoek 201">
                  <a:extLst>
                    <a:ext uri="{FF2B5EF4-FFF2-40B4-BE49-F238E27FC236}">
                      <a16:creationId xmlns:a16="http://schemas.microsoft.com/office/drawing/2014/main" id="{700BA8D3-AFF1-4148-AB35-C9E45C899F2A}"/>
                    </a:ext>
                  </a:extLst>
                </p:cNvPr>
                <p:cNvSpPr/>
                <p:nvPr userDrawn="1"/>
              </p:nvSpPr>
              <p:spPr>
                <a:xfrm>
                  <a:off x="13096169" y="3602278"/>
                  <a:ext cx="145820" cy="28388"/>
                </a:xfrm>
                <a:prstGeom prst="rect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034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3" name="Rechthoek 202">
                  <a:extLst>
                    <a:ext uri="{FF2B5EF4-FFF2-40B4-BE49-F238E27FC236}">
                      <a16:creationId xmlns:a16="http://schemas.microsoft.com/office/drawing/2014/main" id="{E66276BD-51A9-4034-A1E6-4D10AB408F3E}"/>
                    </a:ext>
                  </a:extLst>
                </p:cNvPr>
                <p:cNvSpPr/>
                <p:nvPr userDrawn="1"/>
              </p:nvSpPr>
              <p:spPr>
                <a:xfrm rot="5400000">
                  <a:off x="13037453" y="3661636"/>
                  <a:ext cx="145820" cy="28388"/>
                </a:xfrm>
                <a:prstGeom prst="rect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034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97" name="Groep 196">
                <a:extLst>
                  <a:ext uri="{FF2B5EF4-FFF2-40B4-BE49-F238E27FC236}">
                    <a16:creationId xmlns:a16="http://schemas.microsoft.com/office/drawing/2014/main" id="{67BED39F-B07C-4763-ADC6-B32E151B4AFD}"/>
                  </a:ext>
                </a:extLst>
              </p:cNvPr>
              <p:cNvGrpSpPr/>
              <p:nvPr userDrawn="1"/>
            </p:nvGrpSpPr>
            <p:grpSpPr>
              <a:xfrm rot="10800000">
                <a:off x="13061402" y="3665637"/>
                <a:ext cx="145820" cy="146462"/>
                <a:chOff x="13096169" y="3602278"/>
                <a:chExt cx="145820" cy="146462"/>
              </a:xfrm>
            </p:grpSpPr>
            <p:sp>
              <p:nvSpPr>
                <p:cNvPr id="199" name="Rechthoek 198">
                  <a:extLst>
                    <a:ext uri="{FF2B5EF4-FFF2-40B4-BE49-F238E27FC236}">
                      <a16:creationId xmlns:a16="http://schemas.microsoft.com/office/drawing/2014/main" id="{B2DB0835-6AA9-44B6-BD18-0CDF7C36BA7F}"/>
                    </a:ext>
                  </a:extLst>
                </p:cNvPr>
                <p:cNvSpPr/>
                <p:nvPr userDrawn="1"/>
              </p:nvSpPr>
              <p:spPr>
                <a:xfrm>
                  <a:off x="13096169" y="3602278"/>
                  <a:ext cx="145820" cy="28388"/>
                </a:xfrm>
                <a:prstGeom prst="rect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034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0" name="Rechthoek 199">
                  <a:extLst>
                    <a:ext uri="{FF2B5EF4-FFF2-40B4-BE49-F238E27FC236}">
                      <a16:creationId xmlns:a16="http://schemas.microsoft.com/office/drawing/2014/main" id="{196507C9-A553-4478-877B-B786C7E13636}"/>
                    </a:ext>
                  </a:extLst>
                </p:cNvPr>
                <p:cNvSpPr/>
                <p:nvPr userDrawn="1"/>
              </p:nvSpPr>
              <p:spPr>
                <a:xfrm rot="5400000">
                  <a:off x="13037453" y="3661636"/>
                  <a:ext cx="145820" cy="28388"/>
                </a:xfrm>
                <a:prstGeom prst="rect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034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76" name="Rechthoek 175">
              <a:extLst>
                <a:ext uri="{FF2B5EF4-FFF2-40B4-BE49-F238E27FC236}">
                  <a16:creationId xmlns:a16="http://schemas.microsoft.com/office/drawing/2014/main" id="{414BAD32-DF25-4358-8272-51C6741DFB8F}"/>
                </a:ext>
              </a:extLst>
            </p:cNvPr>
            <p:cNvSpPr/>
            <p:nvPr userDrawn="1"/>
          </p:nvSpPr>
          <p:spPr>
            <a:xfrm>
              <a:off x="12617641" y="3889890"/>
              <a:ext cx="752963" cy="16117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034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Crop</a:t>
              </a:r>
            </a:p>
          </p:txBody>
        </p:sp>
        <p:sp>
          <p:nvSpPr>
            <p:cNvPr id="177" name="Gelijkbenige driehoek 176">
              <a:extLst>
                <a:ext uri="{FF2B5EF4-FFF2-40B4-BE49-F238E27FC236}">
                  <a16:creationId xmlns:a16="http://schemas.microsoft.com/office/drawing/2014/main" id="{241FA057-F1D6-415A-9767-6846B32CC5FF}"/>
                </a:ext>
              </a:extLst>
            </p:cNvPr>
            <p:cNvSpPr/>
            <p:nvPr userDrawn="1"/>
          </p:nvSpPr>
          <p:spPr>
            <a:xfrm rot="10800000">
              <a:off x="12950688" y="4093726"/>
              <a:ext cx="86866" cy="51147"/>
            </a:xfrm>
            <a:prstGeom prst="triangle">
              <a:avLst/>
            </a:prstGeom>
            <a:solidFill>
              <a:srgbClr val="8181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0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211F2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165" name="Ovaal 164">
            <a:extLst>
              <a:ext uri="{FF2B5EF4-FFF2-40B4-BE49-F238E27FC236}">
                <a16:creationId xmlns:a16="http://schemas.microsoft.com/office/drawing/2014/main" id="{4CD3E8DE-F07F-4D7D-916D-D66FEDA15878}"/>
              </a:ext>
            </a:extLst>
          </p:cNvPr>
          <p:cNvSpPr/>
          <p:nvPr userDrawn="1"/>
        </p:nvSpPr>
        <p:spPr>
          <a:xfrm>
            <a:off x="-3603586" y="1811184"/>
            <a:ext cx="180000" cy="180000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wrap="none" lIns="0" tIns="0" rIns="0" bIns="0" rtlCol="0" anchor="ctr"/>
          <a:lstStyle/>
          <a:p>
            <a:pPr marL="0" marR="0" lvl="0" indent="0" algn="ctr" defTabSz="9140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66" name="Rechthoek 165">
            <a:extLst>
              <a:ext uri="{FF2B5EF4-FFF2-40B4-BE49-F238E27FC236}">
                <a16:creationId xmlns:a16="http://schemas.microsoft.com/office/drawing/2014/main" id="{47536A08-DF11-4870-A9D1-46E6FA09FB3E}"/>
              </a:ext>
            </a:extLst>
          </p:cNvPr>
          <p:cNvSpPr/>
          <p:nvPr userDrawn="1"/>
        </p:nvSpPr>
        <p:spPr>
          <a:xfrm>
            <a:off x="-3319414" y="1811185"/>
            <a:ext cx="2944682" cy="32633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0" tIns="0" rIns="0" bIns="0" rtlCol="0" anchor="t"/>
          <a:lstStyle/>
          <a:p>
            <a:pPr marL="0" marR="0" lvl="0" indent="0" algn="l" defTabSz="91403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Select the preferred category and image</a:t>
            </a:r>
            <a:b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and click on  </a:t>
            </a: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‘Insert’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67" name="Rechthoek 166">
            <a:extLst>
              <a:ext uri="{FF2B5EF4-FFF2-40B4-BE49-F238E27FC236}">
                <a16:creationId xmlns:a16="http://schemas.microsoft.com/office/drawing/2014/main" id="{E103AC9C-1263-458D-969C-B5F2B606A0B1}"/>
              </a:ext>
            </a:extLst>
          </p:cNvPr>
          <p:cNvSpPr/>
          <p:nvPr userDrawn="1"/>
        </p:nvSpPr>
        <p:spPr>
          <a:xfrm>
            <a:off x="-3319414" y="2245760"/>
            <a:ext cx="825500" cy="209550"/>
          </a:xfrm>
          <a:prstGeom prst="rect">
            <a:avLst/>
          </a:prstGeom>
          <a:solidFill>
            <a:srgbClr val="1FF52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03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211F2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Insert</a:t>
            </a:r>
          </a:p>
        </p:txBody>
      </p:sp>
      <p:grpSp>
        <p:nvGrpSpPr>
          <p:cNvPr id="168" name="Groep 167">
            <a:extLst>
              <a:ext uri="{FF2B5EF4-FFF2-40B4-BE49-F238E27FC236}">
                <a16:creationId xmlns:a16="http://schemas.microsoft.com/office/drawing/2014/main" id="{CAE608F7-A135-4D13-9B39-7EB079163D69}"/>
              </a:ext>
            </a:extLst>
          </p:cNvPr>
          <p:cNvGrpSpPr/>
          <p:nvPr userDrawn="1"/>
        </p:nvGrpSpPr>
        <p:grpSpPr>
          <a:xfrm>
            <a:off x="-3365483" y="1226982"/>
            <a:ext cx="446937" cy="406485"/>
            <a:chOff x="-3563526" y="1409294"/>
            <a:chExt cx="354190" cy="322133"/>
          </a:xfrm>
        </p:grpSpPr>
        <p:grpSp>
          <p:nvGrpSpPr>
            <p:cNvPr id="169" name="Groep 168">
              <a:extLst>
                <a:ext uri="{FF2B5EF4-FFF2-40B4-BE49-F238E27FC236}">
                  <a16:creationId xmlns:a16="http://schemas.microsoft.com/office/drawing/2014/main" id="{1FAA0C22-D2AB-44DB-9FBD-49F4F9AE4045}"/>
                </a:ext>
              </a:extLst>
            </p:cNvPr>
            <p:cNvGrpSpPr/>
            <p:nvPr userDrawn="1"/>
          </p:nvGrpSpPr>
          <p:grpSpPr>
            <a:xfrm>
              <a:off x="-3499992" y="1409294"/>
              <a:ext cx="225195" cy="195499"/>
              <a:chOff x="8987389" y="1361199"/>
              <a:chExt cx="2200275" cy="1914525"/>
            </a:xfrm>
          </p:grpSpPr>
          <p:sp>
            <p:nvSpPr>
              <p:cNvPr id="171" name="Vrije vorm: vorm 170">
                <a:extLst>
                  <a:ext uri="{FF2B5EF4-FFF2-40B4-BE49-F238E27FC236}">
                    <a16:creationId xmlns:a16="http://schemas.microsoft.com/office/drawing/2014/main" id="{E3F73A3E-9DDC-47CF-AD8A-A5685A787BBE}"/>
                  </a:ext>
                </a:extLst>
              </p:cNvPr>
              <p:cNvSpPr/>
              <p:nvPr/>
            </p:nvSpPr>
            <p:spPr>
              <a:xfrm>
                <a:off x="9363620" y="1831738"/>
                <a:ext cx="371477" cy="371472"/>
              </a:xfrm>
              <a:custGeom>
                <a:avLst/>
                <a:gdLst>
                  <a:gd name="connsiteX0" fmla="*/ 369094 w 371475"/>
                  <a:gd name="connsiteY0" fmla="*/ 188119 h 371475"/>
                  <a:gd name="connsiteX1" fmla="*/ 188119 w 371475"/>
                  <a:gd name="connsiteY1" fmla="*/ 369094 h 371475"/>
                  <a:gd name="connsiteX2" fmla="*/ 7144 w 371475"/>
                  <a:gd name="connsiteY2" fmla="*/ 188119 h 371475"/>
                  <a:gd name="connsiteX3" fmla="*/ 188119 w 371475"/>
                  <a:gd name="connsiteY3" fmla="*/ 7144 h 371475"/>
                  <a:gd name="connsiteX4" fmla="*/ 369094 w 371475"/>
                  <a:gd name="connsiteY4" fmla="*/ 188119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1475" h="371475">
                    <a:moveTo>
                      <a:pt x="369094" y="188119"/>
                    </a:moveTo>
                    <a:cubicBezTo>
                      <a:pt x="369094" y="288068"/>
                      <a:pt x="288068" y="369094"/>
                      <a:pt x="188119" y="369094"/>
                    </a:cubicBezTo>
                    <a:cubicBezTo>
                      <a:pt x="88169" y="369094"/>
                      <a:pt x="7144" y="288068"/>
                      <a:pt x="7144" y="188119"/>
                    </a:cubicBezTo>
                    <a:cubicBezTo>
                      <a:pt x="7144" y="88169"/>
                      <a:pt x="88169" y="7144"/>
                      <a:pt x="188119" y="7144"/>
                    </a:cubicBezTo>
                    <a:cubicBezTo>
                      <a:pt x="288068" y="7144"/>
                      <a:pt x="369094" y="88169"/>
                      <a:pt x="369094" y="188119"/>
                    </a:cubicBezTo>
                    <a:close/>
                  </a:path>
                </a:pathLst>
              </a:custGeom>
              <a:solidFill>
                <a:srgbClr val="1FF52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9507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7197" b="0" i="0" u="none" strike="noStrike" kern="1200" cap="none" spc="0" normalizeH="0" baseline="0" noProof="0" dirty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grpSp>
            <p:nvGrpSpPr>
              <p:cNvPr id="172" name="Groep 171">
                <a:extLst>
                  <a:ext uri="{FF2B5EF4-FFF2-40B4-BE49-F238E27FC236}">
                    <a16:creationId xmlns:a16="http://schemas.microsoft.com/office/drawing/2014/main" id="{83B4AD54-9568-4C77-AF07-AFE3243F1243}"/>
                  </a:ext>
                </a:extLst>
              </p:cNvPr>
              <p:cNvGrpSpPr/>
              <p:nvPr/>
            </p:nvGrpSpPr>
            <p:grpSpPr>
              <a:xfrm>
                <a:off x="8987389" y="1361199"/>
                <a:ext cx="2200275" cy="1914525"/>
                <a:chOff x="8987389" y="1361199"/>
                <a:chExt cx="2200275" cy="1914525"/>
              </a:xfrm>
              <a:gradFill>
                <a:gsLst>
                  <a:gs pos="0">
                    <a:srgbClr val="9D9FA1"/>
                  </a:gs>
                  <a:gs pos="70000">
                    <a:srgbClr val="211F26"/>
                  </a:gs>
                </a:gsLst>
                <a:lin ang="2700000" scaled="0"/>
              </a:gradFill>
            </p:grpSpPr>
            <p:sp>
              <p:nvSpPr>
                <p:cNvPr id="173" name="Vrije vorm: vorm 172">
                  <a:extLst>
                    <a:ext uri="{FF2B5EF4-FFF2-40B4-BE49-F238E27FC236}">
                      <a16:creationId xmlns:a16="http://schemas.microsoft.com/office/drawing/2014/main" id="{53466627-62E4-4FFB-91A1-D74047ED1FB2}"/>
                    </a:ext>
                  </a:extLst>
                </p:cNvPr>
                <p:cNvSpPr/>
                <p:nvPr/>
              </p:nvSpPr>
              <p:spPr>
                <a:xfrm>
                  <a:off x="8987389" y="1361199"/>
                  <a:ext cx="2200275" cy="1914525"/>
                </a:xfrm>
                <a:custGeom>
                  <a:avLst/>
                  <a:gdLst>
                    <a:gd name="connsiteX0" fmla="*/ 7144 w 2200275"/>
                    <a:gd name="connsiteY0" fmla="*/ 7144 h 1914525"/>
                    <a:gd name="connsiteX1" fmla="*/ 7144 w 2200275"/>
                    <a:gd name="connsiteY1" fmla="*/ 245269 h 1914525"/>
                    <a:gd name="connsiteX2" fmla="*/ 432911 w 2200275"/>
                    <a:gd name="connsiteY2" fmla="*/ 245269 h 1914525"/>
                    <a:gd name="connsiteX3" fmla="*/ 432911 w 2200275"/>
                    <a:gd name="connsiteY3" fmla="*/ 245269 h 1914525"/>
                    <a:gd name="connsiteX4" fmla="*/ 1959769 w 2200275"/>
                    <a:gd name="connsiteY4" fmla="*/ 245269 h 1914525"/>
                    <a:gd name="connsiteX5" fmla="*/ 1959769 w 2200275"/>
                    <a:gd name="connsiteY5" fmla="*/ 1674019 h 1914525"/>
                    <a:gd name="connsiteX6" fmla="*/ 245269 w 2200275"/>
                    <a:gd name="connsiteY6" fmla="*/ 1674019 h 1914525"/>
                    <a:gd name="connsiteX7" fmla="*/ 245269 w 2200275"/>
                    <a:gd name="connsiteY7" fmla="*/ 350044 h 1914525"/>
                    <a:gd name="connsiteX8" fmla="*/ 7144 w 2200275"/>
                    <a:gd name="connsiteY8" fmla="*/ 350044 h 1914525"/>
                    <a:gd name="connsiteX9" fmla="*/ 7144 w 2200275"/>
                    <a:gd name="connsiteY9" fmla="*/ 1912144 h 1914525"/>
                    <a:gd name="connsiteX10" fmla="*/ 2197894 w 2200275"/>
                    <a:gd name="connsiteY10" fmla="*/ 1912144 h 1914525"/>
                    <a:gd name="connsiteX11" fmla="*/ 2197894 w 2200275"/>
                    <a:gd name="connsiteY11" fmla="*/ 7144 h 1914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200275" h="1914525">
                      <a:moveTo>
                        <a:pt x="7144" y="7144"/>
                      </a:moveTo>
                      <a:lnTo>
                        <a:pt x="7144" y="245269"/>
                      </a:lnTo>
                      <a:lnTo>
                        <a:pt x="432911" y="245269"/>
                      </a:lnTo>
                      <a:lnTo>
                        <a:pt x="432911" y="245269"/>
                      </a:lnTo>
                      <a:lnTo>
                        <a:pt x="1959769" y="245269"/>
                      </a:lnTo>
                      <a:lnTo>
                        <a:pt x="1959769" y="1674019"/>
                      </a:lnTo>
                      <a:lnTo>
                        <a:pt x="245269" y="1674019"/>
                      </a:lnTo>
                      <a:lnTo>
                        <a:pt x="245269" y="350044"/>
                      </a:lnTo>
                      <a:lnTo>
                        <a:pt x="7144" y="350044"/>
                      </a:lnTo>
                      <a:lnTo>
                        <a:pt x="7144" y="1912144"/>
                      </a:lnTo>
                      <a:lnTo>
                        <a:pt x="2197894" y="1912144"/>
                      </a:lnTo>
                      <a:lnTo>
                        <a:pt x="2197894" y="7144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9507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7197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  <p:sp>
              <p:nvSpPr>
                <p:cNvPr id="174" name="Vrije vorm: vorm 173">
                  <a:extLst>
                    <a:ext uri="{FF2B5EF4-FFF2-40B4-BE49-F238E27FC236}">
                      <a16:creationId xmlns:a16="http://schemas.microsoft.com/office/drawing/2014/main" id="{638F410C-875A-4CA7-881F-F72E1D81554C}"/>
                    </a:ext>
                  </a:extLst>
                </p:cNvPr>
                <p:cNvSpPr/>
                <p:nvPr/>
              </p:nvSpPr>
              <p:spPr>
                <a:xfrm>
                  <a:off x="9362668" y="1953652"/>
                  <a:ext cx="1438273" cy="885828"/>
                </a:xfrm>
                <a:custGeom>
                  <a:avLst/>
                  <a:gdLst>
                    <a:gd name="connsiteX0" fmla="*/ 1070134 w 1438275"/>
                    <a:gd name="connsiteY0" fmla="*/ 7144 h 885825"/>
                    <a:gd name="connsiteX1" fmla="*/ 801529 w 1438275"/>
                    <a:gd name="connsiteY1" fmla="*/ 275749 h 885825"/>
                    <a:gd name="connsiteX2" fmla="*/ 662464 w 1438275"/>
                    <a:gd name="connsiteY2" fmla="*/ 137636 h 885825"/>
                    <a:gd name="connsiteX3" fmla="*/ 7144 w 1438275"/>
                    <a:gd name="connsiteY3" fmla="*/ 784384 h 885825"/>
                    <a:gd name="connsiteX4" fmla="*/ 108109 w 1438275"/>
                    <a:gd name="connsiteY4" fmla="*/ 885349 h 885825"/>
                    <a:gd name="connsiteX5" fmla="*/ 662464 w 1438275"/>
                    <a:gd name="connsiteY5" fmla="*/ 338614 h 885825"/>
                    <a:gd name="connsiteX6" fmla="*/ 928211 w 1438275"/>
                    <a:gd name="connsiteY6" fmla="*/ 605314 h 885825"/>
                    <a:gd name="connsiteX7" fmla="*/ 1029176 w 1438275"/>
                    <a:gd name="connsiteY7" fmla="*/ 503396 h 885825"/>
                    <a:gd name="connsiteX8" fmla="*/ 902494 w 1438275"/>
                    <a:gd name="connsiteY8" fmla="*/ 376714 h 885825"/>
                    <a:gd name="connsiteX9" fmla="*/ 1070134 w 1438275"/>
                    <a:gd name="connsiteY9" fmla="*/ 209074 h 885825"/>
                    <a:gd name="connsiteX10" fmla="*/ 1337786 w 1438275"/>
                    <a:gd name="connsiteY10" fmla="*/ 480536 h 885825"/>
                    <a:gd name="connsiteX11" fmla="*/ 1438751 w 1438275"/>
                    <a:gd name="connsiteY11" fmla="*/ 378619 h 885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438275" h="885825">
                      <a:moveTo>
                        <a:pt x="1070134" y="7144"/>
                      </a:moveTo>
                      <a:lnTo>
                        <a:pt x="801529" y="275749"/>
                      </a:lnTo>
                      <a:lnTo>
                        <a:pt x="662464" y="137636"/>
                      </a:lnTo>
                      <a:lnTo>
                        <a:pt x="7144" y="784384"/>
                      </a:lnTo>
                      <a:lnTo>
                        <a:pt x="108109" y="885349"/>
                      </a:lnTo>
                      <a:lnTo>
                        <a:pt x="662464" y="338614"/>
                      </a:lnTo>
                      <a:lnTo>
                        <a:pt x="928211" y="605314"/>
                      </a:lnTo>
                      <a:lnTo>
                        <a:pt x="1029176" y="503396"/>
                      </a:lnTo>
                      <a:lnTo>
                        <a:pt x="902494" y="376714"/>
                      </a:lnTo>
                      <a:lnTo>
                        <a:pt x="1070134" y="209074"/>
                      </a:lnTo>
                      <a:lnTo>
                        <a:pt x="1337786" y="480536"/>
                      </a:lnTo>
                      <a:lnTo>
                        <a:pt x="1438751" y="378619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95071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7197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Segoe UI Light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170" name="Tekstvak 169">
              <a:extLst>
                <a:ext uri="{FF2B5EF4-FFF2-40B4-BE49-F238E27FC236}">
                  <a16:creationId xmlns:a16="http://schemas.microsoft.com/office/drawing/2014/main" id="{A4E699E2-A1B8-4408-B196-727A17DFD2D1}"/>
                </a:ext>
              </a:extLst>
            </p:cNvPr>
            <p:cNvSpPr txBox="1"/>
            <p:nvPr userDrawn="1"/>
          </p:nvSpPr>
          <p:spPr>
            <a:xfrm>
              <a:off x="-3563526" y="1617700"/>
              <a:ext cx="354190" cy="113727"/>
            </a:xfrm>
            <a:prstGeom prst="rect">
              <a:avLst/>
            </a:prstGeom>
            <a:noFill/>
          </p:spPr>
          <p:txBody>
            <a:bodyPr wrap="square" lIns="0" tIns="18000" rIns="0" bIns="0" rtlCol="0" anchor="t">
              <a:noAutofit/>
            </a:bodyPr>
            <a:lstStyle/>
            <a:p>
              <a:pPr marL="0" marR="0" lvl="0" indent="0" algn="ctr" defTabSz="914034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Images</a:t>
              </a:r>
            </a:p>
          </p:txBody>
        </p:sp>
      </p:grpSp>
      <p:sp>
        <p:nvSpPr>
          <p:cNvPr id="119" name="Tijdelijke aanduiding voor titel 1">
            <a:extLst>
              <a:ext uri="{FF2B5EF4-FFF2-40B4-BE49-F238E27FC236}">
                <a16:creationId xmlns:a16="http://schemas.microsoft.com/office/drawing/2014/main" id="{EF739F02-738F-4F6B-AA58-832627ED9189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343" y="-416525"/>
            <a:ext cx="11295858" cy="31949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0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1799" b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GB" dirty="0"/>
              <a:t>Add slide title</a:t>
            </a:r>
          </a:p>
        </p:txBody>
      </p:sp>
      <p:grpSp>
        <p:nvGrpSpPr>
          <p:cNvPr id="26" name="Groep 25">
            <a:extLst>
              <a:ext uri="{FF2B5EF4-FFF2-40B4-BE49-F238E27FC236}">
                <a16:creationId xmlns:a16="http://schemas.microsoft.com/office/drawing/2014/main" id="{83DDFA63-CD20-4C91-AA6B-01277259173B}"/>
              </a:ext>
            </a:extLst>
          </p:cNvPr>
          <p:cNvGrpSpPr/>
          <p:nvPr userDrawn="1"/>
        </p:nvGrpSpPr>
        <p:grpSpPr>
          <a:xfrm>
            <a:off x="5344170" y="2944885"/>
            <a:ext cx="176360" cy="162116"/>
            <a:chOff x="2298947" y="1962900"/>
            <a:chExt cx="534495" cy="491325"/>
          </a:xfrm>
        </p:grpSpPr>
        <p:sp>
          <p:nvSpPr>
            <p:cNvPr id="2" name="Rechthoek: afgeronde hoeken 1">
              <a:extLst>
                <a:ext uri="{FF2B5EF4-FFF2-40B4-BE49-F238E27FC236}">
                  <a16:creationId xmlns:a16="http://schemas.microsoft.com/office/drawing/2014/main" id="{877A5E52-B9E9-4978-B243-C03E5E29569A}"/>
                </a:ext>
              </a:extLst>
            </p:cNvPr>
            <p:cNvSpPr/>
            <p:nvPr userDrawn="1"/>
          </p:nvSpPr>
          <p:spPr>
            <a:xfrm>
              <a:off x="2298947" y="1963581"/>
              <a:ext cx="534495" cy="49064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cxnSp>
          <p:nvCxnSpPr>
            <p:cNvPr id="4" name="Rechte verbindingslijn 3">
              <a:extLst>
                <a:ext uri="{FF2B5EF4-FFF2-40B4-BE49-F238E27FC236}">
                  <a16:creationId xmlns:a16="http://schemas.microsoft.com/office/drawing/2014/main" id="{81DA8189-DFBC-4767-B0AC-ECF915A9C6F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298947" y="2096184"/>
              <a:ext cx="534495" cy="0"/>
            </a:xfrm>
            <a:prstGeom prst="line">
              <a:avLst/>
            </a:prstGeom>
            <a:ln w="127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Rechte verbindingslijn 6">
              <a:extLst>
                <a:ext uri="{FF2B5EF4-FFF2-40B4-BE49-F238E27FC236}">
                  <a16:creationId xmlns:a16="http://schemas.microsoft.com/office/drawing/2014/main" id="{7FDFBC46-FC09-433E-9750-A80BFF55400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331375" y="1987358"/>
              <a:ext cx="108930" cy="108930"/>
            </a:xfrm>
            <a:prstGeom prst="line">
              <a:avLst/>
            </a:prstGeom>
            <a:ln w="127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Rechte verbindingslijn 117">
              <a:extLst>
                <a:ext uri="{FF2B5EF4-FFF2-40B4-BE49-F238E27FC236}">
                  <a16:creationId xmlns:a16="http://schemas.microsoft.com/office/drawing/2014/main" id="{3331129B-9395-4CB2-A83B-CEEFD5C8F14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397881" y="1962900"/>
              <a:ext cx="133388" cy="133388"/>
            </a:xfrm>
            <a:prstGeom prst="line">
              <a:avLst/>
            </a:prstGeom>
            <a:ln w="127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Rechte verbindingslijn 119">
              <a:extLst>
                <a:ext uri="{FF2B5EF4-FFF2-40B4-BE49-F238E27FC236}">
                  <a16:creationId xmlns:a16="http://schemas.microsoft.com/office/drawing/2014/main" id="{BB83C2EA-CCC3-4B98-8F5B-25D223874E6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500299" y="1974354"/>
              <a:ext cx="121934" cy="121934"/>
            </a:xfrm>
            <a:prstGeom prst="line">
              <a:avLst/>
            </a:prstGeom>
            <a:ln w="127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Rechte verbindingslijn 120">
              <a:extLst>
                <a:ext uri="{FF2B5EF4-FFF2-40B4-BE49-F238E27FC236}">
                  <a16:creationId xmlns:a16="http://schemas.microsoft.com/office/drawing/2014/main" id="{27AC235C-3239-4B7C-B5A4-C338AD4BB57C}"/>
                </a:ext>
              </a:extLst>
            </p:cNvPr>
            <p:cNvCxnSpPr>
              <a:cxnSpLocks/>
              <a:stCxn id="2" idx="0"/>
            </p:cNvCxnSpPr>
            <p:nvPr userDrawn="1"/>
          </p:nvCxnSpPr>
          <p:spPr>
            <a:xfrm>
              <a:off x="2566195" y="1963581"/>
              <a:ext cx="147002" cy="132707"/>
            </a:xfrm>
            <a:prstGeom prst="line">
              <a:avLst/>
            </a:prstGeom>
            <a:ln w="127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Rechte verbindingslijn 121">
              <a:extLst>
                <a:ext uri="{FF2B5EF4-FFF2-40B4-BE49-F238E27FC236}">
                  <a16:creationId xmlns:a16="http://schemas.microsoft.com/office/drawing/2014/main" id="{903BDBF9-5685-406C-8733-277FE53CAAA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682227" y="1974355"/>
              <a:ext cx="121933" cy="121933"/>
            </a:xfrm>
            <a:prstGeom prst="line">
              <a:avLst/>
            </a:prstGeom>
            <a:ln w="127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Gelijkbenige driehoek 22">
              <a:extLst>
                <a:ext uri="{FF2B5EF4-FFF2-40B4-BE49-F238E27FC236}">
                  <a16:creationId xmlns:a16="http://schemas.microsoft.com/office/drawing/2014/main" id="{66BD7CB5-BC65-4BEC-A405-83400C3A3E28}"/>
                </a:ext>
              </a:extLst>
            </p:cNvPr>
            <p:cNvSpPr/>
            <p:nvPr userDrawn="1"/>
          </p:nvSpPr>
          <p:spPr>
            <a:xfrm rot="5400000">
              <a:off x="2487752" y="2182416"/>
              <a:ext cx="181928" cy="156834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</p:grpSp>
      <p:grpSp>
        <p:nvGrpSpPr>
          <p:cNvPr id="25" name="Groep 24">
            <a:extLst>
              <a:ext uri="{FF2B5EF4-FFF2-40B4-BE49-F238E27FC236}">
                <a16:creationId xmlns:a16="http://schemas.microsoft.com/office/drawing/2014/main" id="{E7CCB799-2AF8-48B8-AC48-C60445C97154}"/>
              </a:ext>
            </a:extLst>
          </p:cNvPr>
          <p:cNvGrpSpPr/>
          <p:nvPr userDrawn="1"/>
        </p:nvGrpSpPr>
        <p:grpSpPr>
          <a:xfrm>
            <a:off x="6148571" y="2950437"/>
            <a:ext cx="155206" cy="155206"/>
            <a:chOff x="1590040" y="2070333"/>
            <a:chExt cx="381000" cy="381000"/>
          </a:xfrm>
        </p:grpSpPr>
        <p:sp>
          <p:nvSpPr>
            <p:cNvPr id="134" name="Gelijkbenige driehoek 133">
              <a:extLst>
                <a:ext uri="{FF2B5EF4-FFF2-40B4-BE49-F238E27FC236}">
                  <a16:creationId xmlns:a16="http://schemas.microsoft.com/office/drawing/2014/main" id="{4E41C9AA-B4F8-4999-8A1B-2099C485BE6C}"/>
                </a:ext>
              </a:extLst>
            </p:cNvPr>
            <p:cNvSpPr/>
            <p:nvPr userDrawn="1"/>
          </p:nvSpPr>
          <p:spPr>
            <a:xfrm rot="5400000">
              <a:off x="1713730" y="2182416"/>
              <a:ext cx="181928" cy="156834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FC97EEDD-E960-41A9-89C0-D8F11E6F0C9D}"/>
                </a:ext>
              </a:extLst>
            </p:cNvPr>
            <p:cNvSpPr/>
            <p:nvPr userDrawn="1"/>
          </p:nvSpPr>
          <p:spPr>
            <a:xfrm>
              <a:off x="1590040" y="2070333"/>
              <a:ext cx="381000" cy="381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</p:grpSp>
      <p:sp>
        <p:nvSpPr>
          <p:cNvPr id="138" name="Tijdelijke aanduiding voor verticale tekst 2">
            <a:extLst>
              <a:ext uri="{FF2B5EF4-FFF2-40B4-BE49-F238E27FC236}">
                <a16:creationId xmlns:a16="http://schemas.microsoft.com/office/drawing/2014/main" id="{13EA3D9B-7060-49D5-8A24-5CFB393BFC3A}"/>
              </a:ext>
            </a:extLst>
          </p:cNvPr>
          <p:cNvSpPr>
            <a:spLocks noGrp="1"/>
          </p:cNvSpPr>
          <p:nvPr>
            <p:ph type="body" orient="vert" idx="27" hasCustomPrompt="1"/>
          </p:nvPr>
        </p:nvSpPr>
        <p:spPr>
          <a:xfrm>
            <a:off x="4528751" y="2968004"/>
            <a:ext cx="668821" cy="129393"/>
          </a:xfrm>
          <a:noFill/>
          <a:effectLst/>
        </p:spPr>
        <p:txBody>
          <a:bodyPr vert="horz" lIns="0" tIns="0" rIns="36000" bIns="0" anchor="ctr"/>
          <a:lstStyle>
            <a:lvl1pPr marL="0" indent="0" algn="l">
              <a:buFontTx/>
              <a:buNone/>
              <a:defRPr sz="900" b="1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 marL="263420" indent="0">
              <a:buNone/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dirty="0"/>
              <a:t>BERICHTEN</a:t>
            </a:r>
          </a:p>
        </p:txBody>
      </p:sp>
      <p:sp>
        <p:nvSpPr>
          <p:cNvPr id="139" name="Tijdelijke aanduiding voor verticale tekst 2">
            <a:extLst>
              <a:ext uri="{FF2B5EF4-FFF2-40B4-BE49-F238E27FC236}">
                <a16:creationId xmlns:a16="http://schemas.microsoft.com/office/drawing/2014/main" id="{060EDC53-0115-4D93-A59F-BBA4DFF078D4}"/>
              </a:ext>
            </a:extLst>
          </p:cNvPr>
          <p:cNvSpPr>
            <a:spLocks noGrp="1"/>
          </p:cNvSpPr>
          <p:nvPr>
            <p:ph type="body" orient="vert" idx="28" hasCustomPrompt="1"/>
          </p:nvPr>
        </p:nvSpPr>
        <p:spPr>
          <a:xfrm>
            <a:off x="5632773" y="2968004"/>
            <a:ext cx="384479" cy="128727"/>
          </a:xfrm>
          <a:noFill/>
          <a:effectLst/>
        </p:spPr>
        <p:txBody>
          <a:bodyPr vert="horz" lIns="0" tIns="0" rIns="36000" bIns="0" anchor="ctr"/>
          <a:lstStyle>
            <a:lvl1pPr marL="0" indent="0" algn="l">
              <a:buFontTx/>
              <a:buNone/>
              <a:defRPr sz="900" b="1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 marL="263420" indent="0">
              <a:buNone/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dirty="0"/>
              <a:t>REELS</a:t>
            </a:r>
          </a:p>
        </p:txBody>
      </p:sp>
      <p:sp>
        <p:nvSpPr>
          <p:cNvPr id="140" name="Tijdelijke aanduiding voor verticale tekst 2">
            <a:extLst>
              <a:ext uri="{FF2B5EF4-FFF2-40B4-BE49-F238E27FC236}">
                <a16:creationId xmlns:a16="http://schemas.microsoft.com/office/drawing/2014/main" id="{9B2E0FA1-BA82-43A6-877F-CF05B393373C}"/>
              </a:ext>
            </a:extLst>
          </p:cNvPr>
          <p:cNvSpPr>
            <a:spLocks noGrp="1"/>
          </p:cNvSpPr>
          <p:nvPr>
            <p:ph type="body" orient="vert" idx="29" hasCustomPrompt="1"/>
          </p:nvPr>
        </p:nvSpPr>
        <p:spPr>
          <a:xfrm>
            <a:off x="6388696" y="2968004"/>
            <a:ext cx="561077" cy="135297"/>
          </a:xfrm>
          <a:noFill/>
          <a:effectLst/>
        </p:spPr>
        <p:txBody>
          <a:bodyPr vert="horz" lIns="0" tIns="0" rIns="36000" bIns="0" anchor="ctr"/>
          <a:lstStyle>
            <a:lvl1pPr marL="0" indent="0" algn="l">
              <a:buFontTx/>
              <a:buNone/>
              <a:defRPr sz="900" b="1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 marL="263420" indent="0">
              <a:buNone/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dirty="0"/>
              <a:t>VIDEO’S</a:t>
            </a:r>
          </a:p>
        </p:txBody>
      </p:sp>
      <p:sp>
        <p:nvSpPr>
          <p:cNvPr id="141" name="Tijdelijke aanduiding voor verticale tekst 2">
            <a:extLst>
              <a:ext uri="{FF2B5EF4-FFF2-40B4-BE49-F238E27FC236}">
                <a16:creationId xmlns:a16="http://schemas.microsoft.com/office/drawing/2014/main" id="{D1A48817-1825-4267-9D42-1EA062010D99}"/>
              </a:ext>
            </a:extLst>
          </p:cNvPr>
          <p:cNvSpPr>
            <a:spLocks noGrp="1"/>
          </p:cNvSpPr>
          <p:nvPr>
            <p:ph type="body" orient="vert" idx="30" hasCustomPrompt="1"/>
          </p:nvPr>
        </p:nvSpPr>
        <p:spPr>
          <a:xfrm>
            <a:off x="7365971" y="2968004"/>
            <a:ext cx="668821" cy="129393"/>
          </a:xfrm>
          <a:noFill/>
          <a:effectLst/>
        </p:spPr>
        <p:txBody>
          <a:bodyPr vert="horz" lIns="0" tIns="0" rIns="36000" bIns="0" anchor="ctr"/>
          <a:lstStyle>
            <a:lvl1pPr marL="0" indent="0" algn="l">
              <a:buFontTx/>
              <a:buNone/>
              <a:defRPr sz="900" b="1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 marL="263420" indent="0">
              <a:buNone/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dirty="0"/>
              <a:t>GETAGD</a:t>
            </a:r>
          </a:p>
        </p:txBody>
      </p:sp>
    </p:spTree>
    <p:extLst>
      <p:ext uri="{BB962C8B-B14F-4D97-AF65-F5344CB8AC3E}">
        <p14:creationId xmlns:p14="http://schemas.microsoft.com/office/powerpoint/2010/main" val="2216822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4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2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7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7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7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7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7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7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" grpId="0" animBg="1"/>
      <p:bldP spid="188" grpId="0" animBg="1"/>
      <p:bldP spid="192" grpId="0" animBg="1"/>
      <p:bldP spid="193" grpId="0" animBg="1"/>
      <p:bldP spid="195" grpId="0" build="p"/>
      <p:bldP spid="198" grpId="0" build="p"/>
      <p:bldP spid="201" grpId="0" build="p"/>
      <p:bldP spid="204" grpId="0" animBg="1"/>
      <p:bldP spid="220" grpId="0" animBg="1"/>
      <p:bldP spid="222" grpId="0" animBg="1"/>
      <p:bldP spid="230" grpId="0" build="p"/>
      <p:bldP spid="231" grpId="0" build="p"/>
      <p:bldP spid="232" grpId="0" build="p"/>
      <p:bldP spid="233" grpId="0" build="p"/>
      <p:bldP spid="23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5" grpId="0" animBg="1"/>
      <p:bldP spid="236" grpId="0" animBg="1"/>
      <p:bldP spid="237" grpId="0" animBg="1"/>
      <p:bldP spid="13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2104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61B9A90-182E-49A3-8BF5-04F322881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9999" y="1576318"/>
            <a:ext cx="11292002" cy="440977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lvl="0"/>
            <a:r>
              <a:rPr lang="en-GB" noProof="0" dirty="0"/>
              <a:t>Click here to add text. Need additional help? PPT Solutions has added extra instructions to the sides of the slides to help style- and process your text.</a:t>
            </a:r>
          </a:p>
          <a:p>
            <a:pPr lvl="1"/>
            <a:r>
              <a:rPr lang="en-GB" noProof="0" dirty="0"/>
              <a:t>Sub-bullet #1</a:t>
            </a:r>
          </a:p>
          <a:p>
            <a:pPr lvl="2"/>
            <a:r>
              <a:rPr lang="en-GB" noProof="0" dirty="0"/>
              <a:t>Sub-bullet #2</a:t>
            </a:r>
          </a:p>
          <a:p>
            <a:pPr lvl="3"/>
            <a:r>
              <a:rPr lang="en-GB" noProof="0" dirty="0"/>
              <a:t>Default text</a:t>
            </a:r>
          </a:p>
          <a:p>
            <a:pPr lvl="4"/>
            <a:r>
              <a:rPr lang="en-GB" noProof="0" dirty="0"/>
              <a:t>Subtitle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 #1</a:t>
            </a:r>
          </a:p>
          <a:p>
            <a:pPr lvl="7"/>
            <a:r>
              <a:rPr lang="en-GB" noProof="0" dirty="0"/>
              <a:t>Sub-bullet #2</a:t>
            </a:r>
          </a:p>
          <a:p>
            <a:pPr lvl="8"/>
            <a:r>
              <a:rPr lang="en-GB" noProof="0" dirty="0"/>
              <a:t>Subtitle #2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CC0954C-56F0-4481-AEFC-476FD5516A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0000" y="7420835"/>
            <a:ext cx="1371495" cy="151789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l">
              <a:defRPr sz="1000" b="1" cap="all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3361AE77-BA20-49AA-8368-421CA4CC9248}" type="datetime4">
              <a:rPr lang="en-GB" noProof="0" smtClean="0"/>
              <a:t>24 August 2022</a:t>
            </a:fld>
            <a:endParaRPr lang="en-GB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93B2B64-2362-45C8-9E78-5ECAAAF347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21494" y="7420835"/>
            <a:ext cx="4274504" cy="151789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algn="l">
              <a:defRPr sz="10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Change this text? Go to ‘insert’ -&gt; ‘Footer and Header’</a:t>
            </a:r>
            <a:endParaRPr lang="en-GB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549FE6F-67CB-4243-BE03-A9A3C40078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66510" y="6204076"/>
            <a:ext cx="825490" cy="383482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432000" bIns="0" rtlCol="0" anchor="ctr">
            <a:noAutofit/>
          </a:bodyPr>
          <a:lstStyle>
            <a:lvl1pPr algn="r">
              <a:defRPr sz="1000" b="1">
                <a:solidFill>
                  <a:schemeClr val="accent1"/>
                </a:solidFill>
                <a:latin typeface="+mj-lt"/>
              </a:defRPr>
            </a:lvl1pPr>
          </a:lstStyle>
          <a:p>
            <a:fld id="{D7B5DC5B-6873-43DB-ADC7-B15ACCE0DFDB}" type="slidenum">
              <a:rPr lang="en-GB" noProof="0" smtClean="0"/>
              <a:pPr/>
              <a:t>‹nr.›</a:t>
            </a:fld>
            <a:endParaRPr lang="en-GB" noProof="0" dirty="0"/>
          </a:p>
        </p:txBody>
      </p:sp>
      <p:sp>
        <p:nvSpPr>
          <p:cNvPr id="81" name="Rechthoek 80">
            <a:extLst>
              <a:ext uri="{FF2B5EF4-FFF2-40B4-BE49-F238E27FC236}">
                <a16:creationId xmlns:a16="http://schemas.microsoft.com/office/drawing/2014/main" id="{F84AA15C-5863-49F7-885D-3EE684E6C1BC}"/>
              </a:ext>
            </a:extLst>
          </p:cNvPr>
          <p:cNvSpPr/>
          <p:nvPr userDrawn="1"/>
        </p:nvSpPr>
        <p:spPr>
          <a:xfrm>
            <a:off x="0" y="6804000"/>
            <a:ext cx="1168400" cy="54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3944" tIns="143944" rIns="143944" bIns="143944" rtlCol="0" anchor="ctr"/>
          <a:lstStyle/>
          <a:p>
            <a:pPr algn="ctr"/>
            <a:endParaRPr lang="en-GB" sz="1599" noProof="0" dirty="0"/>
          </a:p>
        </p:txBody>
      </p:sp>
      <p:sp>
        <p:nvSpPr>
          <p:cNvPr id="99" name="Rechthoek 98">
            <a:extLst>
              <a:ext uri="{FF2B5EF4-FFF2-40B4-BE49-F238E27FC236}">
                <a16:creationId xmlns:a16="http://schemas.microsoft.com/office/drawing/2014/main" id="{3B6009A4-2675-444B-B3AA-9DA17997BB7A}"/>
              </a:ext>
            </a:extLst>
          </p:cNvPr>
          <p:cNvSpPr/>
          <p:nvPr userDrawn="1"/>
        </p:nvSpPr>
        <p:spPr>
          <a:xfrm>
            <a:off x="1168400" y="6804000"/>
            <a:ext cx="49276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3944" tIns="143944" rIns="143944" bIns="143944" rtlCol="0" anchor="ctr"/>
          <a:lstStyle/>
          <a:p>
            <a:pPr algn="ctr"/>
            <a:endParaRPr lang="en-GB" sz="1599" noProof="0" dirty="0"/>
          </a:p>
        </p:txBody>
      </p:sp>
      <p:sp>
        <p:nvSpPr>
          <p:cNvPr id="100" name="Rechthoek 99">
            <a:extLst>
              <a:ext uri="{FF2B5EF4-FFF2-40B4-BE49-F238E27FC236}">
                <a16:creationId xmlns:a16="http://schemas.microsoft.com/office/drawing/2014/main" id="{18F38934-9E02-4735-853C-EA26AE31F481}"/>
              </a:ext>
            </a:extLst>
          </p:cNvPr>
          <p:cNvSpPr/>
          <p:nvPr userDrawn="1"/>
        </p:nvSpPr>
        <p:spPr>
          <a:xfrm>
            <a:off x="11741948" y="6803998"/>
            <a:ext cx="450050" cy="5400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3944" tIns="143944" rIns="143944" bIns="143944" rtlCol="0" anchor="ctr"/>
          <a:lstStyle/>
          <a:p>
            <a:pPr algn="ctr"/>
            <a:endParaRPr lang="en-GB" sz="1599" noProof="0" dirty="0"/>
          </a:p>
        </p:txBody>
      </p:sp>
      <p:sp>
        <p:nvSpPr>
          <p:cNvPr id="101" name="Rechthoek 100">
            <a:extLst>
              <a:ext uri="{FF2B5EF4-FFF2-40B4-BE49-F238E27FC236}">
                <a16:creationId xmlns:a16="http://schemas.microsoft.com/office/drawing/2014/main" id="{FC1315FA-A686-4C97-9516-F4768BA89327}"/>
              </a:ext>
            </a:extLst>
          </p:cNvPr>
          <p:cNvSpPr/>
          <p:nvPr userDrawn="1"/>
        </p:nvSpPr>
        <p:spPr>
          <a:xfrm>
            <a:off x="6095998" y="6803998"/>
            <a:ext cx="5645951" cy="54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3944" tIns="143944" rIns="143944" bIns="143944" rtlCol="0" anchor="ctr"/>
          <a:lstStyle/>
          <a:p>
            <a:pPr algn="ctr"/>
            <a:endParaRPr lang="en-GB" sz="1599" noProof="0" dirty="0"/>
          </a:p>
        </p:txBody>
      </p:sp>
      <p:grpSp>
        <p:nvGrpSpPr>
          <p:cNvPr id="9" name="(GRID)" hidden="1">
            <a:extLst>
              <a:ext uri="{FF2B5EF4-FFF2-40B4-BE49-F238E27FC236}">
                <a16:creationId xmlns:a16="http://schemas.microsoft.com/office/drawing/2014/main" id="{E9529739-547B-48E2-8E65-25A3C8C6E066}"/>
              </a:ext>
            </a:extLst>
          </p:cNvPr>
          <p:cNvGrpSpPr/>
          <p:nvPr userDrawn="1"/>
        </p:nvGrpSpPr>
        <p:grpSpPr>
          <a:xfrm>
            <a:off x="0" y="2"/>
            <a:ext cx="12192000" cy="6858001"/>
            <a:chOff x="0" y="0"/>
            <a:chExt cx="12192000" cy="6858001"/>
          </a:xfrm>
          <a:solidFill>
            <a:schemeClr val="accent1">
              <a:alpha val="20000"/>
            </a:schemeClr>
          </a:solidFill>
        </p:grpSpPr>
        <p:sp>
          <p:nvSpPr>
            <p:cNvPr id="7" name="Rechthoek 6">
              <a:extLst>
                <a:ext uri="{FF2B5EF4-FFF2-40B4-BE49-F238E27FC236}">
                  <a16:creationId xmlns:a16="http://schemas.microsoft.com/office/drawing/2014/main" id="{1AB6ABB1-3170-4BDB-A852-345139B3A571}"/>
                </a:ext>
              </a:extLst>
            </p:cNvPr>
            <p:cNvSpPr/>
            <p:nvPr userDrawn="1"/>
          </p:nvSpPr>
          <p:spPr>
            <a:xfrm>
              <a:off x="0" y="0"/>
              <a:ext cx="12191998" cy="157631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en-GB" sz="1599" dirty="0" err="1"/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1B47981B-6CD8-4F12-8039-29DB80D99D6E}"/>
                </a:ext>
              </a:extLst>
            </p:cNvPr>
            <p:cNvSpPr/>
            <p:nvPr userDrawn="1"/>
          </p:nvSpPr>
          <p:spPr>
            <a:xfrm>
              <a:off x="0" y="5986092"/>
              <a:ext cx="12191998" cy="8719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en-GB" sz="1599" dirty="0" err="1"/>
            </a:p>
          </p:txBody>
        </p:sp>
        <p:sp>
          <p:nvSpPr>
            <p:cNvPr id="28" name="Rechthoek 27">
              <a:extLst>
                <a:ext uri="{FF2B5EF4-FFF2-40B4-BE49-F238E27FC236}">
                  <a16:creationId xmlns:a16="http://schemas.microsoft.com/office/drawing/2014/main" id="{C4BB5D8F-0C3D-442F-A7CC-6841E85663E6}"/>
                </a:ext>
              </a:extLst>
            </p:cNvPr>
            <p:cNvSpPr/>
            <p:nvPr userDrawn="1"/>
          </p:nvSpPr>
          <p:spPr>
            <a:xfrm rot="16200000">
              <a:off x="-3204000" y="3204001"/>
              <a:ext cx="6858001" cy="45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en-GB" sz="1599" dirty="0" err="1"/>
            </a:p>
          </p:txBody>
        </p:sp>
        <p:sp>
          <p:nvSpPr>
            <p:cNvPr id="29" name="Rechthoek 28">
              <a:extLst>
                <a:ext uri="{FF2B5EF4-FFF2-40B4-BE49-F238E27FC236}">
                  <a16:creationId xmlns:a16="http://schemas.microsoft.com/office/drawing/2014/main" id="{DEECF2A6-7EF8-48BF-9695-ECCB61007B15}"/>
                </a:ext>
              </a:extLst>
            </p:cNvPr>
            <p:cNvSpPr/>
            <p:nvPr userDrawn="1"/>
          </p:nvSpPr>
          <p:spPr>
            <a:xfrm rot="16200000">
              <a:off x="8537999" y="3204001"/>
              <a:ext cx="6858001" cy="45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en-GB" sz="1599" dirty="0" err="1"/>
            </a:p>
          </p:txBody>
        </p:sp>
      </p:grpSp>
      <p:sp>
        <p:nvSpPr>
          <p:cNvPr id="17" name="Tijdelijke aanduiding voor titel 1">
            <a:extLst>
              <a:ext uri="{FF2B5EF4-FFF2-40B4-BE49-F238E27FC236}">
                <a16:creationId xmlns:a16="http://schemas.microsoft.com/office/drawing/2014/main" id="{4D53F34F-4B6C-42BD-ABAB-B4F8CD739C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090" y="731020"/>
            <a:ext cx="11295858" cy="31949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dirty="0"/>
              <a:t>Add slide title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B94437CE-D458-40F8-9DE1-3BA9053164B5}"/>
              </a:ext>
            </a:extLst>
          </p:cNvPr>
          <p:cNvSpPr txBox="1"/>
          <p:nvPr userDrawn="1"/>
        </p:nvSpPr>
        <p:spPr>
          <a:xfrm>
            <a:off x="0" y="-854787"/>
            <a:ext cx="1528734" cy="391628"/>
          </a:xfrm>
          <a:prstGeom prst="rect">
            <a:avLst/>
          </a:prstGeom>
          <a:noFill/>
        </p:spPr>
        <p:txBody>
          <a:bodyPr wrap="none" lIns="0" tIns="71972" rIns="143944" bIns="71972" rtlCol="0">
            <a:spAutoFit/>
          </a:bodyPr>
          <a:lstStyle/>
          <a:p>
            <a:r>
              <a:rPr lang="en-GB" sz="1599" b="1" cap="none" baseline="0" noProof="0" dirty="0">
                <a:solidFill>
                  <a:schemeClr val="tx2"/>
                </a:solidFill>
                <a:latin typeface="+mj-lt"/>
              </a:rPr>
              <a:t>Template slide</a:t>
            </a:r>
          </a:p>
        </p:txBody>
      </p:sp>
    </p:spTree>
    <p:extLst>
      <p:ext uri="{BB962C8B-B14F-4D97-AF65-F5344CB8AC3E}">
        <p14:creationId xmlns:p14="http://schemas.microsoft.com/office/powerpoint/2010/main" val="887694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ransition spd="med">
    <p:fade/>
  </p:transition>
  <p:hf hdr="0"/>
  <p:txStyles>
    <p:titleStyle>
      <a:lvl1pPr algn="l" defTabSz="914034" rtl="0" eaLnBrk="1" latinLnBrk="0" hangingPunct="1">
        <a:lnSpc>
          <a:spcPct val="90000"/>
        </a:lnSpc>
        <a:spcBef>
          <a:spcPct val="0"/>
        </a:spcBef>
        <a:buNone/>
        <a:defRPr sz="3199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2490" indent="-182490" algn="l" defTabSz="914034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59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49083" indent="-274528" algn="l" defTabSz="914034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2"/>
        </a:buClr>
        <a:buSzPct val="70000"/>
        <a:buFont typeface="Segoe MDL2 Assets" panose="050A0102010101010101" pitchFamily="18" charset="0"/>
        <a:buChar char=""/>
        <a:tabLst/>
        <a:defRPr sz="159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82490" indent="-182490" algn="l" defTabSz="914034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rabicPeriod"/>
        <a:defRPr sz="159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0" indent="0" algn="l" defTabSz="914034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59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0" indent="0" algn="l" defTabSz="914034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2399" b="1" kern="1200">
          <a:solidFill>
            <a:schemeClr val="accent2"/>
          </a:solidFill>
          <a:latin typeface="+mj-lt"/>
          <a:ea typeface="+mn-ea"/>
          <a:cs typeface="+mn-cs"/>
        </a:defRPr>
      </a:lvl5pPr>
      <a:lvl6pPr marL="182490" indent="-182490" algn="l" defTabSz="914034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59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449083" indent="-220575" algn="l" defTabSz="914034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2"/>
        </a:buClr>
        <a:buSzPct val="70000"/>
        <a:buFont typeface="Segoe MDL2 Assets" panose="050A0102010101010101" pitchFamily="18" charset="0"/>
        <a:buChar char=""/>
        <a:tabLst/>
        <a:defRPr sz="159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2490" indent="-182490" algn="l" defTabSz="914034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rabicPeriod"/>
        <a:defRPr sz="159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0" indent="0" algn="l" defTabSz="914034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599" b="0" i="1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17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034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051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068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086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103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120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137" algn="l" defTabSz="91403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LOGO" hidden="1">
            <a:extLst>
              <a:ext uri="{FF2B5EF4-FFF2-40B4-BE49-F238E27FC236}">
                <a16:creationId xmlns:a16="http://schemas.microsoft.com/office/drawing/2014/main" id="{78538F70-4349-4486-9CF4-B213F95B3524}"/>
              </a:ext>
            </a:extLst>
          </p:cNvPr>
          <p:cNvGrpSpPr/>
          <p:nvPr userDrawn="1"/>
        </p:nvGrpSpPr>
        <p:grpSpPr>
          <a:xfrm>
            <a:off x="348525" y="347978"/>
            <a:ext cx="695165" cy="688086"/>
            <a:chOff x="10291381" y="780093"/>
            <a:chExt cx="695165" cy="688086"/>
          </a:xfrm>
        </p:grpSpPr>
        <p:sp>
          <p:nvSpPr>
            <p:cNvPr id="56" name="VIEKANT">
              <a:extLst>
                <a:ext uri="{FF2B5EF4-FFF2-40B4-BE49-F238E27FC236}">
                  <a16:creationId xmlns:a16="http://schemas.microsoft.com/office/drawing/2014/main" id="{C00740E7-E84E-4588-90CB-7EBBF78A9795}"/>
                </a:ext>
              </a:extLst>
            </p:cNvPr>
            <p:cNvSpPr/>
            <p:nvPr userDrawn="1"/>
          </p:nvSpPr>
          <p:spPr>
            <a:xfrm>
              <a:off x="10291381" y="784831"/>
              <a:ext cx="460493" cy="460493"/>
            </a:xfrm>
            <a:prstGeom prst="rect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57" name="CIRKEL">
              <a:extLst>
                <a:ext uri="{FF2B5EF4-FFF2-40B4-BE49-F238E27FC236}">
                  <a16:creationId xmlns:a16="http://schemas.microsoft.com/office/drawing/2014/main" id="{324C458A-AD5E-4A8C-9B2F-EB687499D021}"/>
                </a:ext>
              </a:extLst>
            </p:cNvPr>
            <p:cNvSpPr/>
            <p:nvPr userDrawn="1"/>
          </p:nvSpPr>
          <p:spPr>
            <a:xfrm>
              <a:off x="10521628" y="784831"/>
              <a:ext cx="460493" cy="460493"/>
            </a:xfrm>
            <a:prstGeom prst="ellips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58" name="DRIEHOEK">
              <a:extLst>
                <a:ext uri="{FF2B5EF4-FFF2-40B4-BE49-F238E27FC236}">
                  <a16:creationId xmlns:a16="http://schemas.microsoft.com/office/drawing/2014/main" id="{8717843F-DE41-4FC7-979B-C0374CC4155C}"/>
                </a:ext>
              </a:extLst>
            </p:cNvPr>
            <p:cNvSpPr/>
            <p:nvPr userDrawn="1"/>
          </p:nvSpPr>
          <p:spPr>
            <a:xfrm rot="5400000">
              <a:off x="10291381" y="1007686"/>
              <a:ext cx="460493" cy="460493"/>
            </a:xfrm>
            <a:prstGeom prst="rtTriangl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grpSp>
          <p:nvGrpSpPr>
            <p:cNvPr id="59" name="GROENE P">
              <a:extLst>
                <a:ext uri="{FF2B5EF4-FFF2-40B4-BE49-F238E27FC236}">
                  <a16:creationId xmlns:a16="http://schemas.microsoft.com/office/drawing/2014/main" id="{3FDC5D7E-F5C3-49E3-B300-D8378F513B25}"/>
                </a:ext>
              </a:extLst>
            </p:cNvPr>
            <p:cNvGrpSpPr/>
            <p:nvPr userDrawn="1"/>
          </p:nvGrpSpPr>
          <p:grpSpPr>
            <a:xfrm>
              <a:off x="10291381" y="780093"/>
              <a:ext cx="695165" cy="688086"/>
              <a:chOff x="2399038" y="2408969"/>
              <a:chExt cx="2162441" cy="2140423"/>
            </a:xfrm>
            <a:solidFill>
              <a:srgbClr val="1FF524"/>
            </a:solidFill>
          </p:grpSpPr>
          <p:sp>
            <p:nvSpPr>
              <p:cNvPr id="60" name="Rechthoekige driehoek 48">
                <a:extLst>
                  <a:ext uri="{FF2B5EF4-FFF2-40B4-BE49-F238E27FC236}">
                    <a16:creationId xmlns:a16="http://schemas.microsoft.com/office/drawing/2014/main" id="{67EF4647-90BF-4893-9CEE-1FF9994A976C}"/>
                  </a:ext>
                </a:extLst>
              </p:cNvPr>
              <p:cNvSpPr/>
              <p:nvPr userDrawn="1"/>
            </p:nvSpPr>
            <p:spPr>
              <a:xfrm rot="5400000">
                <a:off x="2399038" y="3107765"/>
                <a:ext cx="1441627" cy="1441627"/>
              </a:xfrm>
              <a:prstGeom prst="rtTriangl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61" name="Rechthoek 49">
                <a:extLst>
                  <a:ext uri="{FF2B5EF4-FFF2-40B4-BE49-F238E27FC236}">
                    <a16:creationId xmlns:a16="http://schemas.microsoft.com/office/drawing/2014/main" id="{42F32DD6-4CC5-47A5-A742-2180D5C7EF97}"/>
                  </a:ext>
                </a:extLst>
              </p:cNvPr>
              <p:cNvSpPr/>
              <p:nvPr userDrawn="1"/>
            </p:nvSpPr>
            <p:spPr>
              <a:xfrm>
                <a:off x="2399038" y="2408969"/>
                <a:ext cx="1441627" cy="1441627"/>
              </a:xfrm>
              <a:prstGeom prst="rect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62" name="Ovaal 50">
                <a:extLst>
                  <a:ext uri="{FF2B5EF4-FFF2-40B4-BE49-F238E27FC236}">
                    <a16:creationId xmlns:a16="http://schemas.microsoft.com/office/drawing/2014/main" id="{F0EFAD53-BDF2-4552-9DC2-0C98D1BD28FD}"/>
                  </a:ext>
                </a:extLst>
              </p:cNvPr>
              <p:cNvSpPr/>
              <p:nvPr userDrawn="1"/>
            </p:nvSpPr>
            <p:spPr>
              <a:xfrm>
                <a:off x="3119852" y="2408969"/>
                <a:ext cx="1441627" cy="1441627"/>
              </a:xfrm>
              <a:prstGeom prst="ellips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19B37A3-82F2-45D5-868F-F00F93F6E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10751275" cy="36902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l-NL" noProof="0" dirty="0"/>
              <a:t>PLAATS TITEL HIER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61B9A90-182E-49A3-8BF5-04F322881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0000" y="1593843"/>
            <a:ext cx="10753200" cy="42123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Alt. 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549FE6F-67CB-4243-BE03-A9A3C40078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8526" y="6426000"/>
            <a:ext cx="288000" cy="432000"/>
          </a:xfrm>
          <a:prstGeom prst="rect">
            <a:avLst/>
          </a:prstGeom>
          <a:solidFill>
            <a:schemeClr val="tx1"/>
          </a:solidFill>
        </p:spPr>
        <p:txBody>
          <a:bodyPr vert="horz" lIns="0" tIns="72000" rIns="0" bIns="0" rtlCol="0" anchor="t">
            <a:noAutofit/>
          </a:bodyPr>
          <a:lstStyle>
            <a:lvl1pPr algn="ctr">
              <a:defRPr sz="1000" b="1">
                <a:solidFill>
                  <a:schemeClr val="bg1"/>
                </a:solidFill>
                <a:latin typeface="+mj-lt"/>
              </a:defRPr>
            </a:lvl1pPr>
          </a:lstStyle>
          <a:p>
            <a:fld id="{D7B5DC5B-6873-43DB-ADC7-B15ACCE0DFDB}" type="slidenum">
              <a:rPr lang="nl-NL" smtClean="0"/>
              <a:pPr/>
              <a:t>‹nr.›</a:t>
            </a:fld>
            <a:endParaRPr lang="nl-NL" dirty="0"/>
          </a:p>
        </p:txBody>
      </p:sp>
      <p:grpSp>
        <p:nvGrpSpPr>
          <p:cNvPr id="15" name="GRID" hidden="1">
            <a:extLst>
              <a:ext uri="{FF2B5EF4-FFF2-40B4-BE49-F238E27FC236}">
                <a16:creationId xmlns:a16="http://schemas.microsoft.com/office/drawing/2014/main" id="{4129D105-9E64-446B-9706-45C80CEFF79A}"/>
              </a:ext>
            </a:extLst>
          </p:cNvPr>
          <p:cNvGrpSpPr/>
          <p:nvPr userDrawn="1"/>
        </p:nvGrpSpPr>
        <p:grpSpPr>
          <a:xfrm>
            <a:off x="-12032" y="0"/>
            <a:ext cx="12204032" cy="6858000"/>
            <a:chOff x="-12032" y="0"/>
            <a:chExt cx="12204032" cy="6858000"/>
          </a:xfrm>
        </p:grpSpPr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7D9988B5-FF41-44BF-9EBA-8ED0383D0B4A}"/>
                </a:ext>
              </a:extLst>
            </p:cNvPr>
            <p:cNvSpPr/>
            <p:nvPr userDrawn="1"/>
          </p:nvSpPr>
          <p:spPr>
            <a:xfrm>
              <a:off x="-12032" y="0"/>
              <a:ext cx="12192000" cy="72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223B51F0-7066-4BAC-B391-CBE4243866E1}"/>
                </a:ext>
              </a:extLst>
            </p:cNvPr>
            <p:cNvSpPr/>
            <p:nvPr userDrawn="1"/>
          </p:nvSpPr>
          <p:spPr>
            <a:xfrm>
              <a:off x="0" y="0"/>
              <a:ext cx="720000" cy="685799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986314BC-5B6A-423E-A18F-BE67EEBFD0AA}"/>
                </a:ext>
              </a:extLst>
            </p:cNvPr>
            <p:cNvSpPr/>
            <p:nvPr userDrawn="1"/>
          </p:nvSpPr>
          <p:spPr>
            <a:xfrm>
              <a:off x="11472000" y="0"/>
              <a:ext cx="720000" cy="685799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459F3FC6-346A-4720-8A58-EF51F3E955F9}"/>
                </a:ext>
              </a:extLst>
            </p:cNvPr>
            <p:cNvSpPr/>
            <p:nvPr userDrawn="1"/>
          </p:nvSpPr>
          <p:spPr>
            <a:xfrm>
              <a:off x="0" y="1064525"/>
              <a:ext cx="12192000" cy="54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3D4E2D73-574C-4613-A3A4-5612A2E130A4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2775937-D9EA-4974-9459-412AF5D1CBD4}"/>
                </a:ext>
              </a:extLst>
            </p:cNvPr>
            <p:cNvSpPr/>
            <p:nvPr userDrawn="1"/>
          </p:nvSpPr>
          <p:spPr>
            <a:xfrm>
              <a:off x="0" y="5806208"/>
              <a:ext cx="12192000" cy="54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</p:grpSp>
      <p:grpSp>
        <p:nvGrpSpPr>
          <p:cNvPr id="14" name="Group 13" hidden="1">
            <a:extLst>
              <a:ext uri="{FF2B5EF4-FFF2-40B4-BE49-F238E27FC236}">
                <a16:creationId xmlns:a16="http://schemas.microsoft.com/office/drawing/2014/main" id="{23640DE1-7525-4E31-9C0B-DDA094E27FFB}"/>
              </a:ext>
            </a:extLst>
          </p:cNvPr>
          <p:cNvGrpSpPr/>
          <p:nvPr userDrawn="1"/>
        </p:nvGrpSpPr>
        <p:grpSpPr>
          <a:xfrm>
            <a:off x="-581025" y="0"/>
            <a:ext cx="13954125" cy="6858000"/>
            <a:chOff x="-581025" y="0"/>
            <a:chExt cx="13954125" cy="685800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49971C6-9FAF-42F9-8C80-6142AF183594}"/>
                </a:ext>
              </a:extLst>
            </p:cNvPr>
            <p:cNvGrpSpPr/>
            <p:nvPr userDrawn="1"/>
          </p:nvGrpSpPr>
          <p:grpSpPr>
            <a:xfrm>
              <a:off x="-581025" y="6282000"/>
              <a:ext cx="13954125" cy="576000"/>
              <a:chOff x="-581025" y="6248400"/>
              <a:chExt cx="13954125" cy="24960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4C4BE31A-4421-48DE-A947-A03A99757E7F}"/>
                  </a:ext>
                </a:extLst>
              </p:cNvPr>
              <p:cNvCxnSpPr/>
              <p:nvPr userDrawn="1"/>
            </p:nvCxnSpPr>
            <p:spPr>
              <a:xfrm>
                <a:off x="-581025" y="6248400"/>
                <a:ext cx="13954125" cy="0"/>
              </a:xfrm>
              <a:prstGeom prst="line">
                <a:avLst/>
              </a:prstGeom>
              <a:ln w="38100" cap="rnd">
                <a:solidFill>
                  <a:schemeClr val="accent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6997F974-01F2-448E-B8F4-2AD37AA1AF79}"/>
                  </a:ext>
                </a:extLst>
              </p:cNvPr>
              <p:cNvCxnSpPr/>
              <p:nvPr userDrawn="1"/>
            </p:nvCxnSpPr>
            <p:spPr>
              <a:xfrm>
                <a:off x="-581025" y="6498000"/>
                <a:ext cx="13954125" cy="0"/>
              </a:xfrm>
              <a:prstGeom prst="line">
                <a:avLst/>
              </a:prstGeom>
              <a:ln w="38100" cap="rnd">
                <a:solidFill>
                  <a:schemeClr val="accent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5426A5C0-518B-47EF-A132-E84BDE352BF6}"/>
                </a:ext>
              </a:extLst>
            </p:cNvPr>
            <p:cNvGrpSpPr/>
            <p:nvPr userDrawn="1"/>
          </p:nvGrpSpPr>
          <p:grpSpPr>
            <a:xfrm>
              <a:off x="-581025" y="0"/>
              <a:ext cx="13954125" cy="576000"/>
              <a:chOff x="-581025" y="6248400"/>
              <a:chExt cx="13954125" cy="249600"/>
            </a:xfrm>
          </p:grpSpPr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0F653321-D18C-49D5-8BB2-34284DAC83D5}"/>
                  </a:ext>
                </a:extLst>
              </p:cNvPr>
              <p:cNvCxnSpPr/>
              <p:nvPr userDrawn="1"/>
            </p:nvCxnSpPr>
            <p:spPr>
              <a:xfrm>
                <a:off x="-581025" y="6248400"/>
                <a:ext cx="13954125" cy="0"/>
              </a:xfrm>
              <a:prstGeom prst="line">
                <a:avLst/>
              </a:prstGeom>
              <a:ln w="38100" cap="rnd">
                <a:solidFill>
                  <a:schemeClr val="accent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8164DE20-4AE1-49CE-A220-0538A35BA252}"/>
                  </a:ext>
                </a:extLst>
              </p:cNvPr>
              <p:cNvCxnSpPr/>
              <p:nvPr userDrawn="1"/>
            </p:nvCxnSpPr>
            <p:spPr>
              <a:xfrm>
                <a:off x="-581025" y="6498000"/>
                <a:ext cx="13954125" cy="0"/>
              </a:xfrm>
              <a:prstGeom prst="line">
                <a:avLst/>
              </a:prstGeom>
              <a:ln w="38100" cap="rnd">
                <a:solidFill>
                  <a:schemeClr val="accent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7" name="LOGO">
            <a:extLst>
              <a:ext uri="{FF2B5EF4-FFF2-40B4-BE49-F238E27FC236}">
                <a16:creationId xmlns:a16="http://schemas.microsoft.com/office/drawing/2014/main" id="{457B8A8F-25CD-49D2-91F6-D265A1E27699}"/>
              </a:ext>
            </a:extLst>
          </p:cNvPr>
          <p:cNvGrpSpPr/>
          <p:nvPr userDrawn="1"/>
        </p:nvGrpSpPr>
        <p:grpSpPr>
          <a:xfrm>
            <a:off x="348525" y="347978"/>
            <a:ext cx="288001" cy="285068"/>
            <a:chOff x="10291381" y="780093"/>
            <a:chExt cx="695165" cy="688086"/>
          </a:xfrm>
        </p:grpSpPr>
        <p:sp>
          <p:nvSpPr>
            <p:cNvPr id="68" name="VIEKANT">
              <a:extLst>
                <a:ext uri="{FF2B5EF4-FFF2-40B4-BE49-F238E27FC236}">
                  <a16:creationId xmlns:a16="http://schemas.microsoft.com/office/drawing/2014/main" id="{CDAC566A-3746-40EF-954B-BD057DB25881}"/>
                </a:ext>
              </a:extLst>
            </p:cNvPr>
            <p:cNvSpPr/>
            <p:nvPr userDrawn="1"/>
          </p:nvSpPr>
          <p:spPr>
            <a:xfrm>
              <a:off x="10291381" y="784831"/>
              <a:ext cx="460493" cy="460493"/>
            </a:xfrm>
            <a:prstGeom prst="rect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69" name="CIRKEL">
              <a:extLst>
                <a:ext uri="{FF2B5EF4-FFF2-40B4-BE49-F238E27FC236}">
                  <a16:creationId xmlns:a16="http://schemas.microsoft.com/office/drawing/2014/main" id="{46C55B31-26A2-4535-947E-D5277AF5B64F}"/>
                </a:ext>
              </a:extLst>
            </p:cNvPr>
            <p:cNvSpPr/>
            <p:nvPr userDrawn="1"/>
          </p:nvSpPr>
          <p:spPr>
            <a:xfrm>
              <a:off x="10521628" y="784831"/>
              <a:ext cx="460493" cy="460493"/>
            </a:xfrm>
            <a:prstGeom prst="ellips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70" name="DRIEHOEK">
              <a:extLst>
                <a:ext uri="{FF2B5EF4-FFF2-40B4-BE49-F238E27FC236}">
                  <a16:creationId xmlns:a16="http://schemas.microsoft.com/office/drawing/2014/main" id="{032102FC-DA73-4C68-A94D-3BE5343037E0}"/>
                </a:ext>
              </a:extLst>
            </p:cNvPr>
            <p:cNvSpPr/>
            <p:nvPr userDrawn="1"/>
          </p:nvSpPr>
          <p:spPr>
            <a:xfrm rot="5400000">
              <a:off x="10291381" y="1007686"/>
              <a:ext cx="460493" cy="460493"/>
            </a:xfrm>
            <a:prstGeom prst="rtTriangl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grpSp>
          <p:nvGrpSpPr>
            <p:cNvPr id="71" name="GROENE P">
              <a:extLst>
                <a:ext uri="{FF2B5EF4-FFF2-40B4-BE49-F238E27FC236}">
                  <a16:creationId xmlns:a16="http://schemas.microsoft.com/office/drawing/2014/main" id="{67C89008-859C-440C-975A-A0BAB12E869C}"/>
                </a:ext>
              </a:extLst>
            </p:cNvPr>
            <p:cNvGrpSpPr/>
            <p:nvPr userDrawn="1"/>
          </p:nvGrpSpPr>
          <p:grpSpPr>
            <a:xfrm>
              <a:off x="10291381" y="780093"/>
              <a:ext cx="695165" cy="688086"/>
              <a:chOff x="2399038" y="2408969"/>
              <a:chExt cx="2162441" cy="2140423"/>
            </a:xfrm>
            <a:solidFill>
              <a:srgbClr val="1FF524"/>
            </a:solidFill>
          </p:grpSpPr>
          <p:sp>
            <p:nvSpPr>
              <p:cNvPr id="72" name="Rechthoekige driehoek 48">
                <a:extLst>
                  <a:ext uri="{FF2B5EF4-FFF2-40B4-BE49-F238E27FC236}">
                    <a16:creationId xmlns:a16="http://schemas.microsoft.com/office/drawing/2014/main" id="{2F0E98DC-79B5-4AE3-B80B-97834E3D8395}"/>
                  </a:ext>
                </a:extLst>
              </p:cNvPr>
              <p:cNvSpPr/>
              <p:nvPr userDrawn="1"/>
            </p:nvSpPr>
            <p:spPr>
              <a:xfrm rot="5400000">
                <a:off x="2399038" y="3107765"/>
                <a:ext cx="1441627" cy="1441627"/>
              </a:xfrm>
              <a:prstGeom prst="rtTriangl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73" name="Rechthoek 49">
                <a:extLst>
                  <a:ext uri="{FF2B5EF4-FFF2-40B4-BE49-F238E27FC236}">
                    <a16:creationId xmlns:a16="http://schemas.microsoft.com/office/drawing/2014/main" id="{1EAC8BC8-512A-4491-930F-DE097BAD194D}"/>
                  </a:ext>
                </a:extLst>
              </p:cNvPr>
              <p:cNvSpPr/>
              <p:nvPr userDrawn="1"/>
            </p:nvSpPr>
            <p:spPr>
              <a:xfrm>
                <a:off x="2399038" y="2408969"/>
                <a:ext cx="1441627" cy="1441627"/>
              </a:xfrm>
              <a:prstGeom prst="rect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74" name="Ovaal 50">
                <a:extLst>
                  <a:ext uri="{FF2B5EF4-FFF2-40B4-BE49-F238E27FC236}">
                    <a16:creationId xmlns:a16="http://schemas.microsoft.com/office/drawing/2014/main" id="{39714E2B-495C-46F6-9BA9-4A6A40AA2F87}"/>
                  </a:ext>
                </a:extLst>
              </p:cNvPr>
              <p:cNvSpPr/>
              <p:nvPr userDrawn="1"/>
            </p:nvSpPr>
            <p:spPr>
              <a:xfrm>
                <a:off x="3119852" y="2408969"/>
                <a:ext cx="1441627" cy="1441627"/>
              </a:xfrm>
              <a:prstGeom prst="ellips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70761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08000" indent="-10800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108000" indent="-10800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Clr>
          <a:schemeClr val="accent2"/>
        </a:buClr>
        <a:buFont typeface="Arial" panose="020B0604020202020204" pitchFamily="34" charset="0"/>
        <a:buChar char="•"/>
        <a:tabLst/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108000" indent="-10800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Clr>
          <a:schemeClr val="accent3"/>
        </a:buClr>
        <a:buFont typeface="Segoe UI Light" panose="020B0502040204020203" pitchFamily="34" charset="0"/>
        <a:buChar char="–"/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1200"/>
        </a:spcBef>
        <a:spcAft>
          <a:spcPts val="600"/>
        </a:spcAft>
        <a:buFont typeface="Arial" panose="020B0604020202020204" pitchFamily="34" charset="0"/>
        <a:buNone/>
        <a:defRPr sz="1400" b="1" kern="1200" cap="all">
          <a:solidFill>
            <a:schemeClr val="accent2"/>
          </a:solidFill>
          <a:latin typeface="+mj-lt"/>
          <a:ea typeface="+mn-ea"/>
          <a:cs typeface="+mn-cs"/>
        </a:defRPr>
      </a:lvl5pPr>
      <a:lvl6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1000" b="0" kern="1200" cap="all" baseline="0">
          <a:solidFill>
            <a:schemeClr val="tx1"/>
          </a:solidFill>
          <a:latin typeface="+mj-lt"/>
          <a:ea typeface="+mn-ea"/>
          <a:cs typeface="+mn-cs"/>
        </a:defRPr>
      </a:lvl6pPr>
      <a:lvl7pPr marL="268288" indent="-268288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rabicPeriod"/>
        <a:tabLst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536575" indent="-268288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lphaLcPeriod"/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90000"/>
        </a:lnSpc>
        <a:spcBef>
          <a:spcPts val="12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90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03">
          <p15:clr>
            <a:srgbClr val="F26B43"/>
          </p15:clr>
        </p15:guide>
        <p15:guide id="2" pos="453">
          <p15:clr>
            <a:srgbClr val="F26B43"/>
          </p15:clr>
        </p15:guide>
        <p15:guide id="3" orient="horz" pos="3657">
          <p15:clr>
            <a:srgbClr val="F26B43"/>
          </p15:clr>
        </p15:guide>
        <p15:guide id="4" orient="horz" pos="3997">
          <p15:clr>
            <a:srgbClr val="A4A3A4"/>
          </p15:clr>
        </p15:guide>
        <p15:guide id="5" orient="horz" pos="4094">
          <p15:clr>
            <a:srgbClr val="A4A3A4"/>
          </p15:clr>
        </p15:guide>
        <p15:guide id="6" pos="7226">
          <p15:clr>
            <a:srgbClr val="F26B43"/>
          </p15:clr>
        </p15:guide>
        <p15:guide id="7" orient="horz" pos="686">
          <p15:clr>
            <a:srgbClr val="A4A3A4"/>
          </p15:clr>
        </p15:guide>
        <p15:guide id="9" orient="horz" pos="45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3.sv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hyperlink" Target="https://pptsolutions.nl/" TargetMode="External"/><Relationship Id="rId4" Type="http://schemas.openxmlformats.org/officeDocument/2006/relationships/image" Target="../media/image11.svg"/><Relationship Id="rId9" Type="http://schemas.openxmlformats.org/officeDocument/2006/relationships/image" Target="../media/image1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afbeelding 4" descr="Afbeelding met persoon, binnen, man, staand&#10;&#10;Automatisch gegenereerde beschrijving">
            <a:extLst>
              <a:ext uri="{FF2B5EF4-FFF2-40B4-BE49-F238E27FC236}">
                <a16:creationId xmlns:a16="http://schemas.microsoft.com/office/drawing/2014/main" id="{68AD616D-FEE5-4EA5-8CDF-C5BE2BBEDCA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" b="59"/>
          <a:stretch>
            <a:fillRect/>
          </a:stretch>
        </p:blipFill>
        <p:spPr/>
      </p:pic>
      <p:sp>
        <p:nvSpPr>
          <p:cNvPr id="22" name="Tijdelijke aanduiding voor verticale tekst 21">
            <a:extLst>
              <a:ext uri="{FF2B5EF4-FFF2-40B4-BE49-F238E27FC236}">
                <a16:creationId xmlns:a16="http://schemas.microsoft.com/office/drawing/2014/main" id="{A8CFFC6A-C43F-4C88-B76F-73C2D28344D1}"/>
              </a:ext>
            </a:extLst>
          </p:cNvPr>
          <p:cNvSpPr>
            <a:spLocks noGrp="1"/>
          </p:cNvSpPr>
          <p:nvPr>
            <p:ph type="body" orient="vert" idx="19"/>
          </p:nvPr>
        </p:nvSpPr>
        <p:spPr/>
        <p:txBody>
          <a:bodyPr/>
          <a:lstStyle/>
          <a:p>
            <a:r>
              <a:rPr lang="en-GB" dirty="0"/>
              <a:t>xxx</a:t>
            </a:r>
          </a:p>
        </p:txBody>
      </p:sp>
      <p:sp>
        <p:nvSpPr>
          <p:cNvPr id="23" name="Tijdelijke aanduiding voor verticale tekst 22">
            <a:extLst>
              <a:ext uri="{FF2B5EF4-FFF2-40B4-BE49-F238E27FC236}">
                <a16:creationId xmlns:a16="http://schemas.microsoft.com/office/drawing/2014/main" id="{118DCB8F-5AB2-4A76-BCEE-02D2A5A8A624}"/>
              </a:ext>
            </a:extLst>
          </p:cNvPr>
          <p:cNvSpPr>
            <a:spLocks noGrp="1"/>
          </p:cNvSpPr>
          <p:nvPr>
            <p:ph type="body" orient="vert" idx="20"/>
          </p:nvPr>
        </p:nvSpPr>
        <p:spPr/>
        <p:txBody>
          <a:bodyPr/>
          <a:lstStyle/>
          <a:p>
            <a:r>
              <a:rPr lang="en-GB" dirty="0"/>
              <a:t>xxx</a:t>
            </a:r>
          </a:p>
        </p:txBody>
      </p:sp>
      <p:sp>
        <p:nvSpPr>
          <p:cNvPr id="24" name="Tijdelijke aanduiding voor verticale tekst 23">
            <a:extLst>
              <a:ext uri="{FF2B5EF4-FFF2-40B4-BE49-F238E27FC236}">
                <a16:creationId xmlns:a16="http://schemas.microsoft.com/office/drawing/2014/main" id="{7E407822-FD5E-471C-AEAA-6EC95410C609}"/>
              </a:ext>
            </a:extLst>
          </p:cNvPr>
          <p:cNvSpPr>
            <a:spLocks noGrp="1"/>
          </p:cNvSpPr>
          <p:nvPr>
            <p:ph type="body" orient="vert" idx="21"/>
          </p:nvPr>
        </p:nvSpPr>
        <p:spPr/>
        <p:txBody>
          <a:bodyPr/>
          <a:lstStyle/>
          <a:p>
            <a:r>
              <a:rPr lang="en-GB" dirty="0"/>
              <a:t>xxx</a:t>
            </a:r>
          </a:p>
        </p:txBody>
      </p:sp>
      <p:sp>
        <p:nvSpPr>
          <p:cNvPr id="25" name="Tijdelijke aanduiding voor verticale tekst 24">
            <a:extLst>
              <a:ext uri="{FF2B5EF4-FFF2-40B4-BE49-F238E27FC236}">
                <a16:creationId xmlns:a16="http://schemas.microsoft.com/office/drawing/2014/main" id="{029A9D29-EE8B-47E3-898A-2161E91BD7BA}"/>
              </a:ext>
            </a:extLst>
          </p:cNvPr>
          <p:cNvSpPr>
            <a:spLocks noGrp="1"/>
          </p:cNvSpPr>
          <p:nvPr>
            <p:ph type="body" orient="vert" idx="22"/>
          </p:nvPr>
        </p:nvSpPr>
        <p:spPr/>
        <p:txBody>
          <a:bodyPr/>
          <a:lstStyle/>
          <a:p>
            <a:r>
              <a:rPr lang="en-GB" dirty="0"/>
              <a:t>Your name</a:t>
            </a:r>
          </a:p>
        </p:txBody>
      </p:sp>
      <p:sp>
        <p:nvSpPr>
          <p:cNvPr id="26" name="Tijdelijke aanduiding voor verticale tekst 25">
            <a:extLst>
              <a:ext uri="{FF2B5EF4-FFF2-40B4-BE49-F238E27FC236}">
                <a16:creationId xmlns:a16="http://schemas.microsoft.com/office/drawing/2014/main" id="{8F5EB22A-F5AA-4BEC-8E7A-9A14D791FD4D}"/>
              </a:ext>
            </a:extLst>
          </p:cNvPr>
          <p:cNvSpPr>
            <a:spLocks noGrp="1"/>
          </p:cNvSpPr>
          <p:nvPr>
            <p:ph type="body" orient="vert" idx="23"/>
          </p:nvPr>
        </p:nvSpPr>
        <p:spPr/>
        <p:txBody>
          <a:bodyPr/>
          <a:lstStyle/>
          <a:p>
            <a:r>
              <a:rPr lang="en-GB" dirty="0"/>
              <a:t>Your name</a:t>
            </a:r>
          </a:p>
        </p:txBody>
      </p:sp>
      <p:pic>
        <p:nvPicPr>
          <p:cNvPr id="7" name="Tijdelijke aanduiding voor afbeelding 6" descr="Afbeelding met persoon, zitten, binnen, kind&#10;&#10;Automatisch gegenereerde beschrijving">
            <a:extLst>
              <a:ext uri="{FF2B5EF4-FFF2-40B4-BE49-F238E27FC236}">
                <a16:creationId xmlns:a16="http://schemas.microsoft.com/office/drawing/2014/main" id="{6EF05F9A-295A-4F5E-AEC6-0A539689C06B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" b="94"/>
          <a:stretch>
            <a:fillRect/>
          </a:stretch>
        </p:blipFill>
        <p:spPr/>
      </p:pic>
      <p:pic>
        <p:nvPicPr>
          <p:cNvPr id="9" name="Tijdelijke aanduiding voor afbeelding 8" descr="Afbeelding met surfen, buiten, water, strand&#10;&#10;Automatisch gegenereerde beschrijving">
            <a:extLst>
              <a:ext uri="{FF2B5EF4-FFF2-40B4-BE49-F238E27FC236}">
                <a16:creationId xmlns:a16="http://schemas.microsoft.com/office/drawing/2014/main" id="{3BDCAC28-9AB8-40C7-99A3-C22BE9F94EA9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Tijdelijke aanduiding voor afbeelding 10">
            <a:extLst>
              <a:ext uri="{FF2B5EF4-FFF2-40B4-BE49-F238E27FC236}">
                <a16:creationId xmlns:a16="http://schemas.microsoft.com/office/drawing/2014/main" id="{0E59F35B-0820-4E4F-A87B-E7F1CF59C7BD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" b="126"/>
          <a:stretch>
            <a:fillRect/>
          </a:stretch>
        </p:blipFill>
        <p:spPr/>
      </p:pic>
      <p:sp>
        <p:nvSpPr>
          <p:cNvPr id="16" name="Titel 15">
            <a:extLst>
              <a:ext uri="{FF2B5EF4-FFF2-40B4-BE49-F238E27FC236}">
                <a16:creationId xmlns:a16="http://schemas.microsoft.com/office/drawing/2014/main" id="{D18F7294-3E8D-4DF4-A2B5-392D85163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Open with a Personal Introduction</a:t>
            </a:r>
          </a:p>
        </p:txBody>
      </p:sp>
      <p:sp>
        <p:nvSpPr>
          <p:cNvPr id="33" name="Tijdelijke aanduiding voor verticale tekst 32">
            <a:extLst>
              <a:ext uri="{FF2B5EF4-FFF2-40B4-BE49-F238E27FC236}">
                <a16:creationId xmlns:a16="http://schemas.microsoft.com/office/drawing/2014/main" id="{6E1B167A-49E6-4A1D-A23A-565C7B89F0D8}"/>
              </a:ext>
            </a:extLst>
          </p:cNvPr>
          <p:cNvSpPr>
            <a:spLocks noGrp="1"/>
          </p:cNvSpPr>
          <p:nvPr>
            <p:ph type="body" orient="vert" idx="27"/>
          </p:nvPr>
        </p:nvSpPr>
        <p:spPr/>
        <p:txBody>
          <a:bodyPr/>
          <a:lstStyle/>
          <a:p>
            <a:r>
              <a:rPr lang="nl-NL" dirty="0"/>
              <a:t>BERICHTEN</a:t>
            </a:r>
          </a:p>
        </p:txBody>
      </p:sp>
      <p:sp>
        <p:nvSpPr>
          <p:cNvPr id="34" name="Tijdelijke aanduiding voor verticale tekst 33">
            <a:extLst>
              <a:ext uri="{FF2B5EF4-FFF2-40B4-BE49-F238E27FC236}">
                <a16:creationId xmlns:a16="http://schemas.microsoft.com/office/drawing/2014/main" id="{DE8DECD0-837F-4934-BC9A-197447887477}"/>
              </a:ext>
            </a:extLst>
          </p:cNvPr>
          <p:cNvSpPr>
            <a:spLocks noGrp="1"/>
          </p:cNvSpPr>
          <p:nvPr>
            <p:ph type="body" orient="vert" idx="28"/>
          </p:nvPr>
        </p:nvSpPr>
        <p:spPr/>
        <p:txBody>
          <a:bodyPr/>
          <a:lstStyle/>
          <a:p>
            <a:r>
              <a:rPr lang="nl-NL" dirty="0"/>
              <a:t>REELS</a:t>
            </a:r>
          </a:p>
        </p:txBody>
      </p:sp>
      <p:sp>
        <p:nvSpPr>
          <p:cNvPr id="35" name="Tijdelijke aanduiding voor verticale tekst 34">
            <a:extLst>
              <a:ext uri="{FF2B5EF4-FFF2-40B4-BE49-F238E27FC236}">
                <a16:creationId xmlns:a16="http://schemas.microsoft.com/office/drawing/2014/main" id="{157B670F-999D-43D4-B105-6EF9DEAF2998}"/>
              </a:ext>
            </a:extLst>
          </p:cNvPr>
          <p:cNvSpPr>
            <a:spLocks noGrp="1"/>
          </p:cNvSpPr>
          <p:nvPr>
            <p:ph type="body" orient="vert" idx="29"/>
          </p:nvPr>
        </p:nvSpPr>
        <p:spPr/>
        <p:txBody>
          <a:bodyPr/>
          <a:lstStyle/>
          <a:p>
            <a:r>
              <a:rPr lang="nl-NL" dirty="0"/>
              <a:t>VIDEO’S</a:t>
            </a:r>
          </a:p>
        </p:txBody>
      </p:sp>
      <p:sp>
        <p:nvSpPr>
          <p:cNvPr id="36" name="Tijdelijke aanduiding voor verticale tekst 35">
            <a:extLst>
              <a:ext uri="{FF2B5EF4-FFF2-40B4-BE49-F238E27FC236}">
                <a16:creationId xmlns:a16="http://schemas.microsoft.com/office/drawing/2014/main" id="{6B65503D-B4C1-42A7-8935-004E24138782}"/>
              </a:ext>
            </a:extLst>
          </p:cNvPr>
          <p:cNvSpPr>
            <a:spLocks noGrp="1"/>
          </p:cNvSpPr>
          <p:nvPr>
            <p:ph type="body" orient="vert" idx="30"/>
          </p:nvPr>
        </p:nvSpPr>
        <p:spPr/>
        <p:txBody>
          <a:bodyPr/>
          <a:lstStyle/>
          <a:p>
            <a:r>
              <a:rPr lang="nl-NL" dirty="0"/>
              <a:t>GETAGD</a:t>
            </a:r>
          </a:p>
        </p:txBody>
      </p:sp>
      <p:sp>
        <p:nvSpPr>
          <p:cNvPr id="32" name="HYPER">
            <a:hlinkClick r:id="" action="ppaction://noaction"/>
            <a:extLst>
              <a:ext uri="{FF2B5EF4-FFF2-40B4-BE49-F238E27FC236}">
                <a16:creationId xmlns:a16="http://schemas.microsoft.com/office/drawing/2014/main" id="{4C04F48C-79A8-4710-A9E9-B4D9969AD64C}"/>
              </a:ext>
            </a:extLst>
          </p:cNvPr>
          <p:cNvSpPr/>
          <p:nvPr/>
        </p:nvSpPr>
        <p:spPr>
          <a:xfrm>
            <a:off x="9793506" y="5942840"/>
            <a:ext cx="1958659" cy="920663"/>
          </a:xfrm>
          <a:prstGeom prst="rect">
            <a:avLst/>
          </a:prstGeom>
          <a:solidFill>
            <a:srgbClr val="A50034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34"/>
            <a:endParaRPr lang="en-GB" sz="1799" dirty="0">
              <a:solidFill>
                <a:srgbClr val="FFFFFF"/>
              </a:solidFill>
              <a:latin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2603498229"/>
      </p:ext>
    </p:extLst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34609DA-E27A-4173-AB98-CC98F56F0A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1" y="1339"/>
            <a:ext cx="12187239" cy="6855322"/>
          </a:xfrm>
          <a:prstGeom prst="rect">
            <a:avLst/>
          </a:prstGeom>
        </p:spPr>
      </p:pic>
      <p:grpSp>
        <p:nvGrpSpPr>
          <p:cNvPr id="7" name="Groep 6">
            <a:extLst>
              <a:ext uri="{FF2B5EF4-FFF2-40B4-BE49-F238E27FC236}">
                <a16:creationId xmlns:a16="http://schemas.microsoft.com/office/drawing/2014/main" id="{8A3D4058-0352-4D4C-BC38-A724078C6409}"/>
              </a:ext>
            </a:extLst>
          </p:cNvPr>
          <p:cNvGrpSpPr/>
          <p:nvPr/>
        </p:nvGrpSpPr>
        <p:grpSpPr>
          <a:xfrm>
            <a:off x="685667" y="3998910"/>
            <a:ext cx="1781123" cy="138242"/>
            <a:chOff x="690172" y="2057952"/>
            <a:chExt cx="4171950" cy="182029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99970ED6-80CD-486F-A6DB-2B32F26A33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90172" y="2057952"/>
              <a:ext cx="4171950" cy="133350"/>
            </a:xfrm>
            <a:prstGeom prst="rect">
              <a:avLst/>
            </a:prstGeom>
          </p:spPr>
        </p:pic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B4F9C7FE-16CC-45DF-83FF-54110FB77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60000">
              <a:off x="842639" y="2113798"/>
              <a:ext cx="3947711" cy="126183"/>
            </a:xfrm>
            <a:prstGeom prst="rect">
              <a:avLst/>
            </a:prstGeom>
          </p:spPr>
        </p:pic>
      </p:grpSp>
      <p:sp>
        <p:nvSpPr>
          <p:cNvPr id="6" name="Titel 1">
            <a:extLst>
              <a:ext uri="{FF2B5EF4-FFF2-40B4-BE49-F238E27FC236}">
                <a16:creationId xmlns:a16="http://schemas.microsoft.com/office/drawing/2014/main" id="{EC2E9B97-4CF1-488B-90BE-4F74D28C0AA4}"/>
              </a:ext>
            </a:extLst>
          </p:cNvPr>
          <p:cNvSpPr txBox="1">
            <a:spLocks/>
          </p:cNvSpPr>
          <p:nvPr/>
        </p:nvSpPr>
        <p:spPr>
          <a:xfrm>
            <a:off x="719138" y="1195522"/>
            <a:ext cx="11070076" cy="4466957"/>
          </a:xfrm>
          <a:prstGeom prst="rect">
            <a:avLst/>
          </a:prstGeom>
        </p:spPr>
        <p:txBody>
          <a:bodyPr vert="horz" wrap="square" lIns="0" tIns="0" rIns="323873" bIns="215916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>
                <a:tab pos="1255713" algn="l"/>
              </a:tabLst>
              <a:defRPr sz="1000" b="0" kern="1200" cap="none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0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55211" algn="l"/>
              </a:tabLst>
              <a:defRPr/>
            </a:pPr>
            <a:r>
              <a:rPr kumimoji="0" lang="nl-NL" sz="5400" b="0" i="0" u="none" strike="noStrike" kern="10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Black"/>
                <a:ea typeface="+mj-ea"/>
                <a:cs typeface="+mj-cs"/>
              </a:rPr>
              <a:t>Meer inspiratie NODIG? </a:t>
            </a:r>
          </a:p>
          <a:p>
            <a:pPr marL="0" marR="0" lvl="0" indent="0" algn="l" defTabSz="9140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55211" algn="l"/>
              </a:tabLst>
              <a:defRPr/>
            </a:pPr>
            <a:r>
              <a:rPr kumimoji="0" lang="nl-NL" sz="3600" b="0" i="0" u="none" strike="noStrike" kern="10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j-ea"/>
                <a:cs typeface="+mj-cs"/>
              </a:rPr>
              <a:t>Bezoek onze website!</a:t>
            </a: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j-ea"/>
              <a:cs typeface="+mj-cs"/>
            </a:endParaRPr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AEDB5F7F-6DBF-4DB1-B424-6654526ABAF6}"/>
              </a:ext>
            </a:extLst>
          </p:cNvPr>
          <p:cNvGrpSpPr/>
          <p:nvPr/>
        </p:nvGrpSpPr>
        <p:grpSpPr>
          <a:xfrm>
            <a:off x="9470501" y="4882598"/>
            <a:ext cx="2721500" cy="1980000"/>
            <a:chOff x="9470501" y="4013262"/>
            <a:chExt cx="2721500" cy="1980000"/>
          </a:xfrm>
        </p:grpSpPr>
        <p:sp>
          <p:nvSpPr>
            <p:cNvPr id="11" name="ONDERVLAK">
              <a:extLst>
                <a:ext uri="{FF2B5EF4-FFF2-40B4-BE49-F238E27FC236}">
                  <a16:creationId xmlns:a16="http://schemas.microsoft.com/office/drawing/2014/main" id="{82D6F6E4-3612-499C-B357-F5BBC57CA7C3}"/>
                </a:ext>
              </a:extLst>
            </p:cNvPr>
            <p:cNvSpPr/>
            <p:nvPr/>
          </p:nvSpPr>
          <p:spPr>
            <a:xfrm>
              <a:off x="9470501" y="4014850"/>
              <a:ext cx="2721500" cy="1978412"/>
            </a:xfrm>
            <a:prstGeom prst="roundRect">
              <a:avLst>
                <a:gd name="adj" fmla="val 10119"/>
              </a:avLst>
            </a:prstGeom>
            <a:solidFill>
              <a:srgbClr val="18161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179930" tIns="179930" rIns="179930" bIns="1799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017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599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2" name="Tijdelijke aanduiding voor verticale tekst 17">
              <a:extLst>
                <a:ext uri="{FF2B5EF4-FFF2-40B4-BE49-F238E27FC236}">
                  <a16:creationId xmlns:a16="http://schemas.microsoft.com/office/drawing/2014/main" id="{7C58F346-FC72-4363-85CB-2F96EB4BBF5A}"/>
                </a:ext>
              </a:extLst>
            </p:cNvPr>
            <p:cNvSpPr txBox="1">
              <a:spLocks/>
            </p:cNvSpPr>
            <p:nvPr/>
          </p:nvSpPr>
          <p:spPr>
            <a:xfrm>
              <a:off x="10026637" y="4200767"/>
              <a:ext cx="1609229" cy="1606849"/>
            </a:xfrm>
            <a:prstGeom prst="rect">
              <a:avLst/>
            </a:prstGeom>
            <a:ln>
              <a:noFill/>
            </a:ln>
          </p:spPr>
          <p:txBody>
            <a:bodyPr lIns="0" tIns="0" rIns="0" bIns="0" numCol="1" anchor="ctr"/>
            <a:lstStyle>
              <a:lvl1pPr marL="108000" indent="-1080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8000" indent="-1080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2"/>
                </a:buClr>
                <a:buFont typeface="Arial" panose="020B0604020202020204" pitchFamily="34" charset="0"/>
                <a:buChar char="•"/>
                <a:tabLst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8000" indent="-1080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3"/>
                </a:buClr>
                <a:buFont typeface="Segoe UI Light" panose="020B0502040204020203" pitchFamily="34" charset="0"/>
                <a:buChar char="–"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400" b="1" kern="1200" cap="all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5pPr>
              <a:lvl6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1000" b="0" kern="1200" cap="all" baseline="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6pPr>
              <a:lvl7pPr marL="268288" indent="-2682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  <a:tabLst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36575" indent="-2682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lphaLcPeriod"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600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90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6" indent="0" algn="l" defTabSz="179316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211F26"/>
                </a:buClr>
                <a:buSzTx/>
                <a:buFont typeface="+mj-lt"/>
                <a:buNone/>
                <a:tabLst/>
                <a:defRPr/>
              </a:pPr>
              <a:r>
                <a:rPr kumimoji="0" lang="nl-NL" sz="1599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PPT Solutions</a:t>
              </a: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Font typeface="Segoe UI Light" panose="020B0502040204020203" pitchFamily="34" charset="0"/>
                <a:buNone/>
                <a:tabLst/>
                <a:defRPr/>
              </a:pPr>
              <a:endPara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Font typeface="Segoe UI Light" panose="020B0502040204020203" pitchFamily="34" charset="0"/>
                <a:buNone/>
                <a:tabLst/>
                <a:defRPr/>
              </a:pPr>
              <a:endPara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Font typeface="Segoe UI Light" panose="020B0502040204020203" pitchFamily="34" charset="0"/>
                <a:buNone/>
                <a:tabLst/>
                <a:defRPr/>
              </a:pPr>
              <a:endPara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Font typeface="Segoe UI Light" panose="020B0502040204020203" pitchFamily="34" charset="0"/>
                <a:buNone/>
                <a:tabLst/>
                <a:defRPr/>
              </a:pPr>
              <a:r>
                <a:rPr kumimoji="0" lang="nl-N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Lichtenauerlaan</a:t>
              </a:r>
              <a:r>
                <a:rPr kumimoji="0" lang="nl-N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 50 </a:t>
              </a:r>
              <a:br>
                <a:rPr kumimoji="0" lang="nl-N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</a:br>
              <a:r>
                <a:rPr kumimoji="0" lang="nl-N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3062 ME Rotterdam</a:t>
              </a: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Font typeface="Segoe UI Light" panose="020B0502040204020203" pitchFamily="34" charset="0"/>
                <a:buNone/>
                <a:tabLst/>
                <a:defRPr/>
              </a:pPr>
              <a:r>
                <a:rPr kumimoji="0" lang="nl-N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https://pptsolutions.nl/</a:t>
              </a:r>
              <a:endPara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cxnSp>
          <p:nvCxnSpPr>
            <p:cNvPr id="13" name="Rechte verbindingslijn 12">
              <a:extLst>
                <a:ext uri="{FF2B5EF4-FFF2-40B4-BE49-F238E27FC236}">
                  <a16:creationId xmlns:a16="http://schemas.microsoft.com/office/drawing/2014/main" id="{FDD3A0FE-2926-4DE4-B8BE-FAE4E92EC65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480501" y="5003262"/>
              <a:ext cx="1980000" cy="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02EE0B10-9FEE-4324-8C1C-974FC913C0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671005" y="4860968"/>
              <a:ext cx="150368" cy="150368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A57988D4-58EA-4608-985C-F07FF6D67B9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671005" y="4586638"/>
              <a:ext cx="150368" cy="150368"/>
            </a:xfrm>
            <a:prstGeom prst="rect">
              <a:avLst/>
            </a:prstGeom>
          </p:spPr>
        </p:pic>
      </p:grpSp>
      <p:grpSp>
        <p:nvGrpSpPr>
          <p:cNvPr id="21" name="Groep 20">
            <a:extLst>
              <a:ext uri="{FF2B5EF4-FFF2-40B4-BE49-F238E27FC236}">
                <a16:creationId xmlns:a16="http://schemas.microsoft.com/office/drawing/2014/main" id="{9AA3669E-08D2-4F0A-ACF8-929FAAC88AFF}"/>
              </a:ext>
            </a:extLst>
          </p:cNvPr>
          <p:cNvGrpSpPr/>
          <p:nvPr/>
        </p:nvGrpSpPr>
        <p:grpSpPr>
          <a:xfrm>
            <a:off x="837138" y="737162"/>
            <a:ext cx="332388" cy="329003"/>
            <a:chOff x="2399038" y="2408969"/>
            <a:chExt cx="2162441" cy="2140423"/>
          </a:xfrm>
          <a:solidFill>
            <a:srgbClr val="1FF524"/>
          </a:solidFill>
        </p:grpSpPr>
        <p:sp>
          <p:nvSpPr>
            <p:cNvPr id="22" name="Rechthoekige driehoek 21">
              <a:extLst>
                <a:ext uri="{FF2B5EF4-FFF2-40B4-BE49-F238E27FC236}">
                  <a16:creationId xmlns:a16="http://schemas.microsoft.com/office/drawing/2014/main" id="{9EAD9E06-9791-4317-AA39-D6B89CCFC7B2}"/>
                </a:ext>
              </a:extLst>
            </p:cNvPr>
            <p:cNvSpPr/>
            <p:nvPr userDrawn="1"/>
          </p:nvSpPr>
          <p:spPr>
            <a:xfrm rot="5400000">
              <a:off x="2399038" y="3107765"/>
              <a:ext cx="1441627" cy="1441627"/>
            </a:xfrm>
            <a:prstGeom prst="rtTriangle">
              <a:avLst/>
            </a:prstGeom>
            <a:grpFill/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0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E541AA8B-EDE6-49DC-9C34-303923399C85}"/>
                </a:ext>
              </a:extLst>
            </p:cNvPr>
            <p:cNvSpPr/>
            <p:nvPr userDrawn="1"/>
          </p:nvSpPr>
          <p:spPr>
            <a:xfrm>
              <a:off x="2399038" y="2408969"/>
              <a:ext cx="1441627" cy="1441627"/>
            </a:xfrm>
            <a:prstGeom prst="rect">
              <a:avLst/>
            </a:prstGeom>
            <a:grpFill/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0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C5D5A518-4AB7-4986-9347-F758F8A49942}"/>
                </a:ext>
              </a:extLst>
            </p:cNvPr>
            <p:cNvSpPr/>
            <p:nvPr userDrawn="1"/>
          </p:nvSpPr>
          <p:spPr>
            <a:xfrm>
              <a:off x="3119852" y="2408969"/>
              <a:ext cx="1441627" cy="1441627"/>
            </a:xfrm>
            <a:prstGeom prst="ellipse">
              <a:avLst/>
            </a:prstGeom>
            <a:grpFill/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0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sp>
        <p:nvSpPr>
          <p:cNvPr id="20" name="Tijdelijke aanduiding voor verticale tekst 17">
            <a:extLst>
              <a:ext uri="{FF2B5EF4-FFF2-40B4-BE49-F238E27FC236}">
                <a16:creationId xmlns:a16="http://schemas.microsoft.com/office/drawing/2014/main" id="{23B8F5F5-F812-4808-868D-7953889C016F}"/>
              </a:ext>
            </a:extLst>
          </p:cNvPr>
          <p:cNvSpPr txBox="1">
            <a:spLocks/>
          </p:cNvSpPr>
          <p:nvPr/>
        </p:nvSpPr>
        <p:spPr>
          <a:xfrm>
            <a:off x="10024256" y="5458470"/>
            <a:ext cx="1403489" cy="253908"/>
          </a:xfrm>
          <a:prstGeom prst="rect">
            <a:avLst/>
          </a:prstGeom>
        </p:spPr>
        <p:txBody>
          <a:bodyPr wrap="square" lIns="0" tIns="144000" rIns="0" bIns="0" numCol="1" anchor="ctr">
            <a:noAutofit/>
          </a:bodyPr>
          <a:lstStyle>
            <a:lvl1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3"/>
              </a:buClr>
              <a:buFont typeface="Segoe UI Light" panose="020B0502040204020203" pitchFamily="34" charset="0"/>
              <a:buChar char="–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1" kern="1200" cap="all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b="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268288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6575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lphaLcPeriod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6" indent="0" algn="l" defTabSz="179316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211F26"/>
              </a:buClr>
              <a:buSzTx/>
              <a:buFont typeface="+mj-lt"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e:	info@pptsolutions.nl</a:t>
            </a:r>
          </a:p>
          <a:p>
            <a:pPr marL="0" marR="0" lvl="2" indent="0" algn="l" defTabSz="222161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36333E"/>
              </a:buClr>
              <a:buSzTx/>
              <a:buFont typeface="Segoe UI Light" panose="020B0502040204020203" pitchFamily="34" charset="0"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	</a:t>
            </a:r>
          </a:p>
        </p:txBody>
      </p:sp>
      <p:sp>
        <p:nvSpPr>
          <p:cNvPr id="25" name="Tijdelijke aanduiding voor verticale tekst 17">
            <a:extLst>
              <a:ext uri="{FF2B5EF4-FFF2-40B4-BE49-F238E27FC236}">
                <a16:creationId xmlns:a16="http://schemas.microsoft.com/office/drawing/2014/main" id="{7BB29CD8-A0A0-4E61-9B88-4B262AA978F5}"/>
              </a:ext>
            </a:extLst>
          </p:cNvPr>
          <p:cNvSpPr txBox="1">
            <a:spLocks/>
          </p:cNvSpPr>
          <p:nvPr/>
        </p:nvSpPr>
        <p:spPr>
          <a:xfrm>
            <a:off x="10024256" y="5747729"/>
            <a:ext cx="1403489" cy="253908"/>
          </a:xfrm>
          <a:prstGeom prst="rect">
            <a:avLst/>
          </a:prstGeom>
        </p:spPr>
        <p:txBody>
          <a:bodyPr wrap="square" lIns="0" tIns="144000" rIns="0" bIns="0" numCol="1" anchor="ctr">
            <a:noAutofit/>
          </a:bodyPr>
          <a:lstStyle>
            <a:lvl1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3"/>
              </a:buClr>
              <a:buFont typeface="Segoe UI Light" panose="020B0502040204020203" pitchFamily="34" charset="0"/>
              <a:buChar char="–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1" kern="1200" cap="all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b="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268288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6575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lphaLcPeriod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6" indent="0" algn="l" defTabSz="179316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211F26"/>
              </a:buClr>
              <a:buSzTx/>
              <a:buFont typeface="+mj-lt"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t: +31 (0)10 307 08 41</a:t>
            </a:r>
          </a:p>
          <a:p>
            <a:pPr marL="0" marR="0" lvl="2" indent="0" algn="l" defTabSz="222161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36333E"/>
              </a:buClr>
              <a:buSzTx/>
              <a:buFont typeface="Segoe UI Light" panose="020B0502040204020203" pitchFamily="34" charset="0"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38524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BLANGUAGEID" val="en-GB"/>
</p:tagLst>
</file>

<file path=ppt/theme/theme1.xml><?xml version="1.0" encoding="utf-8"?>
<a:theme xmlns:a="http://schemas.openxmlformats.org/drawingml/2006/main" name="Slidebuilder© is a product of www.PPTsolutions.nl">
  <a:themeElements>
    <a:clrScheme name="Diepblauw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angepast 102">
      <a:majorFont>
        <a:latin typeface="Segoe UI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144000" tIns="144000" rIns="144000" bIns="144000" rtlCol="0" anchor="ctr"/>
      <a:lstStyle>
        <a:defPPr algn="ctr"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chemeClr val="accent1"/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defRPr sz="16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PPT Solutions">
  <a:themeElements>
    <a:clrScheme name="PPT">
      <a:dk1>
        <a:sysClr val="windowText" lastClr="000000"/>
      </a:dk1>
      <a:lt1>
        <a:sysClr val="window" lastClr="FFFFFF"/>
      </a:lt1>
      <a:dk2>
        <a:srgbClr val="9D9FA1"/>
      </a:dk2>
      <a:lt2>
        <a:srgbClr val="DADADA"/>
      </a:lt2>
      <a:accent1>
        <a:srgbClr val="211F26"/>
      </a:accent1>
      <a:accent2>
        <a:srgbClr val="18161C"/>
      </a:accent2>
      <a:accent3>
        <a:srgbClr val="36333E"/>
      </a:accent3>
      <a:accent4>
        <a:srgbClr val="DADADA"/>
      </a:accent4>
      <a:accent5>
        <a:srgbClr val="9D9FA1"/>
      </a:accent5>
      <a:accent6>
        <a:srgbClr val="1FF524"/>
      </a:accent6>
      <a:hlink>
        <a:srgbClr val="1FF524"/>
      </a:hlink>
      <a:folHlink>
        <a:srgbClr val="211F26"/>
      </a:folHlink>
    </a:clrScheme>
    <a:fontScheme name="PPT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38100">
          <a:noFill/>
        </a:ln>
      </a:spPr>
      <a:bodyPr lIns="144000" tIns="144000" rIns="144000" bIns="144000" rtlCol="0" anchor="ctr"/>
      <a:lstStyle>
        <a:defPPr algn="ctr">
          <a:lnSpc>
            <a:spcPct val="90000"/>
          </a:lnSpc>
          <a:spcBef>
            <a:spcPts val="200"/>
          </a:spcBef>
          <a:spcAft>
            <a:spcPts val="200"/>
          </a:spcAft>
          <a:defRPr sz="160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 cap="rnd">
          <a:solidFill>
            <a:schemeClr val="accent6"/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90000"/>
          </a:lnSpc>
          <a:spcBef>
            <a:spcPts val="600"/>
          </a:spcBef>
          <a:spcAft>
            <a:spcPts val="600"/>
          </a:spcAft>
          <a:defRPr sz="16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</TotalTime>
  <Words>57</Words>
  <Application>Microsoft Office PowerPoint</Application>
  <PresentationFormat>Breedbeeld</PresentationFormat>
  <Paragraphs>22</Paragraphs>
  <Slides>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2</vt:i4>
      </vt:variant>
      <vt:variant>
        <vt:lpstr>Diatitels</vt:lpstr>
      </vt:variant>
      <vt:variant>
        <vt:i4>2</vt:i4>
      </vt:variant>
    </vt:vector>
  </HeadingPairs>
  <TitlesOfParts>
    <vt:vector size="10" baseType="lpstr">
      <vt:lpstr>Arial</vt:lpstr>
      <vt:lpstr>Calibri</vt:lpstr>
      <vt:lpstr>Segoe MDL2 Assets</vt:lpstr>
      <vt:lpstr>Segoe UI</vt:lpstr>
      <vt:lpstr>Segoe UI Black</vt:lpstr>
      <vt:lpstr>Segoe UI Light</vt:lpstr>
      <vt:lpstr>Slidebuilder© is a product of www.PPTsolutions.nl</vt:lpstr>
      <vt:lpstr>1_PPT Solutions</vt:lpstr>
      <vt:lpstr>Open with a Personal Introduction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with a Personal Introduction</dc:title>
  <dc:creator>Ferry Pereboom</dc:creator>
  <cp:lastModifiedBy>Etienne David</cp:lastModifiedBy>
  <cp:revision>8</cp:revision>
  <dcterms:created xsi:type="dcterms:W3CDTF">2021-09-06T15:52:16Z</dcterms:created>
  <dcterms:modified xsi:type="dcterms:W3CDTF">2022-08-24T13:46:01Z</dcterms:modified>
</cp:coreProperties>
</file>