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sldIdLst>
    <p:sldId id="275" r:id="rId2"/>
  </p:sldIdLst>
  <p:sldSz cx="12192000" cy="6858000"/>
  <p:notesSz cx="6797675" cy="99298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ustomer Journey" id="{4BE17AE6-029A-440B-9884-6451696EA484}">
          <p14:sldIdLst>
            <p14:sldId id="275"/>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tienne David" initials="ED" lastIdx="8" clrIdx="0">
    <p:extLst>
      <p:ext uri="{19B8F6BF-5375-455C-9EA6-DF929625EA0E}">
        <p15:presenceInfo xmlns:p15="http://schemas.microsoft.com/office/powerpoint/2012/main" userId="S::etienne@pptsolutions.nl::be776550-2a70-4e2e-b9e7-bfd7b4da0f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FD2F8"/>
    <a:srgbClr val="3371E9"/>
    <a:srgbClr val="949494"/>
    <a:srgbClr val="DDF1F8"/>
    <a:srgbClr val="ECF7FB"/>
    <a:srgbClr val="F5FBFC"/>
    <a:srgbClr val="EEF9FC"/>
    <a:srgbClr val="F6FCFD"/>
    <a:srgbClr val="E9F7F9"/>
    <a:srgbClr val="AFC8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04" autoAdjust="0"/>
  </p:normalViewPr>
  <p:slideViewPr>
    <p:cSldViewPr snapToGrid="0">
      <p:cViewPr>
        <p:scale>
          <a:sx n="75" d="100"/>
          <a:sy n="75" d="100"/>
        </p:scale>
        <p:origin x="1914" y="75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areaChart>
        <c:grouping val="standard"/>
        <c:varyColors val="0"/>
        <c:ser>
          <c:idx val="0"/>
          <c:order val="0"/>
          <c:tx>
            <c:strRef>
              <c:f>Blad1!$B$1</c:f>
              <c:strCache>
                <c:ptCount val="1"/>
                <c:pt idx="0">
                  <c:v>Huidige situatie</c:v>
                </c:pt>
              </c:strCache>
            </c:strRef>
          </c:tx>
          <c:spPr>
            <a:solidFill>
              <a:schemeClr val="bg1">
                <a:alpha val="49804"/>
              </a:schemeClr>
            </a:solidFill>
            <a:ln w="25400">
              <a:solidFill>
                <a:schemeClr val="bg1"/>
              </a:solidFill>
            </a:ln>
            <a:effectLst>
              <a:outerShdw blurRad="431800" sx="102000" sy="102000" algn="ctr" rotWithShape="0">
                <a:srgbClr val="014DE5">
                  <a:alpha val="40000"/>
                </a:srgbClr>
              </a:outerShdw>
            </a:effectLst>
          </c:spPr>
          <c:cat>
            <c:strRef>
              <c:f>Blad1!$A$2:$A$13</c:f>
              <c:strCache>
                <c:ptCount val="12"/>
                <c:pt idx="0">
                  <c:v>Stap 1</c:v>
                </c:pt>
                <c:pt idx="1">
                  <c:v>Stap 2</c:v>
                </c:pt>
                <c:pt idx="2">
                  <c:v>Stap 3</c:v>
                </c:pt>
                <c:pt idx="3">
                  <c:v>Stap 4</c:v>
                </c:pt>
                <c:pt idx="4">
                  <c:v>Stap 5</c:v>
                </c:pt>
                <c:pt idx="5">
                  <c:v>Stap 6</c:v>
                </c:pt>
                <c:pt idx="6">
                  <c:v>Stap 7</c:v>
                </c:pt>
                <c:pt idx="7">
                  <c:v>Stap 8</c:v>
                </c:pt>
                <c:pt idx="8">
                  <c:v>Stap 9</c:v>
                </c:pt>
                <c:pt idx="9">
                  <c:v>Stap 10</c:v>
                </c:pt>
                <c:pt idx="10">
                  <c:v>Stap 11</c:v>
                </c:pt>
                <c:pt idx="11">
                  <c:v>Stap 12</c:v>
                </c:pt>
              </c:strCache>
            </c:strRef>
          </c:cat>
          <c:val>
            <c:numRef>
              <c:f>Blad1!$B$2:$B$13</c:f>
              <c:numCache>
                <c:formatCode>General</c:formatCode>
                <c:ptCount val="12"/>
                <c:pt idx="0">
                  <c:v>5</c:v>
                </c:pt>
                <c:pt idx="1">
                  <c:v>2</c:v>
                </c:pt>
                <c:pt idx="2">
                  <c:v>4</c:v>
                </c:pt>
                <c:pt idx="3">
                  <c:v>6</c:v>
                </c:pt>
                <c:pt idx="4">
                  <c:v>8</c:v>
                </c:pt>
                <c:pt idx="5">
                  <c:v>6</c:v>
                </c:pt>
                <c:pt idx="6">
                  <c:v>5</c:v>
                </c:pt>
                <c:pt idx="7">
                  <c:v>2</c:v>
                </c:pt>
                <c:pt idx="8">
                  <c:v>6</c:v>
                </c:pt>
                <c:pt idx="9">
                  <c:v>6</c:v>
                </c:pt>
                <c:pt idx="10">
                  <c:v>4</c:v>
                </c:pt>
                <c:pt idx="11">
                  <c:v>2</c:v>
                </c:pt>
              </c:numCache>
            </c:numRef>
          </c:val>
          <c:extLst>
            <c:ext xmlns:c16="http://schemas.microsoft.com/office/drawing/2014/chart" uri="{C3380CC4-5D6E-409C-BE32-E72D297353CC}">
              <c16:uniqueId val="{00000000-1416-41E8-B3B9-336453BE1B8A}"/>
            </c:ext>
          </c:extLst>
        </c:ser>
        <c:ser>
          <c:idx val="1"/>
          <c:order val="1"/>
          <c:tx>
            <c:strRef>
              <c:f>Blad1!$C$1</c:f>
              <c:strCache>
                <c:ptCount val="1"/>
                <c:pt idx="0">
                  <c:v>Gewenste situatie</c:v>
                </c:pt>
              </c:strCache>
            </c:strRef>
          </c:tx>
          <c:spPr>
            <a:solidFill>
              <a:schemeClr val="accent1">
                <a:alpha val="25000"/>
              </a:schemeClr>
            </a:solidFill>
            <a:ln w="25400">
              <a:solidFill>
                <a:schemeClr val="accent1"/>
              </a:solidFill>
            </a:ln>
            <a:effectLst>
              <a:outerShdw blurRad="177800" algn="ctr" rotWithShape="0">
                <a:srgbClr val="266EFE">
                  <a:alpha val="44000"/>
                </a:srgbClr>
              </a:outerShdw>
            </a:effectLst>
          </c:spPr>
          <c:cat>
            <c:strRef>
              <c:f>Blad1!$A$2:$A$13</c:f>
              <c:strCache>
                <c:ptCount val="12"/>
                <c:pt idx="0">
                  <c:v>Stap 1</c:v>
                </c:pt>
                <c:pt idx="1">
                  <c:v>Stap 2</c:v>
                </c:pt>
                <c:pt idx="2">
                  <c:v>Stap 3</c:v>
                </c:pt>
                <c:pt idx="3">
                  <c:v>Stap 4</c:v>
                </c:pt>
                <c:pt idx="4">
                  <c:v>Stap 5</c:v>
                </c:pt>
                <c:pt idx="5">
                  <c:v>Stap 6</c:v>
                </c:pt>
                <c:pt idx="6">
                  <c:v>Stap 7</c:v>
                </c:pt>
                <c:pt idx="7">
                  <c:v>Stap 8</c:v>
                </c:pt>
                <c:pt idx="8">
                  <c:v>Stap 9</c:v>
                </c:pt>
                <c:pt idx="9">
                  <c:v>Stap 10</c:v>
                </c:pt>
                <c:pt idx="10">
                  <c:v>Stap 11</c:v>
                </c:pt>
                <c:pt idx="11">
                  <c:v>Stap 12</c:v>
                </c:pt>
              </c:strCache>
            </c:strRef>
          </c:cat>
          <c:val>
            <c:numRef>
              <c:f>Blad1!$C$2:$C$13</c:f>
              <c:numCache>
                <c:formatCode>General</c:formatCode>
                <c:ptCount val="12"/>
                <c:pt idx="0">
                  <c:v>9</c:v>
                </c:pt>
                <c:pt idx="1">
                  <c:v>7</c:v>
                </c:pt>
                <c:pt idx="2">
                  <c:v>6</c:v>
                </c:pt>
                <c:pt idx="3">
                  <c:v>6</c:v>
                </c:pt>
                <c:pt idx="4">
                  <c:v>5</c:v>
                </c:pt>
                <c:pt idx="5">
                  <c:v>7</c:v>
                </c:pt>
                <c:pt idx="6">
                  <c:v>8</c:v>
                </c:pt>
                <c:pt idx="7">
                  <c:v>8</c:v>
                </c:pt>
                <c:pt idx="8">
                  <c:v>7</c:v>
                </c:pt>
                <c:pt idx="9">
                  <c:v>8</c:v>
                </c:pt>
                <c:pt idx="10">
                  <c:v>9</c:v>
                </c:pt>
                <c:pt idx="11">
                  <c:v>10</c:v>
                </c:pt>
              </c:numCache>
            </c:numRef>
          </c:val>
          <c:extLst>
            <c:ext xmlns:c16="http://schemas.microsoft.com/office/drawing/2014/chart" uri="{C3380CC4-5D6E-409C-BE32-E72D297353CC}">
              <c16:uniqueId val="{00000001-1416-41E8-B3B9-336453BE1B8A}"/>
            </c:ext>
          </c:extLst>
        </c:ser>
        <c:dLbls>
          <c:showLegendKey val="0"/>
          <c:showVal val="0"/>
          <c:showCatName val="0"/>
          <c:showSerName val="0"/>
          <c:showPercent val="0"/>
          <c:showBubbleSize val="0"/>
        </c:dLbls>
        <c:axId val="882650208"/>
        <c:axId val="882654368"/>
      </c:areaChart>
      <c:catAx>
        <c:axId val="882650208"/>
        <c:scaling>
          <c:orientation val="minMax"/>
        </c:scaling>
        <c:delete val="1"/>
        <c:axPos val="b"/>
        <c:numFmt formatCode="General" sourceLinked="1"/>
        <c:majorTickMark val="out"/>
        <c:minorTickMark val="none"/>
        <c:tickLblPos val="nextTo"/>
        <c:crossAx val="882654368"/>
        <c:crosses val="autoZero"/>
        <c:auto val="1"/>
        <c:lblAlgn val="ctr"/>
        <c:lblOffset val="100"/>
        <c:noMultiLvlLbl val="0"/>
      </c:catAx>
      <c:valAx>
        <c:axId val="882654368"/>
        <c:scaling>
          <c:orientation val="minMax"/>
          <c:max val="11"/>
          <c:min val="0"/>
        </c:scaling>
        <c:delete val="1"/>
        <c:axPos val="l"/>
        <c:majorGridlines>
          <c:spPr>
            <a:ln w="9525" cap="flat" cmpd="sng" algn="ctr">
              <a:noFill/>
              <a:round/>
            </a:ln>
            <a:effectLst/>
          </c:spPr>
        </c:majorGridlines>
        <c:numFmt formatCode="General" sourceLinked="1"/>
        <c:majorTickMark val="out"/>
        <c:minorTickMark val="none"/>
        <c:tickLblPos val="nextTo"/>
        <c:crossAx val="882650208"/>
        <c:crosses val="autoZero"/>
        <c:crossBetween val="midCat"/>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microsoft.com/office/2007/relationships/hdphoto" Target="../media/hdphoto3.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ER JOURNEY">
    <p:spTree>
      <p:nvGrpSpPr>
        <p:cNvPr id="1" name=""/>
        <p:cNvGrpSpPr/>
        <p:nvPr/>
      </p:nvGrpSpPr>
      <p:grpSpPr>
        <a:xfrm>
          <a:off x="0" y="0"/>
          <a:ext cx="0" cy="0"/>
          <a:chOff x="0" y="0"/>
          <a:chExt cx="0" cy="0"/>
        </a:xfrm>
      </p:grpSpPr>
      <p:grpSp>
        <p:nvGrpSpPr>
          <p:cNvPr id="3" name="Groep 2" hidden="1">
            <a:extLst>
              <a:ext uri="{FF2B5EF4-FFF2-40B4-BE49-F238E27FC236}">
                <a16:creationId xmlns:a16="http://schemas.microsoft.com/office/drawing/2014/main" id="{07800133-EE42-4DDC-FD2E-100643087A0D}"/>
              </a:ext>
            </a:extLst>
          </p:cNvPr>
          <p:cNvGrpSpPr/>
          <p:nvPr userDrawn="1"/>
        </p:nvGrpSpPr>
        <p:grpSpPr>
          <a:xfrm>
            <a:off x="-1" y="0"/>
            <a:ext cx="12192001" cy="6858000"/>
            <a:chOff x="-1" y="0"/>
            <a:chExt cx="12192001" cy="6858000"/>
          </a:xfrm>
        </p:grpSpPr>
        <p:sp>
          <p:nvSpPr>
            <p:cNvPr id="4" name="Rechthoek 3">
              <a:extLst>
                <a:ext uri="{FF2B5EF4-FFF2-40B4-BE49-F238E27FC236}">
                  <a16:creationId xmlns:a16="http://schemas.microsoft.com/office/drawing/2014/main" id="{F7D4DB7C-C75B-9C1C-2A5F-51B8AF9619DF}"/>
                </a:ext>
              </a:extLst>
            </p:cNvPr>
            <p:cNvSpPr/>
            <p:nvPr/>
          </p:nvSpPr>
          <p:spPr>
            <a:xfrm>
              <a:off x="-1" y="0"/>
              <a:ext cx="432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hthoek 4">
              <a:extLst>
                <a:ext uri="{FF2B5EF4-FFF2-40B4-BE49-F238E27FC236}">
                  <a16:creationId xmlns:a16="http://schemas.microsoft.com/office/drawing/2014/main" id="{39C50259-4EFE-6CAD-7FB0-4C074D1DDF89}"/>
                </a:ext>
              </a:extLst>
            </p:cNvPr>
            <p:cNvSpPr/>
            <p:nvPr/>
          </p:nvSpPr>
          <p:spPr>
            <a:xfrm>
              <a:off x="11760000" y="0"/>
              <a:ext cx="432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hthoek 5">
              <a:extLst>
                <a:ext uri="{FF2B5EF4-FFF2-40B4-BE49-F238E27FC236}">
                  <a16:creationId xmlns:a16="http://schemas.microsoft.com/office/drawing/2014/main" id="{FAA88484-45F9-7043-2677-DE2754D134EF}"/>
                </a:ext>
              </a:extLst>
            </p:cNvPr>
            <p:cNvSpPr/>
            <p:nvPr/>
          </p:nvSpPr>
          <p:spPr>
            <a:xfrm rot="5400000">
              <a:off x="5880000" y="-5880000"/>
              <a:ext cx="432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hthoek 6">
              <a:extLst>
                <a:ext uri="{FF2B5EF4-FFF2-40B4-BE49-F238E27FC236}">
                  <a16:creationId xmlns:a16="http://schemas.microsoft.com/office/drawing/2014/main" id="{45ECADF0-B271-60EF-A464-7F6581AD6DB7}"/>
                </a:ext>
              </a:extLst>
            </p:cNvPr>
            <p:cNvSpPr/>
            <p:nvPr/>
          </p:nvSpPr>
          <p:spPr>
            <a:xfrm rot="5400000">
              <a:off x="5880000" y="546000"/>
              <a:ext cx="432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hthoek 8">
              <a:extLst>
                <a:ext uri="{FF2B5EF4-FFF2-40B4-BE49-F238E27FC236}">
                  <a16:creationId xmlns:a16="http://schemas.microsoft.com/office/drawing/2014/main" id="{06E1618C-EAE3-1CBB-5ED0-600FBC17CBD7}"/>
                </a:ext>
              </a:extLst>
            </p:cNvPr>
            <p:cNvSpPr/>
            <p:nvPr/>
          </p:nvSpPr>
          <p:spPr>
            <a:xfrm rot="5400000">
              <a:off x="5880000" y="-1215000"/>
              <a:ext cx="432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hthoek 9">
              <a:extLst>
                <a:ext uri="{FF2B5EF4-FFF2-40B4-BE49-F238E27FC236}">
                  <a16:creationId xmlns:a16="http://schemas.microsoft.com/office/drawing/2014/main" id="{AFCFA46B-A19F-E715-4568-8B82E78DA250}"/>
                </a:ext>
              </a:extLst>
            </p:cNvPr>
            <p:cNvSpPr/>
            <p:nvPr/>
          </p:nvSpPr>
          <p:spPr>
            <a:xfrm rot="5400000">
              <a:off x="5880000" y="-3357000"/>
              <a:ext cx="432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hthoek 10">
              <a:extLst>
                <a:ext uri="{FF2B5EF4-FFF2-40B4-BE49-F238E27FC236}">
                  <a16:creationId xmlns:a16="http://schemas.microsoft.com/office/drawing/2014/main" id="{013AF7EF-B94C-A5C5-A8C4-C99A75DFAB03}"/>
                </a:ext>
              </a:extLst>
            </p:cNvPr>
            <p:cNvSpPr/>
            <p:nvPr/>
          </p:nvSpPr>
          <p:spPr>
            <a:xfrm>
              <a:off x="1296934" y="0"/>
              <a:ext cx="108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hthoek 11">
              <a:extLst>
                <a:ext uri="{FF2B5EF4-FFF2-40B4-BE49-F238E27FC236}">
                  <a16:creationId xmlns:a16="http://schemas.microsoft.com/office/drawing/2014/main" id="{51935644-4F4F-0ADA-06F7-20C9EA29B193}"/>
                </a:ext>
              </a:extLst>
            </p:cNvPr>
            <p:cNvSpPr/>
            <p:nvPr/>
          </p:nvSpPr>
          <p:spPr>
            <a:xfrm>
              <a:off x="3389547" y="0"/>
              <a:ext cx="108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hthoek 12">
              <a:extLst>
                <a:ext uri="{FF2B5EF4-FFF2-40B4-BE49-F238E27FC236}">
                  <a16:creationId xmlns:a16="http://schemas.microsoft.com/office/drawing/2014/main" id="{6D086310-74EC-7CB9-A2DD-B2E7A2C96358}"/>
                </a:ext>
              </a:extLst>
            </p:cNvPr>
            <p:cNvSpPr/>
            <p:nvPr/>
          </p:nvSpPr>
          <p:spPr>
            <a:xfrm>
              <a:off x="5482160" y="0"/>
              <a:ext cx="108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hthoek 13">
              <a:extLst>
                <a:ext uri="{FF2B5EF4-FFF2-40B4-BE49-F238E27FC236}">
                  <a16:creationId xmlns:a16="http://schemas.microsoft.com/office/drawing/2014/main" id="{44E73002-0F02-706C-4880-DAE17183C72E}"/>
                </a:ext>
              </a:extLst>
            </p:cNvPr>
            <p:cNvSpPr/>
            <p:nvPr/>
          </p:nvSpPr>
          <p:spPr>
            <a:xfrm>
              <a:off x="7574773" y="0"/>
              <a:ext cx="108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hthoek 14">
              <a:extLst>
                <a:ext uri="{FF2B5EF4-FFF2-40B4-BE49-F238E27FC236}">
                  <a16:creationId xmlns:a16="http://schemas.microsoft.com/office/drawing/2014/main" id="{179CD6AB-989B-B83C-4C0D-DE13D6D20AE2}"/>
                </a:ext>
              </a:extLst>
            </p:cNvPr>
            <p:cNvSpPr/>
            <p:nvPr/>
          </p:nvSpPr>
          <p:spPr>
            <a:xfrm>
              <a:off x="9667386" y="0"/>
              <a:ext cx="108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hthoek 15">
              <a:extLst>
                <a:ext uri="{FF2B5EF4-FFF2-40B4-BE49-F238E27FC236}">
                  <a16:creationId xmlns:a16="http://schemas.microsoft.com/office/drawing/2014/main" id="{0CFD3939-C7FA-B5C0-4ECD-8211CEC2BD3D}"/>
                </a:ext>
              </a:extLst>
            </p:cNvPr>
            <p:cNvSpPr/>
            <p:nvPr/>
          </p:nvSpPr>
          <p:spPr>
            <a:xfrm rot="5400000">
              <a:off x="6042000" y="-3969605"/>
              <a:ext cx="108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hthoek 16">
              <a:extLst>
                <a:ext uri="{FF2B5EF4-FFF2-40B4-BE49-F238E27FC236}">
                  <a16:creationId xmlns:a16="http://schemas.microsoft.com/office/drawing/2014/main" id="{622407B6-463D-0BA3-1F57-8668ABB200D3}"/>
                </a:ext>
              </a:extLst>
            </p:cNvPr>
            <p:cNvSpPr/>
            <p:nvPr/>
          </p:nvSpPr>
          <p:spPr>
            <a:xfrm rot="5400000">
              <a:off x="6042000" y="-4420211"/>
              <a:ext cx="108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hthoek 17">
              <a:extLst>
                <a:ext uri="{FF2B5EF4-FFF2-40B4-BE49-F238E27FC236}">
                  <a16:creationId xmlns:a16="http://schemas.microsoft.com/office/drawing/2014/main" id="{D7A7CB2F-050B-C9E0-0981-9A66B4F26F4F}"/>
                </a:ext>
              </a:extLst>
            </p:cNvPr>
            <p:cNvSpPr/>
            <p:nvPr/>
          </p:nvSpPr>
          <p:spPr>
            <a:xfrm rot="5400000">
              <a:off x="6042000" y="-4870817"/>
              <a:ext cx="108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hthoek 18">
              <a:extLst>
                <a:ext uri="{FF2B5EF4-FFF2-40B4-BE49-F238E27FC236}">
                  <a16:creationId xmlns:a16="http://schemas.microsoft.com/office/drawing/2014/main" id="{ADE82F7B-8098-A275-96B8-71232E505ED3}"/>
                </a:ext>
              </a:extLst>
            </p:cNvPr>
            <p:cNvSpPr/>
            <p:nvPr/>
          </p:nvSpPr>
          <p:spPr>
            <a:xfrm rot="5400000">
              <a:off x="6042000" y="-5321423"/>
              <a:ext cx="108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4" name="Tijdelijke aanduiding voor tekst 63">
            <a:extLst>
              <a:ext uri="{FF2B5EF4-FFF2-40B4-BE49-F238E27FC236}">
                <a16:creationId xmlns:a16="http://schemas.microsoft.com/office/drawing/2014/main" id="{AF356ACF-4497-2BDD-E325-46097691196F}"/>
              </a:ext>
            </a:extLst>
          </p:cNvPr>
          <p:cNvSpPr>
            <a:spLocks noGrp="1"/>
          </p:cNvSpPr>
          <p:nvPr>
            <p:ph type="body" sz="quarter" idx="10" hasCustomPrompt="1"/>
          </p:nvPr>
        </p:nvSpPr>
        <p:spPr>
          <a:xfrm>
            <a:off x="1402864" y="435645"/>
            <a:ext cx="2038836" cy="283718"/>
          </a:xfrm>
          <a:custGeom>
            <a:avLst/>
            <a:gdLst>
              <a:gd name="connsiteX0" fmla="*/ 0 w 2038836"/>
              <a:gd name="connsiteY0" fmla="*/ 0 h 283718"/>
              <a:gd name="connsiteX1" fmla="*/ 1896977 w 2038836"/>
              <a:gd name="connsiteY1" fmla="*/ 0 h 283718"/>
              <a:gd name="connsiteX2" fmla="*/ 2038836 w 2038836"/>
              <a:gd name="connsiteY2" fmla="*/ 141859 h 283718"/>
              <a:gd name="connsiteX3" fmla="*/ 1896977 w 2038836"/>
              <a:gd name="connsiteY3" fmla="*/ 283718 h 283718"/>
              <a:gd name="connsiteX4" fmla="*/ 0 w 2038836"/>
              <a:gd name="connsiteY4" fmla="*/ 283718 h 283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8836" h="283718">
                <a:moveTo>
                  <a:pt x="0" y="0"/>
                </a:moveTo>
                <a:lnTo>
                  <a:pt x="1896977" y="0"/>
                </a:lnTo>
                <a:lnTo>
                  <a:pt x="2038836" y="141859"/>
                </a:lnTo>
                <a:lnTo>
                  <a:pt x="1896977" y="283718"/>
                </a:lnTo>
                <a:lnTo>
                  <a:pt x="0" y="283718"/>
                </a:lnTo>
                <a:close/>
              </a:path>
            </a:pathLst>
          </a:custGeom>
          <a:solidFill>
            <a:schemeClr val="accent1">
              <a:alpha val="70000"/>
            </a:schemeClr>
          </a:solidFill>
          <a:effectLst>
            <a:outerShdw blurRad="152400" algn="ctr" rotWithShape="0">
              <a:schemeClr val="accent1">
                <a:alpha val="50000"/>
              </a:schemeClr>
            </a:outerShdw>
          </a:effectLst>
        </p:spPr>
        <p:txBody>
          <a:bodyPr wrap="square" lIns="126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77" name="Tijdelijke aanduiding voor tekst 76">
            <a:extLst>
              <a:ext uri="{FF2B5EF4-FFF2-40B4-BE49-F238E27FC236}">
                <a16:creationId xmlns:a16="http://schemas.microsoft.com/office/drawing/2014/main" id="{98E09BDF-FE52-FFB6-5202-F8AB54CD09A8}"/>
              </a:ext>
            </a:extLst>
          </p:cNvPr>
          <p:cNvSpPr>
            <a:spLocks noGrp="1"/>
          </p:cNvSpPr>
          <p:nvPr>
            <p:ph type="body" sz="quarter" idx="11" hasCustomPrompt="1"/>
          </p:nvPr>
        </p:nvSpPr>
        <p:spPr>
          <a:xfrm>
            <a:off x="3393500" y="435645"/>
            <a:ext cx="2140525" cy="283718"/>
          </a:xfrm>
          <a:custGeom>
            <a:avLst/>
            <a:gdLst>
              <a:gd name="connsiteX0" fmla="*/ 0 w 2140525"/>
              <a:gd name="connsiteY0" fmla="*/ 0 h 283718"/>
              <a:gd name="connsiteX1" fmla="*/ 1998666 w 2140525"/>
              <a:gd name="connsiteY1" fmla="*/ 0 h 283718"/>
              <a:gd name="connsiteX2" fmla="*/ 2140525 w 2140525"/>
              <a:gd name="connsiteY2" fmla="*/ 141859 h 283718"/>
              <a:gd name="connsiteX3" fmla="*/ 1998666 w 2140525"/>
              <a:gd name="connsiteY3" fmla="*/ 283718 h 283718"/>
              <a:gd name="connsiteX4" fmla="*/ 0 w 2140525"/>
              <a:gd name="connsiteY4" fmla="*/ 283718 h 283718"/>
              <a:gd name="connsiteX5" fmla="*/ 141859 w 2140525"/>
              <a:gd name="connsiteY5" fmla="*/ 141859 h 28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0525" h="283718">
                <a:moveTo>
                  <a:pt x="0" y="0"/>
                </a:moveTo>
                <a:lnTo>
                  <a:pt x="1998666" y="0"/>
                </a:lnTo>
                <a:lnTo>
                  <a:pt x="2140525" y="141859"/>
                </a:lnTo>
                <a:lnTo>
                  <a:pt x="1998666" y="283718"/>
                </a:lnTo>
                <a:lnTo>
                  <a:pt x="0" y="283718"/>
                </a:lnTo>
                <a:lnTo>
                  <a:pt x="141859" y="141859"/>
                </a:lnTo>
                <a:close/>
              </a:path>
            </a:pathLst>
          </a:custGeom>
          <a:solidFill>
            <a:schemeClr val="accent1">
              <a:alpha val="70000"/>
            </a:schemeClr>
          </a:solidFill>
          <a:effectLst>
            <a:outerShdw blurRad="152400" algn="ctr" rotWithShape="0">
              <a:schemeClr val="accent1">
                <a:alpha val="50000"/>
              </a:schemeClr>
            </a:outerShdw>
          </a:effectLst>
        </p:spPr>
        <p:txBody>
          <a:bodyPr wrap="square" lIns="252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76" name="Tijdelijke aanduiding voor tekst 75">
            <a:extLst>
              <a:ext uri="{FF2B5EF4-FFF2-40B4-BE49-F238E27FC236}">
                <a16:creationId xmlns:a16="http://schemas.microsoft.com/office/drawing/2014/main" id="{C37E7E99-EC57-B8A6-CA9A-E292FA3ABBE7}"/>
              </a:ext>
            </a:extLst>
          </p:cNvPr>
          <p:cNvSpPr>
            <a:spLocks noGrp="1"/>
          </p:cNvSpPr>
          <p:nvPr>
            <p:ph type="body" sz="quarter" idx="12" hasCustomPrompt="1"/>
          </p:nvPr>
        </p:nvSpPr>
        <p:spPr>
          <a:xfrm>
            <a:off x="5485825" y="435645"/>
            <a:ext cx="2140525" cy="283718"/>
          </a:xfrm>
          <a:custGeom>
            <a:avLst/>
            <a:gdLst>
              <a:gd name="connsiteX0" fmla="*/ 0 w 2140525"/>
              <a:gd name="connsiteY0" fmla="*/ 0 h 283718"/>
              <a:gd name="connsiteX1" fmla="*/ 1998666 w 2140525"/>
              <a:gd name="connsiteY1" fmla="*/ 0 h 283718"/>
              <a:gd name="connsiteX2" fmla="*/ 2140525 w 2140525"/>
              <a:gd name="connsiteY2" fmla="*/ 141859 h 283718"/>
              <a:gd name="connsiteX3" fmla="*/ 1998666 w 2140525"/>
              <a:gd name="connsiteY3" fmla="*/ 283718 h 283718"/>
              <a:gd name="connsiteX4" fmla="*/ 0 w 2140525"/>
              <a:gd name="connsiteY4" fmla="*/ 283718 h 283718"/>
              <a:gd name="connsiteX5" fmla="*/ 141859 w 2140525"/>
              <a:gd name="connsiteY5" fmla="*/ 141859 h 28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0525" h="283718">
                <a:moveTo>
                  <a:pt x="0" y="0"/>
                </a:moveTo>
                <a:lnTo>
                  <a:pt x="1998666" y="0"/>
                </a:lnTo>
                <a:lnTo>
                  <a:pt x="2140525" y="141859"/>
                </a:lnTo>
                <a:lnTo>
                  <a:pt x="1998666" y="283718"/>
                </a:lnTo>
                <a:lnTo>
                  <a:pt x="0" y="283718"/>
                </a:lnTo>
                <a:lnTo>
                  <a:pt x="141859" y="141859"/>
                </a:lnTo>
                <a:close/>
              </a:path>
            </a:pathLst>
          </a:custGeom>
          <a:solidFill>
            <a:schemeClr val="accent1">
              <a:alpha val="70000"/>
            </a:schemeClr>
          </a:solidFill>
          <a:effectLst>
            <a:outerShdw blurRad="152400" algn="ctr" rotWithShape="0">
              <a:schemeClr val="accent1">
                <a:alpha val="50000"/>
              </a:schemeClr>
            </a:outerShdw>
          </a:effectLst>
        </p:spPr>
        <p:txBody>
          <a:bodyPr wrap="square" lIns="252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75" name="Tijdelijke aanduiding voor tekst 74">
            <a:extLst>
              <a:ext uri="{FF2B5EF4-FFF2-40B4-BE49-F238E27FC236}">
                <a16:creationId xmlns:a16="http://schemas.microsoft.com/office/drawing/2014/main" id="{3C6AA8F7-7105-E988-2B6A-202ACA2E81F0}"/>
              </a:ext>
            </a:extLst>
          </p:cNvPr>
          <p:cNvSpPr>
            <a:spLocks noGrp="1"/>
          </p:cNvSpPr>
          <p:nvPr>
            <p:ph type="body" sz="quarter" idx="13" hasCustomPrompt="1"/>
          </p:nvPr>
        </p:nvSpPr>
        <p:spPr>
          <a:xfrm>
            <a:off x="7578150" y="435645"/>
            <a:ext cx="2140525" cy="283718"/>
          </a:xfrm>
          <a:custGeom>
            <a:avLst/>
            <a:gdLst>
              <a:gd name="connsiteX0" fmla="*/ 0 w 2140525"/>
              <a:gd name="connsiteY0" fmla="*/ 0 h 283718"/>
              <a:gd name="connsiteX1" fmla="*/ 1998666 w 2140525"/>
              <a:gd name="connsiteY1" fmla="*/ 0 h 283718"/>
              <a:gd name="connsiteX2" fmla="*/ 2140525 w 2140525"/>
              <a:gd name="connsiteY2" fmla="*/ 141859 h 283718"/>
              <a:gd name="connsiteX3" fmla="*/ 1998666 w 2140525"/>
              <a:gd name="connsiteY3" fmla="*/ 283718 h 283718"/>
              <a:gd name="connsiteX4" fmla="*/ 0 w 2140525"/>
              <a:gd name="connsiteY4" fmla="*/ 283718 h 283718"/>
              <a:gd name="connsiteX5" fmla="*/ 141859 w 2140525"/>
              <a:gd name="connsiteY5" fmla="*/ 141859 h 28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0525" h="283718">
                <a:moveTo>
                  <a:pt x="0" y="0"/>
                </a:moveTo>
                <a:lnTo>
                  <a:pt x="1998666" y="0"/>
                </a:lnTo>
                <a:lnTo>
                  <a:pt x="2140525" y="141859"/>
                </a:lnTo>
                <a:lnTo>
                  <a:pt x="1998666" y="283718"/>
                </a:lnTo>
                <a:lnTo>
                  <a:pt x="0" y="283718"/>
                </a:lnTo>
                <a:lnTo>
                  <a:pt x="141859" y="141859"/>
                </a:lnTo>
                <a:close/>
              </a:path>
            </a:pathLst>
          </a:custGeom>
          <a:solidFill>
            <a:schemeClr val="accent1">
              <a:alpha val="70000"/>
            </a:schemeClr>
          </a:solidFill>
          <a:effectLst>
            <a:outerShdw blurRad="152400" algn="ctr" rotWithShape="0">
              <a:schemeClr val="accent1">
                <a:alpha val="50000"/>
              </a:schemeClr>
            </a:outerShdw>
          </a:effectLst>
        </p:spPr>
        <p:txBody>
          <a:bodyPr wrap="square" lIns="252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74" name="Tijdelijke aanduiding voor tekst 73">
            <a:extLst>
              <a:ext uri="{FF2B5EF4-FFF2-40B4-BE49-F238E27FC236}">
                <a16:creationId xmlns:a16="http://schemas.microsoft.com/office/drawing/2014/main" id="{453976DA-6784-E4F6-90DE-5D89225244E8}"/>
              </a:ext>
            </a:extLst>
          </p:cNvPr>
          <p:cNvSpPr>
            <a:spLocks noGrp="1"/>
          </p:cNvSpPr>
          <p:nvPr>
            <p:ph type="body" sz="quarter" idx="14" hasCustomPrompt="1"/>
          </p:nvPr>
        </p:nvSpPr>
        <p:spPr>
          <a:xfrm>
            <a:off x="9670475" y="435645"/>
            <a:ext cx="2233394" cy="283718"/>
          </a:xfrm>
          <a:custGeom>
            <a:avLst/>
            <a:gdLst>
              <a:gd name="connsiteX0" fmla="*/ 0 w 2233394"/>
              <a:gd name="connsiteY0" fmla="*/ 0 h 283718"/>
              <a:gd name="connsiteX1" fmla="*/ 2091535 w 2233394"/>
              <a:gd name="connsiteY1" fmla="*/ 0 h 283718"/>
              <a:gd name="connsiteX2" fmla="*/ 2233394 w 2233394"/>
              <a:gd name="connsiteY2" fmla="*/ 141859 h 283718"/>
              <a:gd name="connsiteX3" fmla="*/ 2091535 w 2233394"/>
              <a:gd name="connsiteY3" fmla="*/ 283718 h 283718"/>
              <a:gd name="connsiteX4" fmla="*/ 0 w 2233394"/>
              <a:gd name="connsiteY4" fmla="*/ 283718 h 283718"/>
              <a:gd name="connsiteX5" fmla="*/ 141859 w 2233394"/>
              <a:gd name="connsiteY5" fmla="*/ 141859 h 28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3394" h="283718">
                <a:moveTo>
                  <a:pt x="0" y="0"/>
                </a:moveTo>
                <a:lnTo>
                  <a:pt x="2091535" y="0"/>
                </a:lnTo>
                <a:lnTo>
                  <a:pt x="2233394" y="141859"/>
                </a:lnTo>
                <a:lnTo>
                  <a:pt x="2091535" y="283718"/>
                </a:lnTo>
                <a:lnTo>
                  <a:pt x="0" y="283718"/>
                </a:lnTo>
                <a:lnTo>
                  <a:pt x="141859" y="141859"/>
                </a:lnTo>
                <a:close/>
              </a:path>
            </a:pathLst>
          </a:custGeom>
          <a:solidFill>
            <a:schemeClr val="accent1">
              <a:alpha val="70000"/>
            </a:schemeClr>
          </a:solidFill>
          <a:effectLst>
            <a:outerShdw blurRad="152400" algn="ctr" rotWithShape="0">
              <a:schemeClr val="accent1">
                <a:alpha val="50000"/>
              </a:schemeClr>
            </a:outerShdw>
          </a:effectLst>
        </p:spPr>
        <p:txBody>
          <a:bodyPr wrap="square" lIns="252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81" name="Tijdelijke aanduiding voor tekst 80">
            <a:extLst>
              <a:ext uri="{FF2B5EF4-FFF2-40B4-BE49-F238E27FC236}">
                <a16:creationId xmlns:a16="http://schemas.microsoft.com/office/drawing/2014/main" id="{16303A7B-55E8-1D1C-A116-B2A0F5B1A6D4}"/>
              </a:ext>
            </a:extLst>
          </p:cNvPr>
          <p:cNvSpPr>
            <a:spLocks noGrp="1"/>
          </p:cNvSpPr>
          <p:nvPr>
            <p:ph type="body" sz="quarter" idx="16" hasCustomPrompt="1"/>
          </p:nvPr>
        </p:nvSpPr>
        <p:spPr>
          <a:xfrm>
            <a:off x="1402863" y="6142408"/>
            <a:ext cx="10356517" cy="283718"/>
          </a:xfrm>
          <a:prstGeom prst="rect">
            <a:avLst/>
          </a:prstGeom>
          <a:solidFill>
            <a:schemeClr val="accent1">
              <a:alpha val="70000"/>
            </a:schemeClr>
          </a:solidFill>
          <a:effectLst>
            <a:outerShdw blurRad="152400" algn="ctr" rotWithShape="0">
              <a:schemeClr val="accent1">
                <a:alpha val="50000"/>
              </a:schemeClr>
            </a:outerShdw>
          </a:effectLst>
        </p:spPr>
        <p:txBody>
          <a:bodyPr wrap="square" lIns="126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83" name="Tijdelijke aanduiding voor tekst 82">
            <a:extLst>
              <a:ext uri="{FF2B5EF4-FFF2-40B4-BE49-F238E27FC236}">
                <a16:creationId xmlns:a16="http://schemas.microsoft.com/office/drawing/2014/main" id="{88D4CBEE-E7B2-2CCB-73C2-A7565B0FDAD9}"/>
              </a:ext>
            </a:extLst>
          </p:cNvPr>
          <p:cNvSpPr>
            <a:spLocks noGrp="1"/>
          </p:cNvSpPr>
          <p:nvPr>
            <p:ph type="body" sz="quarter" idx="17" hasCustomPrompt="1"/>
          </p:nvPr>
        </p:nvSpPr>
        <p:spPr>
          <a:xfrm>
            <a:off x="1" y="2916900"/>
            <a:ext cx="1523379" cy="1791658"/>
          </a:xfrm>
          <a:prstGeom prst="rect">
            <a:avLst/>
          </a:prstGeom>
          <a:blipFill>
            <a:blip r:embed="rId2"/>
            <a:srcRect/>
            <a:stretch>
              <a:fillRect l="1" t="-162802" r="-700327" b="-119970"/>
            </a:stretch>
          </a:blipFill>
          <a:effectLst/>
        </p:spPr>
        <p:txBody>
          <a:bodyPr wrap="square" lIns="0" anchor="ctr">
            <a:noAutofit/>
          </a:bodyPr>
          <a:lstStyle>
            <a:lvl1pPr>
              <a:lnSpc>
                <a:spcPct val="105000"/>
              </a:lnSpc>
              <a:spcBef>
                <a:spcPts val="0"/>
              </a:spcBef>
              <a:defRPr sz="100" cap="all" spc="100" baseline="0">
                <a:solidFill>
                  <a:schemeClr val="bg1">
                    <a:alpha val="0"/>
                  </a:schemeClr>
                </a:solidFill>
              </a:defRPr>
            </a:lvl1pPr>
          </a:lstStyle>
          <a:p>
            <a:pPr lvl="0"/>
            <a:r>
              <a:rPr lang="nl-NL" dirty="0"/>
              <a:t> </a:t>
            </a:r>
            <a:endParaRPr lang="en-GB" dirty="0"/>
          </a:p>
        </p:txBody>
      </p:sp>
      <p:sp>
        <p:nvSpPr>
          <p:cNvPr id="85" name="Tijdelijke aanduiding voor tekst 84">
            <a:extLst>
              <a:ext uri="{FF2B5EF4-FFF2-40B4-BE49-F238E27FC236}">
                <a16:creationId xmlns:a16="http://schemas.microsoft.com/office/drawing/2014/main" id="{74C72A0C-C74D-B9CC-1A77-0A6552A76446}"/>
              </a:ext>
            </a:extLst>
          </p:cNvPr>
          <p:cNvSpPr>
            <a:spLocks noGrp="1"/>
          </p:cNvSpPr>
          <p:nvPr>
            <p:ph type="body" sz="quarter" idx="18" hasCustomPrompt="1"/>
          </p:nvPr>
        </p:nvSpPr>
        <p:spPr>
          <a:xfrm>
            <a:off x="11601449" y="2951850"/>
            <a:ext cx="590549" cy="1753187"/>
          </a:xfrm>
          <a:prstGeom prst="rect">
            <a:avLst/>
          </a:prstGeom>
          <a:blipFill>
            <a:blip r:embed="rId2"/>
            <a:srcRect/>
            <a:stretch>
              <a:fillRect l="-1964521" t="-168370" r="2" b="-122802"/>
            </a:stretch>
          </a:blipFill>
          <a:effectLst/>
        </p:spPr>
        <p:txBody>
          <a:bodyPr wrap="square" lIns="0" anchor="ctr">
            <a:noAutofit/>
          </a:bodyPr>
          <a:lstStyle>
            <a:lvl1pPr>
              <a:lnSpc>
                <a:spcPct val="105000"/>
              </a:lnSpc>
              <a:spcBef>
                <a:spcPts val="0"/>
              </a:spcBef>
              <a:defRPr sz="100" cap="all" spc="100" baseline="0">
                <a:solidFill>
                  <a:schemeClr val="bg1">
                    <a:alpha val="0"/>
                  </a:schemeClr>
                </a:solidFill>
              </a:defRPr>
            </a:lvl1pPr>
          </a:lstStyle>
          <a:p>
            <a:pPr lvl="0"/>
            <a:r>
              <a:rPr lang="nl-NL" dirty="0"/>
              <a:t> </a:t>
            </a:r>
            <a:endParaRPr lang="en-GB" dirty="0"/>
          </a:p>
        </p:txBody>
      </p:sp>
      <p:sp>
        <p:nvSpPr>
          <p:cNvPr id="80" name="Tijdelijke aanduiding voor tekst 79">
            <a:extLst>
              <a:ext uri="{FF2B5EF4-FFF2-40B4-BE49-F238E27FC236}">
                <a16:creationId xmlns:a16="http://schemas.microsoft.com/office/drawing/2014/main" id="{2C1DC03C-04DC-ADCE-D2E3-723255B4FE19}"/>
              </a:ext>
            </a:extLst>
          </p:cNvPr>
          <p:cNvSpPr>
            <a:spLocks noGrp="1"/>
          </p:cNvSpPr>
          <p:nvPr>
            <p:ph type="body" sz="quarter" idx="15" hasCustomPrompt="1"/>
          </p:nvPr>
        </p:nvSpPr>
        <p:spPr>
          <a:xfrm>
            <a:off x="1402863" y="4424840"/>
            <a:ext cx="10356517" cy="283718"/>
          </a:xfrm>
          <a:prstGeom prst="rect">
            <a:avLst/>
          </a:prstGeom>
          <a:solidFill>
            <a:schemeClr val="accent3"/>
          </a:solidFill>
          <a:effectLst>
            <a:outerShdw blurRad="152400" algn="ctr" rotWithShape="0">
              <a:schemeClr val="accent1">
                <a:alpha val="50000"/>
              </a:schemeClr>
            </a:outerShdw>
          </a:effectLst>
        </p:spPr>
        <p:txBody>
          <a:bodyPr wrap="square" lIns="126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cxnSp>
        <p:nvCxnSpPr>
          <p:cNvPr id="91" name="Rechte verbindingslijn 90">
            <a:extLst>
              <a:ext uri="{FF2B5EF4-FFF2-40B4-BE49-F238E27FC236}">
                <a16:creationId xmlns:a16="http://schemas.microsoft.com/office/drawing/2014/main" id="{D4171D15-4E43-D58F-F07B-8A17B7BE1743}"/>
              </a:ext>
            </a:extLst>
          </p:cNvPr>
          <p:cNvCxnSpPr>
            <a:cxnSpLocks/>
          </p:cNvCxnSpPr>
          <p:nvPr userDrawn="1"/>
        </p:nvCxnSpPr>
        <p:spPr>
          <a:xfrm>
            <a:off x="3467417" y="5105403"/>
            <a:ext cx="0" cy="1082831"/>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92" name="Rechte verbindingslijn 91">
            <a:extLst>
              <a:ext uri="{FF2B5EF4-FFF2-40B4-BE49-F238E27FC236}">
                <a16:creationId xmlns:a16="http://schemas.microsoft.com/office/drawing/2014/main" id="{003A9F48-575E-5C15-2431-0916B198CC0B}"/>
              </a:ext>
            </a:extLst>
          </p:cNvPr>
          <p:cNvCxnSpPr>
            <a:cxnSpLocks/>
          </p:cNvCxnSpPr>
          <p:nvPr userDrawn="1"/>
        </p:nvCxnSpPr>
        <p:spPr>
          <a:xfrm>
            <a:off x="5569901" y="5105403"/>
            <a:ext cx="0" cy="1082831"/>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93" name="Rechte verbindingslijn 92">
            <a:extLst>
              <a:ext uri="{FF2B5EF4-FFF2-40B4-BE49-F238E27FC236}">
                <a16:creationId xmlns:a16="http://schemas.microsoft.com/office/drawing/2014/main" id="{7C1A517C-7C78-9D28-453F-DB2F493B337F}"/>
              </a:ext>
            </a:extLst>
          </p:cNvPr>
          <p:cNvCxnSpPr>
            <a:cxnSpLocks/>
          </p:cNvCxnSpPr>
          <p:nvPr userDrawn="1"/>
        </p:nvCxnSpPr>
        <p:spPr>
          <a:xfrm>
            <a:off x="7672385" y="5105403"/>
            <a:ext cx="0" cy="1082831"/>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94" name="Rechte verbindingslijn 93">
            <a:extLst>
              <a:ext uri="{FF2B5EF4-FFF2-40B4-BE49-F238E27FC236}">
                <a16:creationId xmlns:a16="http://schemas.microsoft.com/office/drawing/2014/main" id="{C7A20AE2-3BB0-00BD-9DFB-14C4DE21F28A}"/>
              </a:ext>
            </a:extLst>
          </p:cNvPr>
          <p:cNvCxnSpPr>
            <a:cxnSpLocks/>
          </p:cNvCxnSpPr>
          <p:nvPr userDrawn="1"/>
        </p:nvCxnSpPr>
        <p:spPr>
          <a:xfrm>
            <a:off x="9774869" y="5105403"/>
            <a:ext cx="0" cy="1082831"/>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96" name="Tijdelijke aanduiding voor tekst 95">
            <a:extLst>
              <a:ext uri="{FF2B5EF4-FFF2-40B4-BE49-F238E27FC236}">
                <a16:creationId xmlns:a16="http://schemas.microsoft.com/office/drawing/2014/main" id="{E1EE7FAC-B9E0-FBB1-2883-DAAAE84D93C7}"/>
              </a:ext>
            </a:extLst>
          </p:cNvPr>
          <p:cNvSpPr>
            <a:spLocks noGrp="1"/>
          </p:cNvSpPr>
          <p:nvPr>
            <p:ph type="body" sz="quarter" idx="19" hasCustomPrompt="1"/>
          </p:nvPr>
        </p:nvSpPr>
        <p:spPr>
          <a:xfrm>
            <a:off x="1524000" y="5104274"/>
            <a:ext cx="1784350" cy="861551"/>
          </a:xfrm>
        </p:spPr>
        <p:txBody>
          <a:bodyP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97" name="Tijdelijke aanduiding voor tekst 95">
            <a:extLst>
              <a:ext uri="{FF2B5EF4-FFF2-40B4-BE49-F238E27FC236}">
                <a16:creationId xmlns:a16="http://schemas.microsoft.com/office/drawing/2014/main" id="{8C6F940A-8CD7-3367-99A3-31750E757E54}"/>
              </a:ext>
            </a:extLst>
          </p:cNvPr>
          <p:cNvSpPr>
            <a:spLocks noGrp="1"/>
          </p:cNvSpPr>
          <p:nvPr>
            <p:ph type="body" sz="quarter" idx="20" hasCustomPrompt="1"/>
          </p:nvPr>
        </p:nvSpPr>
        <p:spPr>
          <a:xfrm>
            <a:off x="3626484" y="5104274"/>
            <a:ext cx="1784350" cy="861551"/>
          </a:xfrm>
        </p:spPr>
        <p:txBody>
          <a:bodyP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98" name="Tijdelijke aanduiding voor tekst 95">
            <a:extLst>
              <a:ext uri="{FF2B5EF4-FFF2-40B4-BE49-F238E27FC236}">
                <a16:creationId xmlns:a16="http://schemas.microsoft.com/office/drawing/2014/main" id="{C1C6A51D-0BF6-C6BF-1DA2-A2025AACE272}"/>
              </a:ext>
            </a:extLst>
          </p:cNvPr>
          <p:cNvSpPr>
            <a:spLocks noGrp="1"/>
          </p:cNvSpPr>
          <p:nvPr>
            <p:ph type="body" sz="quarter" idx="21" hasCustomPrompt="1"/>
          </p:nvPr>
        </p:nvSpPr>
        <p:spPr>
          <a:xfrm>
            <a:off x="5728968" y="5104274"/>
            <a:ext cx="1784350" cy="861551"/>
          </a:xfrm>
        </p:spPr>
        <p:txBody>
          <a:bodyP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99" name="Tijdelijke aanduiding voor tekst 95">
            <a:extLst>
              <a:ext uri="{FF2B5EF4-FFF2-40B4-BE49-F238E27FC236}">
                <a16:creationId xmlns:a16="http://schemas.microsoft.com/office/drawing/2014/main" id="{D2BAF9E7-383A-7544-08CB-8CF3D13FFBDA}"/>
              </a:ext>
            </a:extLst>
          </p:cNvPr>
          <p:cNvSpPr>
            <a:spLocks noGrp="1"/>
          </p:cNvSpPr>
          <p:nvPr>
            <p:ph type="body" sz="quarter" idx="22" hasCustomPrompt="1"/>
          </p:nvPr>
        </p:nvSpPr>
        <p:spPr>
          <a:xfrm>
            <a:off x="7831452" y="5104274"/>
            <a:ext cx="1784350" cy="861551"/>
          </a:xfrm>
        </p:spPr>
        <p:txBody>
          <a:bodyP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00" name="Tijdelijke aanduiding voor tekst 95">
            <a:extLst>
              <a:ext uri="{FF2B5EF4-FFF2-40B4-BE49-F238E27FC236}">
                <a16:creationId xmlns:a16="http://schemas.microsoft.com/office/drawing/2014/main" id="{E32F2540-31DF-7D60-D40E-6390BBB64C14}"/>
              </a:ext>
            </a:extLst>
          </p:cNvPr>
          <p:cNvSpPr>
            <a:spLocks noGrp="1"/>
          </p:cNvSpPr>
          <p:nvPr>
            <p:ph type="body" sz="quarter" idx="23" hasCustomPrompt="1"/>
          </p:nvPr>
        </p:nvSpPr>
        <p:spPr>
          <a:xfrm>
            <a:off x="9933937" y="5104274"/>
            <a:ext cx="1784350" cy="861551"/>
          </a:xfrm>
        </p:spPr>
        <p:txBody>
          <a:bodyP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06" name="Tijdelijke aanduiding voor tekst 95">
            <a:extLst>
              <a:ext uri="{FF2B5EF4-FFF2-40B4-BE49-F238E27FC236}">
                <a16:creationId xmlns:a16="http://schemas.microsoft.com/office/drawing/2014/main" id="{94DE87A9-4710-F89D-578C-67FD029E1D93}"/>
              </a:ext>
            </a:extLst>
          </p:cNvPr>
          <p:cNvSpPr>
            <a:spLocks noGrp="1"/>
          </p:cNvSpPr>
          <p:nvPr>
            <p:ph type="body" sz="quarter" idx="24" hasCustomPrompt="1"/>
          </p:nvPr>
        </p:nvSpPr>
        <p:spPr>
          <a:xfrm>
            <a:off x="1524000" y="89217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07" name="Tijdelijke aanduiding voor tekst 95">
            <a:extLst>
              <a:ext uri="{FF2B5EF4-FFF2-40B4-BE49-F238E27FC236}">
                <a16:creationId xmlns:a16="http://schemas.microsoft.com/office/drawing/2014/main" id="{FC534900-8CBA-651D-8ADB-2C83FBB9FE1F}"/>
              </a:ext>
            </a:extLst>
          </p:cNvPr>
          <p:cNvSpPr>
            <a:spLocks noGrp="1"/>
          </p:cNvSpPr>
          <p:nvPr>
            <p:ph type="body" sz="quarter" idx="25" hasCustomPrompt="1"/>
          </p:nvPr>
        </p:nvSpPr>
        <p:spPr>
          <a:xfrm>
            <a:off x="1524000" y="1344297"/>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08" name="Tijdelijke aanduiding voor tekst 95">
            <a:extLst>
              <a:ext uri="{FF2B5EF4-FFF2-40B4-BE49-F238E27FC236}">
                <a16:creationId xmlns:a16="http://schemas.microsoft.com/office/drawing/2014/main" id="{AF35FE48-7857-0E86-B63F-0C909824AE36}"/>
              </a:ext>
            </a:extLst>
          </p:cNvPr>
          <p:cNvSpPr>
            <a:spLocks noGrp="1"/>
          </p:cNvSpPr>
          <p:nvPr>
            <p:ph type="body" sz="quarter" idx="26" hasCustomPrompt="1"/>
          </p:nvPr>
        </p:nvSpPr>
        <p:spPr>
          <a:xfrm>
            <a:off x="1524000" y="1796418"/>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09" name="Tijdelijke aanduiding voor tekst 95">
            <a:extLst>
              <a:ext uri="{FF2B5EF4-FFF2-40B4-BE49-F238E27FC236}">
                <a16:creationId xmlns:a16="http://schemas.microsoft.com/office/drawing/2014/main" id="{E82299FC-549F-B635-7A1D-7172648AE1CC}"/>
              </a:ext>
            </a:extLst>
          </p:cNvPr>
          <p:cNvSpPr>
            <a:spLocks noGrp="1"/>
          </p:cNvSpPr>
          <p:nvPr>
            <p:ph type="body" sz="quarter" idx="27" hasCustomPrompt="1"/>
          </p:nvPr>
        </p:nvSpPr>
        <p:spPr>
          <a:xfrm>
            <a:off x="1524000" y="224853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0" name="Tijdelijke aanduiding voor tekst 95">
            <a:extLst>
              <a:ext uri="{FF2B5EF4-FFF2-40B4-BE49-F238E27FC236}">
                <a16:creationId xmlns:a16="http://schemas.microsoft.com/office/drawing/2014/main" id="{6142890A-56D4-2CC6-4932-409C4039E0F4}"/>
              </a:ext>
            </a:extLst>
          </p:cNvPr>
          <p:cNvSpPr>
            <a:spLocks noGrp="1"/>
          </p:cNvSpPr>
          <p:nvPr>
            <p:ph type="body" sz="quarter" idx="28" hasCustomPrompt="1"/>
          </p:nvPr>
        </p:nvSpPr>
        <p:spPr>
          <a:xfrm>
            <a:off x="3626484" y="89217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1" name="Tijdelijke aanduiding voor tekst 95">
            <a:extLst>
              <a:ext uri="{FF2B5EF4-FFF2-40B4-BE49-F238E27FC236}">
                <a16:creationId xmlns:a16="http://schemas.microsoft.com/office/drawing/2014/main" id="{1AE857A1-583D-4E42-32A3-79153E2168F7}"/>
              </a:ext>
            </a:extLst>
          </p:cNvPr>
          <p:cNvSpPr>
            <a:spLocks noGrp="1"/>
          </p:cNvSpPr>
          <p:nvPr>
            <p:ph type="body" sz="quarter" idx="29" hasCustomPrompt="1"/>
          </p:nvPr>
        </p:nvSpPr>
        <p:spPr>
          <a:xfrm>
            <a:off x="3626484" y="134429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2" name="Tijdelijke aanduiding voor tekst 95">
            <a:extLst>
              <a:ext uri="{FF2B5EF4-FFF2-40B4-BE49-F238E27FC236}">
                <a16:creationId xmlns:a16="http://schemas.microsoft.com/office/drawing/2014/main" id="{CE5A38C5-AA4A-41B2-2786-FA3CDD06DBE3}"/>
              </a:ext>
            </a:extLst>
          </p:cNvPr>
          <p:cNvSpPr>
            <a:spLocks noGrp="1"/>
          </p:cNvSpPr>
          <p:nvPr>
            <p:ph type="body" sz="quarter" idx="30" hasCustomPrompt="1"/>
          </p:nvPr>
        </p:nvSpPr>
        <p:spPr>
          <a:xfrm>
            <a:off x="3626484" y="179641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3" name="Tijdelijke aanduiding voor tekst 95">
            <a:extLst>
              <a:ext uri="{FF2B5EF4-FFF2-40B4-BE49-F238E27FC236}">
                <a16:creationId xmlns:a16="http://schemas.microsoft.com/office/drawing/2014/main" id="{ECB16B7C-9CEE-2A83-4972-E0334B146B67}"/>
              </a:ext>
            </a:extLst>
          </p:cNvPr>
          <p:cNvSpPr>
            <a:spLocks noGrp="1"/>
          </p:cNvSpPr>
          <p:nvPr>
            <p:ph type="body" sz="quarter" idx="31" hasCustomPrompt="1"/>
          </p:nvPr>
        </p:nvSpPr>
        <p:spPr>
          <a:xfrm>
            <a:off x="3626484" y="224853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4" name="Tijdelijke aanduiding voor tekst 95">
            <a:extLst>
              <a:ext uri="{FF2B5EF4-FFF2-40B4-BE49-F238E27FC236}">
                <a16:creationId xmlns:a16="http://schemas.microsoft.com/office/drawing/2014/main" id="{59668911-635B-1661-CFD6-B82A23A293FC}"/>
              </a:ext>
            </a:extLst>
          </p:cNvPr>
          <p:cNvSpPr>
            <a:spLocks noGrp="1"/>
          </p:cNvSpPr>
          <p:nvPr>
            <p:ph type="body" sz="quarter" idx="32" hasCustomPrompt="1"/>
          </p:nvPr>
        </p:nvSpPr>
        <p:spPr>
          <a:xfrm>
            <a:off x="5728968" y="89217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5" name="Tijdelijke aanduiding voor tekst 95">
            <a:extLst>
              <a:ext uri="{FF2B5EF4-FFF2-40B4-BE49-F238E27FC236}">
                <a16:creationId xmlns:a16="http://schemas.microsoft.com/office/drawing/2014/main" id="{17059D03-AFC6-0975-66C6-EDE2AD3FA085}"/>
              </a:ext>
            </a:extLst>
          </p:cNvPr>
          <p:cNvSpPr>
            <a:spLocks noGrp="1"/>
          </p:cNvSpPr>
          <p:nvPr>
            <p:ph type="body" sz="quarter" idx="33" hasCustomPrompt="1"/>
          </p:nvPr>
        </p:nvSpPr>
        <p:spPr>
          <a:xfrm>
            <a:off x="5728968" y="134429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6" name="Tijdelijke aanduiding voor tekst 95">
            <a:extLst>
              <a:ext uri="{FF2B5EF4-FFF2-40B4-BE49-F238E27FC236}">
                <a16:creationId xmlns:a16="http://schemas.microsoft.com/office/drawing/2014/main" id="{3EA6C95F-6679-5D95-9E96-A8A9C812537F}"/>
              </a:ext>
            </a:extLst>
          </p:cNvPr>
          <p:cNvSpPr>
            <a:spLocks noGrp="1"/>
          </p:cNvSpPr>
          <p:nvPr>
            <p:ph type="body" sz="quarter" idx="34" hasCustomPrompt="1"/>
          </p:nvPr>
        </p:nvSpPr>
        <p:spPr>
          <a:xfrm>
            <a:off x="5728968" y="179641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7" name="Tijdelijke aanduiding voor tekst 95">
            <a:extLst>
              <a:ext uri="{FF2B5EF4-FFF2-40B4-BE49-F238E27FC236}">
                <a16:creationId xmlns:a16="http://schemas.microsoft.com/office/drawing/2014/main" id="{84D17F56-CFA3-B659-09DC-122BC84B6056}"/>
              </a:ext>
            </a:extLst>
          </p:cNvPr>
          <p:cNvSpPr>
            <a:spLocks noGrp="1"/>
          </p:cNvSpPr>
          <p:nvPr>
            <p:ph type="body" sz="quarter" idx="35" hasCustomPrompt="1"/>
          </p:nvPr>
        </p:nvSpPr>
        <p:spPr>
          <a:xfrm>
            <a:off x="5728968" y="224853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8" name="Tijdelijke aanduiding voor tekst 95">
            <a:extLst>
              <a:ext uri="{FF2B5EF4-FFF2-40B4-BE49-F238E27FC236}">
                <a16:creationId xmlns:a16="http://schemas.microsoft.com/office/drawing/2014/main" id="{DE91CFEB-A6BB-3B73-E4DE-D275EE9D41B7}"/>
              </a:ext>
            </a:extLst>
          </p:cNvPr>
          <p:cNvSpPr>
            <a:spLocks noGrp="1"/>
          </p:cNvSpPr>
          <p:nvPr>
            <p:ph type="body" sz="quarter" idx="36" hasCustomPrompt="1"/>
          </p:nvPr>
        </p:nvSpPr>
        <p:spPr>
          <a:xfrm>
            <a:off x="7831452" y="89217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9" name="Tijdelijke aanduiding voor tekst 95">
            <a:extLst>
              <a:ext uri="{FF2B5EF4-FFF2-40B4-BE49-F238E27FC236}">
                <a16:creationId xmlns:a16="http://schemas.microsoft.com/office/drawing/2014/main" id="{750461C3-C886-6EF9-D17C-0E912E2C1E68}"/>
              </a:ext>
            </a:extLst>
          </p:cNvPr>
          <p:cNvSpPr>
            <a:spLocks noGrp="1"/>
          </p:cNvSpPr>
          <p:nvPr>
            <p:ph type="body" sz="quarter" idx="37" hasCustomPrompt="1"/>
          </p:nvPr>
        </p:nvSpPr>
        <p:spPr>
          <a:xfrm>
            <a:off x="7831452" y="134429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0" name="Tijdelijke aanduiding voor tekst 95">
            <a:extLst>
              <a:ext uri="{FF2B5EF4-FFF2-40B4-BE49-F238E27FC236}">
                <a16:creationId xmlns:a16="http://schemas.microsoft.com/office/drawing/2014/main" id="{A579722D-7135-A351-0D24-C24C5BC416A2}"/>
              </a:ext>
            </a:extLst>
          </p:cNvPr>
          <p:cNvSpPr>
            <a:spLocks noGrp="1"/>
          </p:cNvSpPr>
          <p:nvPr>
            <p:ph type="body" sz="quarter" idx="38" hasCustomPrompt="1"/>
          </p:nvPr>
        </p:nvSpPr>
        <p:spPr>
          <a:xfrm>
            <a:off x="7831452" y="179641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1" name="Tijdelijke aanduiding voor tekst 95">
            <a:extLst>
              <a:ext uri="{FF2B5EF4-FFF2-40B4-BE49-F238E27FC236}">
                <a16:creationId xmlns:a16="http://schemas.microsoft.com/office/drawing/2014/main" id="{9744F587-8878-C927-8ECF-EF598B677BD4}"/>
              </a:ext>
            </a:extLst>
          </p:cNvPr>
          <p:cNvSpPr>
            <a:spLocks noGrp="1"/>
          </p:cNvSpPr>
          <p:nvPr>
            <p:ph type="body" sz="quarter" idx="39" hasCustomPrompt="1"/>
          </p:nvPr>
        </p:nvSpPr>
        <p:spPr>
          <a:xfrm>
            <a:off x="7831452" y="224853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2" name="Tijdelijke aanduiding voor tekst 95">
            <a:extLst>
              <a:ext uri="{FF2B5EF4-FFF2-40B4-BE49-F238E27FC236}">
                <a16:creationId xmlns:a16="http://schemas.microsoft.com/office/drawing/2014/main" id="{5A0A1689-87AB-343A-6E95-CF771085067F}"/>
              </a:ext>
            </a:extLst>
          </p:cNvPr>
          <p:cNvSpPr>
            <a:spLocks noGrp="1"/>
          </p:cNvSpPr>
          <p:nvPr>
            <p:ph type="body" sz="quarter" idx="40" hasCustomPrompt="1"/>
          </p:nvPr>
        </p:nvSpPr>
        <p:spPr>
          <a:xfrm>
            <a:off x="9933937" y="89217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3" name="Tijdelijke aanduiding voor tekst 95">
            <a:extLst>
              <a:ext uri="{FF2B5EF4-FFF2-40B4-BE49-F238E27FC236}">
                <a16:creationId xmlns:a16="http://schemas.microsoft.com/office/drawing/2014/main" id="{4226A21D-F808-0CD1-B3CB-DE586F6ECACC}"/>
              </a:ext>
            </a:extLst>
          </p:cNvPr>
          <p:cNvSpPr>
            <a:spLocks noGrp="1"/>
          </p:cNvSpPr>
          <p:nvPr>
            <p:ph type="body" sz="quarter" idx="41" hasCustomPrompt="1"/>
          </p:nvPr>
        </p:nvSpPr>
        <p:spPr>
          <a:xfrm>
            <a:off x="9933937" y="134429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4" name="Tijdelijke aanduiding voor tekst 95">
            <a:extLst>
              <a:ext uri="{FF2B5EF4-FFF2-40B4-BE49-F238E27FC236}">
                <a16:creationId xmlns:a16="http://schemas.microsoft.com/office/drawing/2014/main" id="{42AF1C03-EE92-1011-F367-7248D1F76039}"/>
              </a:ext>
            </a:extLst>
          </p:cNvPr>
          <p:cNvSpPr>
            <a:spLocks noGrp="1"/>
          </p:cNvSpPr>
          <p:nvPr>
            <p:ph type="body" sz="quarter" idx="42" hasCustomPrompt="1"/>
          </p:nvPr>
        </p:nvSpPr>
        <p:spPr>
          <a:xfrm>
            <a:off x="9933937" y="179641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5" name="Tijdelijke aanduiding voor tekst 95">
            <a:extLst>
              <a:ext uri="{FF2B5EF4-FFF2-40B4-BE49-F238E27FC236}">
                <a16:creationId xmlns:a16="http://schemas.microsoft.com/office/drawing/2014/main" id="{93D9093A-97FA-D8F3-6861-8882951CFB48}"/>
              </a:ext>
            </a:extLst>
          </p:cNvPr>
          <p:cNvSpPr>
            <a:spLocks noGrp="1"/>
          </p:cNvSpPr>
          <p:nvPr>
            <p:ph type="body" sz="quarter" idx="43" hasCustomPrompt="1"/>
          </p:nvPr>
        </p:nvSpPr>
        <p:spPr>
          <a:xfrm>
            <a:off x="9933937" y="224853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cxnSp>
        <p:nvCxnSpPr>
          <p:cNvPr id="127" name="Rechte verbindingslijn 126">
            <a:extLst>
              <a:ext uri="{FF2B5EF4-FFF2-40B4-BE49-F238E27FC236}">
                <a16:creationId xmlns:a16="http://schemas.microsoft.com/office/drawing/2014/main" id="{3F5623F7-856C-4B24-C269-94B18516CA1A}"/>
              </a:ext>
            </a:extLst>
          </p:cNvPr>
          <p:cNvCxnSpPr>
            <a:cxnSpLocks/>
          </p:cNvCxnSpPr>
          <p:nvPr/>
        </p:nvCxnSpPr>
        <p:spPr>
          <a:xfrm>
            <a:off x="440531" y="2133022"/>
            <a:ext cx="11303794" cy="0"/>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128" name="Rechte verbindingslijn 127">
            <a:extLst>
              <a:ext uri="{FF2B5EF4-FFF2-40B4-BE49-F238E27FC236}">
                <a16:creationId xmlns:a16="http://schemas.microsoft.com/office/drawing/2014/main" id="{DBDF2B53-BD38-A02C-D690-965DCA13CFA9}"/>
              </a:ext>
            </a:extLst>
          </p:cNvPr>
          <p:cNvCxnSpPr>
            <a:cxnSpLocks/>
          </p:cNvCxnSpPr>
          <p:nvPr/>
        </p:nvCxnSpPr>
        <p:spPr>
          <a:xfrm>
            <a:off x="440531" y="1680901"/>
            <a:ext cx="11303794" cy="0"/>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129" name="Rechte verbindingslijn 128">
            <a:extLst>
              <a:ext uri="{FF2B5EF4-FFF2-40B4-BE49-F238E27FC236}">
                <a16:creationId xmlns:a16="http://schemas.microsoft.com/office/drawing/2014/main" id="{8B744988-2C94-2C6C-6D1A-81FB1D70F769}"/>
              </a:ext>
            </a:extLst>
          </p:cNvPr>
          <p:cNvCxnSpPr>
            <a:cxnSpLocks/>
          </p:cNvCxnSpPr>
          <p:nvPr/>
        </p:nvCxnSpPr>
        <p:spPr>
          <a:xfrm>
            <a:off x="440531" y="1228780"/>
            <a:ext cx="11303794" cy="0"/>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134" name="Tijdelijke aanduiding voor tekst 95">
            <a:extLst>
              <a:ext uri="{FF2B5EF4-FFF2-40B4-BE49-F238E27FC236}">
                <a16:creationId xmlns:a16="http://schemas.microsoft.com/office/drawing/2014/main" id="{419A5176-873F-E938-A485-746C295F5EC3}"/>
              </a:ext>
            </a:extLst>
          </p:cNvPr>
          <p:cNvSpPr>
            <a:spLocks noGrp="1"/>
          </p:cNvSpPr>
          <p:nvPr>
            <p:ph type="body" sz="quarter" idx="44" hasCustomPrompt="1"/>
          </p:nvPr>
        </p:nvSpPr>
        <p:spPr>
          <a:xfrm>
            <a:off x="538162" y="892176"/>
            <a:ext cx="864701" cy="221087"/>
          </a:xfrm>
        </p:spPr>
        <p:txBody>
          <a:bodyPr anchor="ctr">
            <a:normAutofit/>
          </a:bodyPr>
          <a:lstStyle>
            <a:lvl1pPr>
              <a:lnSpc>
                <a:spcPct val="100000"/>
              </a:lnSpc>
              <a:spcBef>
                <a:spcPts val="0"/>
              </a:spcBef>
              <a:defRPr sz="800" b="1" cap="all" spc="50" baseline="0">
                <a:solidFill>
                  <a:schemeClr val="accent2"/>
                </a:solidFill>
              </a:defRPr>
            </a:lvl1pPr>
            <a:lvl2pPr marL="139700" indent="-139700">
              <a:lnSpc>
                <a:spcPct val="100000"/>
              </a:lnSpc>
              <a:spcBef>
                <a:spcPts val="200"/>
              </a:spcBef>
              <a:buFont typeface="Arial" panose="020B0604020202020204" pitchFamily="34" charset="0"/>
              <a:buChar char="•"/>
              <a:defRPr/>
            </a:lvl2pPr>
          </a:lstStyle>
          <a:p>
            <a:pPr lvl="0"/>
            <a:r>
              <a:rPr lang="nl-NL" dirty="0"/>
              <a:t>Onderwerp</a:t>
            </a:r>
          </a:p>
        </p:txBody>
      </p:sp>
      <p:sp>
        <p:nvSpPr>
          <p:cNvPr id="135" name="Tijdelijke aanduiding voor tekst 95">
            <a:extLst>
              <a:ext uri="{FF2B5EF4-FFF2-40B4-BE49-F238E27FC236}">
                <a16:creationId xmlns:a16="http://schemas.microsoft.com/office/drawing/2014/main" id="{E8E6A256-1462-BBC7-B360-7F0543FD0510}"/>
              </a:ext>
            </a:extLst>
          </p:cNvPr>
          <p:cNvSpPr>
            <a:spLocks noGrp="1"/>
          </p:cNvSpPr>
          <p:nvPr>
            <p:ph type="body" sz="quarter" idx="45" hasCustomPrompt="1"/>
          </p:nvPr>
        </p:nvSpPr>
        <p:spPr>
          <a:xfrm>
            <a:off x="538162" y="1344297"/>
            <a:ext cx="864701" cy="221087"/>
          </a:xfrm>
        </p:spPr>
        <p:txBody>
          <a:bodyPr anchor="ctr">
            <a:normAutofit/>
          </a:bodyPr>
          <a:lstStyle>
            <a:lvl1pPr>
              <a:lnSpc>
                <a:spcPct val="100000"/>
              </a:lnSpc>
              <a:spcBef>
                <a:spcPts val="0"/>
              </a:spcBef>
              <a:defRPr sz="800" b="1" cap="all" spc="50" baseline="0">
                <a:solidFill>
                  <a:schemeClr val="accent2"/>
                </a:solidFill>
              </a:defRPr>
            </a:lvl1pPr>
            <a:lvl2pPr marL="139700" indent="-139700">
              <a:lnSpc>
                <a:spcPct val="100000"/>
              </a:lnSpc>
              <a:spcBef>
                <a:spcPts val="200"/>
              </a:spcBef>
              <a:buFont typeface="Arial" panose="020B0604020202020204" pitchFamily="34" charset="0"/>
              <a:buChar char="•"/>
              <a:defRPr/>
            </a:lvl2pPr>
          </a:lstStyle>
          <a:p>
            <a:pPr lvl="0"/>
            <a:r>
              <a:rPr lang="nl-NL" dirty="0"/>
              <a:t>Onderwerp</a:t>
            </a:r>
          </a:p>
        </p:txBody>
      </p:sp>
      <p:sp>
        <p:nvSpPr>
          <p:cNvPr id="136" name="Tijdelijke aanduiding voor tekst 95">
            <a:extLst>
              <a:ext uri="{FF2B5EF4-FFF2-40B4-BE49-F238E27FC236}">
                <a16:creationId xmlns:a16="http://schemas.microsoft.com/office/drawing/2014/main" id="{67AAD47B-3D4E-C5F7-CFDF-55C9DC1CABA0}"/>
              </a:ext>
            </a:extLst>
          </p:cNvPr>
          <p:cNvSpPr>
            <a:spLocks noGrp="1"/>
          </p:cNvSpPr>
          <p:nvPr>
            <p:ph type="body" sz="quarter" idx="46" hasCustomPrompt="1"/>
          </p:nvPr>
        </p:nvSpPr>
        <p:spPr>
          <a:xfrm>
            <a:off x="538162" y="1796418"/>
            <a:ext cx="864701" cy="221087"/>
          </a:xfrm>
        </p:spPr>
        <p:txBody>
          <a:bodyPr anchor="ctr">
            <a:normAutofit/>
          </a:bodyPr>
          <a:lstStyle>
            <a:lvl1pPr>
              <a:lnSpc>
                <a:spcPct val="100000"/>
              </a:lnSpc>
              <a:spcBef>
                <a:spcPts val="0"/>
              </a:spcBef>
              <a:defRPr sz="800" b="1" cap="all" spc="50" baseline="0">
                <a:solidFill>
                  <a:schemeClr val="accent2"/>
                </a:solidFill>
              </a:defRPr>
            </a:lvl1pPr>
            <a:lvl2pPr marL="139700" indent="-139700">
              <a:lnSpc>
                <a:spcPct val="100000"/>
              </a:lnSpc>
              <a:spcBef>
                <a:spcPts val="200"/>
              </a:spcBef>
              <a:buFont typeface="Arial" panose="020B0604020202020204" pitchFamily="34" charset="0"/>
              <a:buChar char="•"/>
              <a:defRPr/>
            </a:lvl2pPr>
          </a:lstStyle>
          <a:p>
            <a:pPr lvl="0"/>
            <a:r>
              <a:rPr lang="nl-NL" dirty="0"/>
              <a:t>Onderwerp</a:t>
            </a:r>
          </a:p>
        </p:txBody>
      </p:sp>
      <p:sp>
        <p:nvSpPr>
          <p:cNvPr id="137" name="Tijdelijke aanduiding voor tekst 95">
            <a:extLst>
              <a:ext uri="{FF2B5EF4-FFF2-40B4-BE49-F238E27FC236}">
                <a16:creationId xmlns:a16="http://schemas.microsoft.com/office/drawing/2014/main" id="{E95E7C25-7B7B-C21F-D663-A1582EE64589}"/>
              </a:ext>
            </a:extLst>
          </p:cNvPr>
          <p:cNvSpPr>
            <a:spLocks noGrp="1"/>
          </p:cNvSpPr>
          <p:nvPr>
            <p:ph type="body" sz="quarter" idx="47" hasCustomPrompt="1"/>
          </p:nvPr>
        </p:nvSpPr>
        <p:spPr>
          <a:xfrm>
            <a:off x="538162" y="2248536"/>
            <a:ext cx="864701" cy="221087"/>
          </a:xfrm>
        </p:spPr>
        <p:txBody>
          <a:bodyPr anchor="ctr">
            <a:normAutofit/>
          </a:bodyPr>
          <a:lstStyle>
            <a:lvl1pPr>
              <a:lnSpc>
                <a:spcPct val="100000"/>
              </a:lnSpc>
              <a:spcBef>
                <a:spcPts val="0"/>
              </a:spcBef>
              <a:defRPr sz="800" b="1" cap="all" spc="50" baseline="0">
                <a:solidFill>
                  <a:schemeClr val="accent2"/>
                </a:solidFill>
              </a:defRPr>
            </a:lvl1pPr>
            <a:lvl2pPr marL="139700" indent="-139700">
              <a:lnSpc>
                <a:spcPct val="100000"/>
              </a:lnSpc>
              <a:spcBef>
                <a:spcPts val="200"/>
              </a:spcBef>
              <a:buFont typeface="Arial" panose="020B0604020202020204" pitchFamily="34" charset="0"/>
              <a:buChar char="•"/>
              <a:defRPr/>
            </a:lvl2pPr>
          </a:lstStyle>
          <a:p>
            <a:pPr lvl="0"/>
            <a:r>
              <a:rPr lang="nl-NL" dirty="0"/>
              <a:t>Onderwerp</a:t>
            </a:r>
          </a:p>
        </p:txBody>
      </p:sp>
      <p:grpSp>
        <p:nvGrpSpPr>
          <p:cNvPr id="65" name="Groep 64">
            <a:extLst>
              <a:ext uri="{FF2B5EF4-FFF2-40B4-BE49-F238E27FC236}">
                <a16:creationId xmlns:a16="http://schemas.microsoft.com/office/drawing/2014/main" id="{EE1DC5BF-F221-5828-B42F-424B5F2F0DCB}"/>
              </a:ext>
            </a:extLst>
          </p:cNvPr>
          <p:cNvGrpSpPr/>
          <p:nvPr userDrawn="1"/>
        </p:nvGrpSpPr>
        <p:grpSpPr>
          <a:xfrm>
            <a:off x="12377867" y="0"/>
            <a:ext cx="3662233" cy="4029075"/>
            <a:chOff x="-3786165" y="3752148"/>
            <a:chExt cx="3662233" cy="4029075"/>
          </a:xfrm>
        </p:grpSpPr>
        <p:sp>
          <p:nvSpPr>
            <p:cNvPr id="102" name="Rechthoek 101">
              <a:extLst>
                <a:ext uri="{FF2B5EF4-FFF2-40B4-BE49-F238E27FC236}">
                  <a16:creationId xmlns:a16="http://schemas.microsoft.com/office/drawing/2014/main" id="{0DB3EE88-73DB-E262-E677-8A19D3011625}"/>
                </a:ext>
              </a:extLst>
            </p:cNvPr>
            <p:cNvSpPr/>
            <p:nvPr userDrawn="1"/>
          </p:nvSpPr>
          <p:spPr>
            <a:xfrm>
              <a:off x="-3786165" y="3752148"/>
              <a:ext cx="3662233" cy="402907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cap="all" baseline="0" noProof="0" dirty="0">
                  <a:solidFill>
                    <a:schemeClr val="accent1"/>
                  </a:solidFill>
                  <a:latin typeface="Calibri" panose="020F0502020204030204" pitchFamily="34" charset="0"/>
                  <a:cs typeface="Calibri" panose="020F0502020204030204" pitchFamily="34" charset="0"/>
                </a:rPr>
                <a:t>Gewenste/huidige beleving aanpassen</a:t>
              </a:r>
            </a:p>
          </p:txBody>
        </p:sp>
        <p:sp>
          <p:nvSpPr>
            <p:cNvPr id="103" name="Ovaal 102">
              <a:extLst>
                <a:ext uri="{FF2B5EF4-FFF2-40B4-BE49-F238E27FC236}">
                  <a16:creationId xmlns:a16="http://schemas.microsoft.com/office/drawing/2014/main" id="{4A6FFDDF-FDC1-35F0-033D-B5033768BDA2}"/>
                </a:ext>
              </a:extLst>
            </p:cNvPr>
            <p:cNvSpPr/>
            <p:nvPr userDrawn="1"/>
          </p:nvSpPr>
          <p:spPr>
            <a:xfrm>
              <a:off x="-3603587" y="421674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4" name="Rechthoek 103">
              <a:extLst>
                <a:ext uri="{FF2B5EF4-FFF2-40B4-BE49-F238E27FC236}">
                  <a16:creationId xmlns:a16="http://schemas.microsoft.com/office/drawing/2014/main" id="{226171B8-2D97-F48E-3CCD-6DB5CA7DA129}"/>
                </a:ext>
              </a:extLst>
            </p:cNvPr>
            <p:cNvSpPr/>
            <p:nvPr userDrawn="1"/>
          </p:nvSpPr>
          <p:spPr>
            <a:xfrm>
              <a:off x="-3319415" y="4216747"/>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5" name="Groep 104">
              <a:extLst>
                <a:ext uri="{FF2B5EF4-FFF2-40B4-BE49-F238E27FC236}">
                  <a16:creationId xmlns:a16="http://schemas.microsoft.com/office/drawing/2014/main" id="{2A6A5FFF-45B0-A810-FCD6-1674F386BF22}"/>
                </a:ext>
              </a:extLst>
            </p:cNvPr>
            <p:cNvGrpSpPr/>
            <p:nvPr userDrawn="1"/>
          </p:nvGrpSpPr>
          <p:grpSpPr>
            <a:xfrm>
              <a:off x="-3314821" y="4656539"/>
              <a:ext cx="1495189" cy="563933"/>
              <a:chOff x="-3314821" y="3310415"/>
              <a:chExt cx="1495189" cy="563933"/>
            </a:xfrm>
          </p:grpSpPr>
          <p:sp>
            <p:nvSpPr>
              <p:cNvPr id="133" name="Rechthoek 132">
                <a:extLst>
                  <a:ext uri="{FF2B5EF4-FFF2-40B4-BE49-F238E27FC236}">
                    <a16:creationId xmlns:a16="http://schemas.microsoft.com/office/drawing/2014/main" id="{6C3CE89D-63BF-7961-512C-5C5B6D6BCFB1}"/>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38" name="Rechthoek 137">
                <a:extLst>
                  <a:ext uri="{FF2B5EF4-FFF2-40B4-BE49-F238E27FC236}">
                    <a16:creationId xmlns:a16="http://schemas.microsoft.com/office/drawing/2014/main" id="{E1E6853C-F28B-91B4-E9B6-049C3A48247E}"/>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39" name="Tekstvak 138">
                <a:extLst>
                  <a:ext uri="{FF2B5EF4-FFF2-40B4-BE49-F238E27FC236}">
                    <a16:creationId xmlns:a16="http://schemas.microsoft.com/office/drawing/2014/main" id="{BA5B051D-8691-5F6B-D47B-D7A66CAFDCC6}"/>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Grafiektype wijzigen</a:t>
                </a:r>
              </a:p>
            </p:txBody>
          </p:sp>
          <p:sp>
            <p:nvSpPr>
              <p:cNvPr id="140" name="Tekstvak 139">
                <a:extLst>
                  <a:ext uri="{FF2B5EF4-FFF2-40B4-BE49-F238E27FC236}">
                    <a16:creationId xmlns:a16="http://schemas.microsoft.com/office/drawing/2014/main" id="{C0C2B5E4-4C8B-A7C8-F2D4-BFAFD045CBF4}"/>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Gegevens bewerken</a:t>
                </a:r>
              </a:p>
            </p:txBody>
          </p:sp>
          <p:sp>
            <p:nvSpPr>
              <p:cNvPr id="141" name="Vrije vorm: vorm 140">
                <a:extLst>
                  <a:ext uri="{FF2B5EF4-FFF2-40B4-BE49-F238E27FC236}">
                    <a16:creationId xmlns:a16="http://schemas.microsoft.com/office/drawing/2014/main" id="{B7FEB0BC-6212-8B4B-B5C7-22EF0E75738E}"/>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grpSp>
            <p:nvGrpSpPr>
              <p:cNvPr id="142" name="Groep 141">
                <a:extLst>
                  <a:ext uri="{FF2B5EF4-FFF2-40B4-BE49-F238E27FC236}">
                    <a16:creationId xmlns:a16="http://schemas.microsoft.com/office/drawing/2014/main" id="{B978FD89-3A51-AE40-795D-EBFD78EAD3A6}"/>
                  </a:ext>
                </a:extLst>
              </p:cNvPr>
              <p:cNvGrpSpPr/>
              <p:nvPr userDrawn="1"/>
            </p:nvGrpSpPr>
            <p:grpSpPr>
              <a:xfrm>
                <a:off x="-3261976" y="3361742"/>
                <a:ext cx="139861" cy="152244"/>
                <a:chOff x="12574450" y="6053892"/>
                <a:chExt cx="169232" cy="184215"/>
              </a:xfrm>
            </p:grpSpPr>
            <p:sp>
              <p:nvSpPr>
                <p:cNvPr id="162" name="Rechthoek 161">
                  <a:extLst>
                    <a:ext uri="{FF2B5EF4-FFF2-40B4-BE49-F238E27FC236}">
                      <a16:creationId xmlns:a16="http://schemas.microsoft.com/office/drawing/2014/main" id="{64914C2F-4378-56A9-4BC0-E81F0B5C9036}"/>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63" name="Rechthoek 162">
                  <a:extLst>
                    <a:ext uri="{FF2B5EF4-FFF2-40B4-BE49-F238E27FC236}">
                      <a16:creationId xmlns:a16="http://schemas.microsoft.com/office/drawing/2014/main" id="{0A397D66-C301-E90B-E88F-B98770A29A6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64" name="Rechthoek 163">
                  <a:extLst>
                    <a:ext uri="{FF2B5EF4-FFF2-40B4-BE49-F238E27FC236}">
                      <a16:creationId xmlns:a16="http://schemas.microsoft.com/office/drawing/2014/main" id="{031011B7-4870-0C9A-D6B9-B2CA8A49BE60}"/>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grpSp>
          <p:grpSp>
            <p:nvGrpSpPr>
              <p:cNvPr id="143" name="Groep 142">
                <a:extLst>
                  <a:ext uri="{FF2B5EF4-FFF2-40B4-BE49-F238E27FC236}">
                    <a16:creationId xmlns:a16="http://schemas.microsoft.com/office/drawing/2014/main" id="{2833907C-E60A-3B6A-1053-E0C06A688615}"/>
                  </a:ext>
                </a:extLst>
              </p:cNvPr>
              <p:cNvGrpSpPr/>
              <p:nvPr userDrawn="1"/>
            </p:nvGrpSpPr>
            <p:grpSpPr>
              <a:xfrm>
                <a:off x="-3261070" y="3635199"/>
                <a:ext cx="168905" cy="104490"/>
                <a:chOff x="-3261070" y="3620931"/>
                <a:chExt cx="193920" cy="119965"/>
              </a:xfrm>
            </p:grpSpPr>
            <p:sp>
              <p:nvSpPr>
                <p:cNvPr id="144" name="Rechthoek 143">
                  <a:extLst>
                    <a:ext uri="{FF2B5EF4-FFF2-40B4-BE49-F238E27FC236}">
                      <a16:creationId xmlns:a16="http://schemas.microsoft.com/office/drawing/2014/main" id="{E4DDE538-EE1C-334C-C60C-6FE8EDA70790}"/>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45" name="Groep 144">
                  <a:extLst>
                    <a:ext uri="{FF2B5EF4-FFF2-40B4-BE49-F238E27FC236}">
                      <a16:creationId xmlns:a16="http://schemas.microsoft.com/office/drawing/2014/main" id="{DF55C779-E911-5CD9-5F6B-48439EC1E204}"/>
                    </a:ext>
                  </a:extLst>
                </p:cNvPr>
                <p:cNvGrpSpPr/>
                <p:nvPr userDrawn="1"/>
              </p:nvGrpSpPr>
              <p:grpSpPr>
                <a:xfrm>
                  <a:off x="-3261070" y="3622063"/>
                  <a:ext cx="141113" cy="117345"/>
                  <a:chOff x="1094874" y="-878306"/>
                  <a:chExt cx="867364" cy="613611"/>
                </a:xfrm>
              </p:grpSpPr>
              <p:cxnSp>
                <p:nvCxnSpPr>
                  <p:cNvPr id="155" name="Rechte verbindingslijn 154">
                    <a:extLst>
                      <a:ext uri="{FF2B5EF4-FFF2-40B4-BE49-F238E27FC236}">
                        <a16:creationId xmlns:a16="http://schemas.microsoft.com/office/drawing/2014/main" id="{3A3A98EC-6FB2-68E2-3D4F-B70A43AC4DDB}"/>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56" name="Rechte verbindingslijn 155">
                    <a:extLst>
                      <a:ext uri="{FF2B5EF4-FFF2-40B4-BE49-F238E27FC236}">
                        <a16:creationId xmlns:a16="http://schemas.microsoft.com/office/drawing/2014/main" id="{553D8D53-D95B-30CD-15B6-A19F9417F59D}"/>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57" name="Groep 156">
                    <a:extLst>
                      <a:ext uri="{FF2B5EF4-FFF2-40B4-BE49-F238E27FC236}">
                        <a16:creationId xmlns:a16="http://schemas.microsoft.com/office/drawing/2014/main" id="{37F8B4C9-6473-E652-5BB1-A1049C079E95}"/>
                      </a:ext>
                    </a:extLst>
                  </p:cNvPr>
                  <p:cNvGrpSpPr/>
                  <p:nvPr userDrawn="1"/>
                </p:nvGrpSpPr>
                <p:grpSpPr>
                  <a:xfrm>
                    <a:off x="1270535" y="-878306"/>
                    <a:ext cx="526983" cy="613611"/>
                    <a:chOff x="1270535" y="-745959"/>
                    <a:chExt cx="526983" cy="481264"/>
                  </a:xfrm>
                </p:grpSpPr>
                <p:cxnSp>
                  <p:nvCxnSpPr>
                    <p:cNvPr id="158" name="Rechte verbindingslijn 157">
                      <a:extLst>
                        <a:ext uri="{FF2B5EF4-FFF2-40B4-BE49-F238E27FC236}">
                          <a16:creationId xmlns:a16="http://schemas.microsoft.com/office/drawing/2014/main" id="{C3358ECC-BE85-64DB-9F7F-FACD7C2061D1}"/>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59" name="Rechte verbindingslijn 158">
                      <a:extLst>
                        <a:ext uri="{FF2B5EF4-FFF2-40B4-BE49-F238E27FC236}">
                          <a16:creationId xmlns:a16="http://schemas.microsoft.com/office/drawing/2014/main" id="{22CC2234-7BFF-A345-AC0F-6E75C077BC32}"/>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60" name="Rechte verbindingslijn 159">
                      <a:extLst>
                        <a:ext uri="{FF2B5EF4-FFF2-40B4-BE49-F238E27FC236}">
                          <a16:creationId xmlns:a16="http://schemas.microsoft.com/office/drawing/2014/main" id="{BB2E3B22-40E9-2D36-5635-92E1974E565D}"/>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61" name="Rechte verbindingslijn 160">
                      <a:extLst>
                        <a:ext uri="{FF2B5EF4-FFF2-40B4-BE49-F238E27FC236}">
                          <a16:creationId xmlns:a16="http://schemas.microsoft.com/office/drawing/2014/main" id="{FBAE6688-CC8F-9C1F-873A-6A6F1AEE6DB4}"/>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46" name="Rechte verbindingslijn 145">
                  <a:extLst>
                    <a:ext uri="{FF2B5EF4-FFF2-40B4-BE49-F238E27FC236}">
                      <a16:creationId xmlns:a16="http://schemas.microsoft.com/office/drawing/2014/main" id="{5CC65D03-AB58-EE6A-8CAF-C92C8D28F50E}"/>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47" name="Rechte verbindingslijn 146">
                  <a:extLst>
                    <a:ext uri="{FF2B5EF4-FFF2-40B4-BE49-F238E27FC236}">
                      <a16:creationId xmlns:a16="http://schemas.microsoft.com/office/drawing/2014/main" id="{F2F0C5EE-300F-687A-CDA7-0ACD1D4DDCC5}"/>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48" name="Rechte verbindingslijn 147">
                  <a:extLst>
                    <a:ext uri="{FF2B5EF4-FFF2-40B4-BE49-F238E27FC236}">
                      <a16:creationId xmlns:a16="http://schemas.microsoft.com/office/drawing/2014/main" id="{B5287503-D1E6-7A77-71A9-4F55FC5215C6}"/>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49" name="Rechte verbindingslijn 148">
                  <a:extLst>
                    <a:ext uri="{FF2B5EF4-FFF2-40B4-BE49-F238E27FC236}">
                      <a16:creationId xmlns:a16="http://schemas.microsoft.com/office/drawing/2014/main" id="{7D1FBD6C-A627-ABE6-BB03-5E2E58D4AC88}"/>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150" name="Rechthoek 149">
                  <a:extLst>
                    <a:ext uri="{FF2B5EF4-FFF2-40B4-BE49-F238E27FC236}">
                      <a16:creationId xmlns:a16="http://schemas.microsoft.com/office/drawing/2014/main" id="{48A76588-FEC9-A0AD-158C-8D306A757354}"/>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51" name="Groep 150">
                  <a:extLst>
                    <a:ext uri="{FF2B5EF4-FFF2-40B4-BE49-F238E27FC236}">
                      <a16:creationId xmlns:a16="http://schemas.microsoft.com/office/drawing/2014/main" id="{B5310CD1-241F-E69A-4653-510CCFD4CEB2}"/>
                    </a:ext>
                  </a:extLst>
                </p:cNvPr>
                <p:cNvGrpSpPr/>
                <p:nvPr userDrawn="1"/>
              </p:nvGrpSpPr>
              <p:grpSpPr>
                <a:xfrm rot="2700000">
                  <a:off x="-3158000" y="3650045"/>
                  <a:ext cx="34350" cy="147351"/>
                  <a:chOff x="3148392" y="-836646"/>
                  <a:chExt cx="132124" cy="596095"/>
                </a:xfrm>
                <a:solidFill>
                  <a:srgbClr val="3399FF"/>
                </a:solidFill>
              </p:grpSpPr>
              <p:sp>
                <p:nvSpPr>
                  <p:cNvPr id="152" name="Rechthoek 151">
                    <a:extLst>
                      <a:ext uri="{FF2B5EF4-FFF2-40B4-BE49-F238E27FC236}">
                        <a16:creationId xmlns:a16="http://schemas.microsoft.com/office/drawing/2014/main" id="{D0625A95-C071-96A3-9A63-9CCC3D80B887}"/>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53" name="Rechthoek: afgeronde bovenhoeken 152">
                    <a:extLst>
                      <a:ext uri="{FF2B5EF4-FFF2-40B4-BE49-F238E27FC236}">
                        <a16:creationId xmlns:a16="http://schemas.microsoft.com/office/drawing/2014/main" id="{F4EFCB3C-8A66-E515-503E-CBB0E95713B2}"/>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54" name="Gelijkbenige driehoek 153">
                    <a:extLst>
                      <a:ext uri="{FF2B5EF4-FFF2-40B4-BE49-F238E27FC236}">
                        <a16:creationId xmlns:a16="http://schemas.microsoft.com/office/drawing/2014/main" id="{842E73A8-AD03-931B-D305-FA5B0EC1112B}"/>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grpSp>
        <p:sp>
          <p:nvSpPr>
            <p:cNvPr id="126" name="Ovaal 125">
              <a:extLst>
                <a:ext uri="{FF2B5EF4-FFF2-40B4-BE49-F238E27FC236}">
                  <a16:creationId xmlns:a16="http://schemas.microsoft.com/office/drawing/2014/main" id="{20AC2FF5-CD8F-199A-01F0-0CFE54B48643}"/>
                </a:ext>
              </a:extLst>
            </p:cNvPr>
            <p:cNvSpPr/>
            <p:nvPr userDrawn="1"/>
          </p:nvSpPr>
          <p:spPr>
            <a:xfrm>
              <a:off x="-3603587" y="547404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0" name="Rechthoek 129">
              <a:extLst>
                <a:ext uri="{FF2B5EF4-FFF2-40B4-BE49-F238E27FC236}">
                  <a16:creationId xmlns:a16="http://schemas.microsoft.com/office/drawing/2014/main" id="{1C0B5FA1-78C0-5743-6400-BBCFD92A75B6}"/>
                </a:ext>
              </a:extLst>
            </p:cNvPr>
            <p:cNvSpPr/>
            <p:nvPr userDrawn="1"/>
          </p:nvSpPr>
          <p:spPr>
            <a:xfrm>
              <a:off x="-3319415" y="5474047"/>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Vul de belevingswaardes onder de juiste situatie in, doe dit op een schaal van 1 tot 10. De grafiek zal deze waardes automatisch overnemen in de PowerPoint.  </a:t>
              </a:r>
            </a:p>
          </p:txBody>
        </p:sp>
        <p:sp>
          <p:nvSpPr>
            <p:cNvPr id="131" name="Ovaal 130">
              <a:extLst>
                <a:ext uri="{FF2B5EF4-FFF2-40B4-BE49-F238E27FC236}">
                  <a16:creationId xmlns:a16="http://schemas.microsoft.com/office/drawing/2014/main" id="{16C81999-F640-C23B-C2CF-FCAE85C6F378}"/>
                </a:ext>
              </a:extLst>
            </p:cNvPr>
            <p:cNvSpPr/>
            <p:nvPr userDrawn="1"/>
          </p:nvSpPr>
          <p:spPr>
            <a:xfrm>
              <a:off x="-3603587" y="6372571"/>
              <a:ext cx="180000" cy="180000"/>
            </a:xfrm>
            <a:prstGeom prst="ellipse">
              <a:avLst/>
            </a:prstGeom>
            <a:solidFill>
              <a:schemeClr val="accent3"/>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t>
              </a:r>
            </a:p>
          </p:txBody>
        </p:sp>
        <p:sp>
          <p:nvSpPr>
            <p:cNvPr id="132" name="Rechthoek 131">
              <a:extLst>
                <a:ext uri="{FF2B5EF4-FFF2-40B4-BE49-F238E27FC236}">
                  <a16:creationId xmlns:a16="http://schemas.microsoft.com/office/drawing/2014/main" id="{7BC372DA-2786-1046-738A-FD934C07785B}"/>
                </a:ext>
              </a:extLst>
            </p:cNvPr>
            <p:cNvSpPr/>
            <p:nvPr userDrawn="1"/>
          </p:nvSpPr>
          <p:spPr>
            <a:xfrm>
              <a:off x="-3319416" y="6372572"/>
              <a:ext cx="3126341" cy="122767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een stap te verwijderen, klik hierop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met de rechter muisknop, navigeer naar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Verwijderen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selecteer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Tabelrijen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een stap toe te voegen, klik één cel onder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de laatste stap en vul hier de nieuwe waardes in.</a:t>
              </a:r>
            </a:p>
          </p:txBody>
        </p:sp>
      </p:grpSp>
      <p:pic>
        <p:nvPicPr>
          <p:cNvPr id="165" name="Afbeelding 164">
            <a:extLst>
              <a:ext uri="{FF2B5EF4-FFF2-40B4-BE49-F238E27FC236}">
                <a16:creationId xmlns:a16="http://schemas.microsoft.com/office/drawing/2014/main" id="{C1BFC67B-6BE6-A331-231F-B3736052A9AE}"/>
              </a:ext>
            </a:extLst>
          </p:cNvPr>
          <p:cNvPicPr>
            <a:picLocks noChangeAspect="1"/>
          </p:cNvPicPr>
          <p:nvPr userDrawn="1"/>
        </p:nvPicPr>
        <p:blipFill>
          <a:blip r:embed="rId3">
            <a:alphaModFix amt="15000"/>
            <a:extLst>
              <a:ext uri="{BEBA8EAE-BF5A-486C-A8C5-ECC9F3942E4B}">
                <a14:imgProps xmlns:a14="http://schemas.microsoft.com/office/drawing/2010/main">
                  <a14:imgLayer r:embed="rId4">
                    <a14:imgEffect>
                      <a14:artisticBlur radius="60"/>
                    </a14:imgEffect>
                  </a14:imgLayer>
                </a14:imgProps>
              </a:ext>
              <a:ext uri="{28A0092B-C50C-407E-A947-70E740481C1C}">
                <a14:useLocalDpi xmlns:a14="http://schemas.microsoft.com/office/drawing/2010/main" val="0"/>
              </a:ext>
            </a:extLst>
          </a:blip>
          <a:stretch>
            <a:fillRect/>
          </a:stretch>
        </p:blipFill>
        <p:spPr>
          <a:xfrm>
            <a:off x="3122193" y="1166640"/>
            <a:ext cx="1614468" cy="1614468"/>
          </a:xfrm>
          <a:prstGeom prst="rect">
            <a:avLst/>
          </a:prstGeom>
        </p:spPr>
      </p:pic>
      <p:pic>
        <p:nvPicPr>
          <p:cNvPr id="166" name="Afbeelding 165">
            <a:extLst>
              <a:ext uri="{FF2B5EF4-FFF2-40B4-BE49-F238E27FC236}">
                <a16:creationId xmlns:a16="http://schemas.microsoft.com/office/drawing/2014/main" id="{60FE8B68-6CA0-475F-F495-F50C8703E439}"/>
              </a:ext>
            </a:extLst>
          </p:cNvPr>
          <p:cNvPicPr>
            <a:picLocks noChangeAspect="1"/>
          </p:cNvPicPr>
          <p:nvPr userDrawn="1"/>
        </p:nvPicPr>
        <p:blipFill>
          <a:blip r:embed="rId5">
            <a:alphaModFix amt="15000"/>
            <a:extLst>
              <a:ext uri="{BEBA8EAE-BF5A-486C-A8C5-ECC9F3942E4B}">
                <a14:imgProps xmlns:a14="http://schemas.microsoft.com/office/drawing/2010/main">
                  <a14:imgLayer r:embed="rId6">
                    <a14:imgEffect>
                      <a14:artisticBlur radius="70"/>
                    </a14:imgEffect>
                  </a14:imgLayer>
                </a14:imgProps>
              </a:ext>
              <a:ext uri="{28A0092B-C50C-407E-A947-70E740481C1C}">
                <a14:useLocalDpi xmlns:a14="http://schemas.microsoft.com/office/drawing/2010/main" val="0"/>
              </a:ext>
            </a:extLst>
          </a:blip>
          <a:stretch>
            <a:fillRect/>
          </a:stretch>
        </p:blipFill>
        <p:spPr>
          <a:xfrm>
            <a:off x="266700" y="4940300"/>
            <a:ext cx="1604823" cy="1454238"/>
          </a:xfrm>
          <a:prstGeom prst="rect">
            <a:avLst/>
          </a:prstGeom>
        </p:spPr>
      </p:pic>
      <p:pic>
        <p:nvPicPr>
          <p:cNvPr id="167" name="Afbeelding 166">
            <a:extLst>
              <a:ext uri="{FF2B5EF4-FFF2-40B4-BE49-F238E27FC236}">
                <a16:creationId xmlns:a16="http://schemas.microsoft.com/office/drawing/2014/main" id="{C7EFD243-1ECB-8F9E-9D00-73245E2AC346}"/>
              </a:ext>
            </a:extLst>
          </p:cNvPr>
          <p:cNvPicPr>
            <a:picLocks noChangeAspect="1"/>
          </p:cNvPicPr>
          <p:nvPr userDrawn="1"/>
        </p:nvPicPr>
        <p:blipFill>
          <a:blip r:embed="rId7">
            <a:alphaModFix amt="15000"/>
            <a:extLst>
              <a:ext uri="{BEBA8EAE-BF5A-486C-A8C5-ECC9F3942E4B}">
                <a14:imgProps xmlns:a14="http://schemas.microsoft.com/office/drawing/2010/main">
                  <a14:imgLayer r:embed="rId8">
                    <a14:imgEffect>
                      <a14:artisticBlur radius="70"/>
                    </a14:imgEffect>
                  </a14:imgLayer>
                </a14:imgProps>
              </a:ext>
              <a:ext uri="{28A0092B-C50C-407E-A947-70E740481C1C}">
                <a14:useLocalDpi xmlns:a14="http://schemas.microsoft.com/office/drawing/2010/main" val="0"/>
              </a:ext>
            </a:extLst>
          </a:blip>
          <a:stretch>
            <a:fillRect/>
          </a:stretch>
        </p:blipFill>
        <p:spPr>
          <a:xfrm rot="1370366">
            <a:off x="8942509" y="2390757"/>
            <a:ext cx="1840084" cy="1840084"/>
          </a:xfrm>
          <a:prstGeom prst="rect">
            <a:avLst/>
          </a:prstGeom>
        </p:spPr>
      </p:pic>
      <p:grpSp>
        <p:nvGrpSpPr>
          <p:cNvPr id="168" name="Groep 167">
            <a:extLst>
              <a:ext uri="{FF2B5EF4-FFF2-40B4-BE49-F238E27FC236}">
                <a16:creationId xmlns:a16="http://schemas.microsoft.com/office/drawing/2014/main" id="{74BF36FB-2279-299C-8B66-35D93384B497}"/>
              </a:ext>
            </a:extLst>
          </p:cNvPr>
          <p:cNvGrpSpPr/>
          <p:nvPr userDrawn="1"/>
        </p:nvGrpSpPr>
        <p:grpSpPr>
          <a:xfrm>
            <a:off x="12377867" y="4287796"/>
            <a:ext cx="3662233" cy="1668162"/>
            <a:chOff x="12377867" y="4287796"/>
            <a:chExt cx="3662233" cy="1668162"/>
          </a:xfrm>
        </p:grpSpPr>
        <p:sp>
          <p:nvSpPr>
            <p:cNvPr id="169" name="Rechthoek 168">
              <a:extLst>
                <a:ext uri="{FF2B5EF4-FFF2-40B4-BE49-F238E27FC236}">
                  <a16:creationId xmlns:a16="http://schemas.microsoft.com/office/drawing/2014/main" id="{F41BC300-6DD0-7208-C2F8-3F0495C0B5A4}"/>
                </a:ext>
              </a:extLst>
            </p:cNvPr>
            <p:cNvSpPr/>
            <p:nvPr userDrawn="1"/>
          </p:nvSpPr>
          <p:spPr>
            <a:xfrm>
              <a:off x="12377867" y="4287796"/>
              <a:ext cx="3662233" cy="1668162"/>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cap="all" baseline="0" noProof="0" dirty="0">
                  <a:solidFill>
                    <a:schemeClr val="accent1"/>
                  </a:solidFill>
                  <a:latin typeface="Calibri" panose="020F0502020204030204" pitchFamily="34" charset="0"/>
                  <a:cs typeface="Calibri" panose="020F0502020204030204" pitchFamily="34" charset="0"/>
                </a:rPr>
                <a:t>Liever in eigen huisstijl?</a:t>
              </a:r>
            </a:p>
          </p:txBody>
        </p:sp>
        <p:sp>
          <p:nvSpPr>
            <p:cNvPr id="170" name="Ovaal 169">
              <a:extLst>
                <a:ext uri="{FF2B5EF4-FFF2-40B4-BE49-F238E27FC236}">
                  <a16:creationId xmlns:a16="http://schemas.microsoft.com/office/drawing/2014/main" id="{58153515-C6EE-C9AA-5DF2-EB45D2CEEC3E}"/>
                </a:ext>
              </a:extLst>
            </p:cNvPr>
            <p:cNvSpPr/>
            <p:nvPr userDrawn="1"/>
          </p:nvSpPr>
          <p:spPr>
            <a:xfrm>
              <a:off x="12560445" y="4752393"/>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t>
              </a:r>
            </a:p>
          </p:txBody>
        </p:sp>
        <p:sp>
          <p:nvSpPr>
            <p:cNvPr id="171" name="Rechthoek 170">
              <a:extLst>
                <a:ext uri="{FF2B5EF4-FFF2-40B4-BE49-F238E27FC236}">
                  <a16:creationId xmlns:a16="http://schemas.microsoft.com/office/drawing/2014/main" id="{C9C9D4D6-7326-A56F-6682-443433C311A8}"/>
                </a:ext>
              </a:extLst>
            </p:cNvPr>
            <p:cNvSpPr/>
            <p:nvPr userDrawn="1"/>
          </p:nvSpPr>
          <p:spPr>
            <a:xfrm>
              <a:off x="12844617" y="4752394"/>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De dia is zo ontwikkeld dat het aanpassen van het kleurenpalet al snel voor een hele andere uitstraling zorgt. Bekijk de video hieronder om erachter te komen hoe je dit kan doen! </a:t>
              </a:r>
            </a:p>
            <a:p>
              <a:pPr marL="0" marR="0" lvl="0" indent="0" defTabSz="914400" eaLnBrk="1" fontAlgn="auto" latinLnBrk="0" hangingPunct="1">
                <a:lnSpc>
                  <a:spcPct val="90000"/>
                </a:lnSpc>
                <a:spcBef>
                  <a:spcPts val="600"/>
                </a:spcBef>
                <a:spcAft>
                  <a:spcPts val="600"/>
                </a:spcAft>
                <a:buClrTx/>
                <a:buSzTx/>
                <a:buFontTx/>
                <a:buNone/>
                <a:tabLst/>
                <a:defRPr/>
              </a:pPr>
              <a:endPar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84439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ER JOURNEY [CUSTOM]">
    <p:spTree>
      <p:nvGrpSpPr>
        <p:cNvPr id="1" name=""/>
        <p:cNvGrpSpPr/>
        <p:nvPr/>
      </p:nvGrpSpPr>
      <p:grpSpPr>
        <a:xfrm>
          <a:off x="0" y="0"/>
          <a:ext cx="0" cy="0"/>
          <a:chOff x="0" y="0"/>
          <a:chExt cx="0" cy="0"/>
        </a:xfrm>
      </p:grpSpPr>
      <p:sp>
        <p:nvSpPr>
          <p:cNvPr id="169" name="Rechthoek 168">
            <a:extLst>
              <a:ext uri="{FF2B5EF4-FFF2-40B4-BE49-F238E27FC236}">
                <a16:creationId xmlns:a16="http://schemas.microsoft.com/office/drawing/2014/main" id="{7FB73A71-0174-AE31-A687-8AA926BEE6AF}"/>
              </a:ext>
            </a:extLst>
          </p:cNvPr>
          <p:cNvSpPr>
            <a:spLocks/>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70" name="Afbeelding 169">
            <a:extLst>
              <a:ext uri="{FF2B5EF4-FFF2-40B4-BE49-F238E27FC236}">
                <a16:creationId xmlns:a16="http://schemas.microsoft.com/office/drawing/2014/main" id="{4D740B02-B8CF-C2E2-9EA7-3ADF9EAC4A6E}"/>
              </a:ext>
            </a:extLst>
          </p:cNvPr>
          <p:cNvPicPr>
            <a:picLocks noChangeAspect="1"/>
          </p:cNvPicPr>
          <p:nvPr userDrawn="1"/>
        </p:nvPicPr>
        <p:blipFill rotWithShape="1">
          <a:blip r:embed="rId2" cstate="screen">
            <a:alphaModFix amt="85000"/>
            <a:duotone>
              <a:schemeClr val="accent1">
                <a:shade val="45000"/>
                <a:satMod val="135000"/>
              </a:schemeClr>
              <a:prstClr val="white"/>
            </a:duotone>
            <a:extLst>
              <a:ext uri="{28A0092B-C50C-407E-A947-70E740481C1C}">
                <a14:useLocalDpi xmlns:a14="http://schemas.microsoft.com/office/drawing/2010/main"/>
              </a:ext>
            </a:extLst>
          </a:blip>
          <a:srcRect l="1" t="404" r="3030" b="2626"/>
          <a:stretch/>
        </p:blipFill>
        <p:spPr>
          <a:xfrm>
            <a:off x="0" y="0"/>
            <a:ext cx="12192000" cy="6858000"/>
          </a:xfrm>
          <a:prstGeom prst="rect">
            <a:avLst/>
          </a:prstGeom>
        </p:spPr>
      </p:pic>
      <p:grpSp>
        <p:nvGrpSpPr>
          <p:cNvPr id="3" name="Groep 2" hidden="1">
            <a:extLst>
              <a:ext uri="{FF2B5EF4-FFF2-40B4-BE49-F238E27FC236}">
                <a16:creationId xmlns:a16="http://schemas.microsoft.com/office/drawing/2014/main" id="{07800133-EE42-4DDC-FD2E-100643087A0D}"/>
              </a:ext>
            </a:extLst>
          </p:cNvPr>
          <p:cNvGrpSpPr/>
          <p:nvPr userDrawn="1"/>
        </p:nvGrpSpPr>
        <p:grpSpPr>
          <a:xfrm>
            <a:off x="-1" y="0"/>
            <a:ext cx="12192001" cy="6858000"/>
            <a:chOff x="-1" y="0"/>
            <a:chExt cx="12192001" cy="6858000"/>
          </a:xfrm>
        </p:grpSpPr>
        <p:sp>
          <p:nvSpPr>
            <p:cNvPr id="4" name="Rechthoek 3">
              <a:extLst>
                <a:ext uri="{FF2B5EF4-FFF2-40B4-BE49-F238E27FC236}">
                  <a16:creationId xmlns:a16="http://schemas.microsoft.com/office/drawing/2014/main" id="{F7D4DB7C-C75B-9C1C-2A5F-51B8AF9619DF}"/>
                </a:ext>
              </a:extLst>
            </p:cNvPr>
            <p:cNvSpPr/>
            <p:nvPr/>
          </p:nvSpPr>
          <p:spPr>
            <a:xfrm>
              <a:off x="-1" y="0"/>
              <a:ext cx="432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hthoek 4">
              <a:extLst>
                <a:ext uri="{FF2B5EF4-FFF2-40B4-BE49-F238E27FC236}">
                  <a16:creationId xmlns:a16="http://schemas.microsoft.com/office/drawing/2014/main" id="{39C50259-4EFE-6CAD-7FB0-4C074D1DDF89}"/>
                </a:ext>
              </a:extLst>
            </p:cNvPr>
            <p:cNvSpPr/>
            <p:nvPr/>
          </p:nvSpPr>
          <p:spPr>
            <a:xfrm>
              <a:off x="11760000" y="0"/>
              <a:ext cx="432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hthoek 5">
              <a:extLst>
                <a:ext uri="{FF2B5EF4-FFF2-40B4-BE49-F238E27FC236}">
                  <a16:creationId xmlns:a16="http://schemas.microsoft.com/office/drawing/2014/main" id="{FAA88484-45F9-7043-2677-DE2754D134EF}"/>
                </a:ext>
              </a:extLst>
            </p:cNvPr>
            <p:cNvSpPr/>
            <p:nvPr/>
          </p:nvSpPr>
          <p:spPr>
            <a:xfrm rot="5400000">
              <a:off x="5880000" y="-5880000"/>
              <a:ext cx="432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hthoek 6">
              <a:extLst>
                <a:ext uri="{FF2B5EF4-FFF2-40B4-BE49-F238E27FC236}">
                  <a16:creationId xmlns:a16="http://schemas.microsoft.com/office/drawing/2014/main" id="{45ECADF0-B271-60EF-A464-7F6581AD6DB7}"/>
                </a:ext>
              </a:extLst>
            </p:cNvPr>
            <p:cNvSpPr/>
            <p:nvPr/>
          </p:nvSpPr>
          <p:spPr>
            <a:xfrm rot="5400000">
              <a:off x="5880000" y="546000"/>
              <a:ext cx="432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hthoek 8">
              <a:extLst>
                <a:ext uri="{FF2B5EF4-FFF2-40B4-BE49-F238E27FC236}">
                  <a16:creationId xmlns:a16="http://schemas.microsoft.com/office/drawing/2014/main" id="{06E1618C-EAE3-1CBB-5ED0-600FBC17CBD7}"/>
                </a:ext>
              </a:extLst>
            </p:cNvPr>
            <p:cNvSpPr/>
            <p:nvPr/>
          </p:nvSpPr>
          <p:spPr>
            <a:xfrm rot="5400000">
              <a:off x="5880000" y="-1215000"/>
              <a:ext cx="432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hthoek 9">
              <a:extLst>
                <a:ext uri="{FF2B5EF4-FFF2-40B4-BE49-F238E27FC236}">
                  <a16:creationId xmlns:a16="http://schemas.microsoft.com/office/drawing/2014/main" id="{AFCFA46B-A19F-E715-4568-8B82E78DA250}"/>
                </a:ext>
              </a:extLst>
            </p:cNvPr>
            <p:cNvSpPr/>
            <p:nvPr/>
          </p:nvSpPr>
          <p:spPr>
            <a:xfrm rot="5400000">
              <a:off x="5880000" y="-3357000"/>
              <a:ext cx="432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hthoek 10">
              <a:extLst>
                <a:ext uri="{FF2B5EF4-FFF2-40B4-BE49-F238E27FC236}">
                  <a16:creationId xmlns:a16="http://schemas.microsoft.com/office/drawing/2014/main" id="{013AF7EF-B94C-A5C5-A8C4-C99A75DFAB03}"/>
                </a:ext>
              </a:extLst>
            </p:cNvPr>
            <p:cNvSpPr/>
            <p:nvPr/>
          </p:nvSpPr>
          <p:spPr>
            <a:xfrm>
              <a:off x="1296934" y="0"/>
              <a:ext cx="108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hthoek 11">
              <a:extLst>
                <a:ext uri="{FF2B5EF4-FFF2-40B4-BE49-F238E27FC236}">
                  <a16:creationId xmlns:a16="http://schemas.microsoft.com/office/drawing/2014/main" id="{51935644-4F4F-0ADA-06F7-20C9EA29B193}"/>
                </a:ext>
              </a:extLst>
            </p:cNvPr>
            <p:cNvSpPr/>
            <p:nvPr/>
          </p:nvSpPr>
          <p:spPr>
            <a:xfrm>
              <a:off x="3389547" y="0"/>
              <a:ext cx="108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hthoek 12">
              <a:extLst>
                <a:ext uri="{FF2B5EF4-FFF2-40B4-BE49-F238E27FC236}">
                  <a16:creationId xmlns:a16="http://schemas.microsoft.com/office/drawing/2014/main" id="{6D086310-74EC-7CB9-A2DD-B2E7A2C96358}"/>
                </a:ext>
              </a:extLst>
            </p:cNvPr>
            <p:cNvSpPr/>
            <p:nvPr/>
          </p:nvSpPr>
          <p:spPr>
            <a:xfrm>
              <a:off x="5482160" y="0"/>
              <a:ext cx="108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hthoek 13">
              <a:extLst>
                <a:ext uri="{FF2B5EF4-FFF2-40B4-BE49-F238E27FC236}">
                  <a16:creationId xmlns:a16="http://schemas.microsoft.com/office/drawing/2014/main" id="{44E73002-0F02-706C-4880-DAE17183C72E}"/>
                </a:ext>
              </a:extLst>
            </p:cNvPr>
            <p:cNvSpPr/>
            <p:nvPr/>
          </p:nvSpPr>
          <p:spPr>
            <a:xfrm>
              <a:off x="7574773" y="0"/>
              <a:ext cx="108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hthoek 14">
              <a:extLst>
                <a:ext uri="{FF2B5EF4-FFF2-40B4-BE49-F238E27FC236}">
                  <a16:creationId xmlns:a16="http://schemas.microsoft.com/office/drawing/2014/main" id="{179CD6AB-989B-B83C-4C0D-DE13D6D20AE2}"/>
                </a:ext>
              </a:extLst>
            </p:cNvPr>
            <p:cNvSpPr/>
            <p:nvPr/>
          </p:nvSpPr>
          <p:spPr>
            <a:xfrm>
              <a:off x="9667386" y="0"/>
              <a:ext cx="108000" cy="6858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hthoek 15">
              <a:extLst>
                <a:ext uri="{FF2B5EF4-FFF2-40B4-BE49-F238E27FC236}">
                  <a16:creationId xmlns:a16="http://schemas.microsoft.com/office/drawing/2014/main" id="{0CFD3939-C7FA-B5C0-4ECD-8211CEC2BD3D}"/>
                </a:ext>
              </a:extLst>
            </p:cNvPr>
            <p:cNvSpPr/>
            <p:nvPr/>
          </p:nvSpPr>
          <p:spPr>
            <a:xfrm rot="5400000">
              <a:off x="6042000" y="-3969605"/>
              <a:ext cx="108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hthoek 16">
              <a:extLst>
                <a:ext uri="{FF2B5EF4-FFF2-40B4-BE49-F238E27FC236}">
                  <a16:creationId xmlns:a16="http://schemas.microsoft.com/office/drawing/2014/main" id="{622407B6-463D-0BA3-1F57-8668ABB200D3}"/>
                </a:ext>
              </a:extLst>
            </p:cNvPr>
            <p:cNvSpPr/>
            <p:nvPr/>
          </p:nvSpPr>
          <p:spPr>
            <a:xfrm rot="5400000">
              <a:off x="6042000" y="-4420211"/>
              <a:ext cx="108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hthoek 17">
              <a:extLst>
                <a:ext uri="{FF2B5EF4-FFF2-40B4-BE49-F238E27FC236}">
                  <a16:creationId xmlns:a16="http://schemas.microsoft.com/office/drawing/2014/main" id="{D7A7CB2F-050B-C9E0-0981-9A66B4F26F4F}"/>
                </a:ext>
              </a:extLst>
            </p:cNvPr>
            <p:cNvSpPr/>
            <p:nvPr/>
          </p:nvSpPr>
          <p:spPr>
            <a:xfrm rot="5400000">
              <a:off x="6042000" y="-4870817"/>
              <a:ext cx="108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hthoek 18">
              <a:extLst>
                <a:ext uri="{FF2B5EF4-FFF2-40B4-BE49-F238E27FC236}">
                  <a16:creationId xmlns:a16="http://schemas.microsoft.com/office/drawing/2014/main" id="{ADE82F7B-8098-A275-96B8-71232E505ED3}"/>
                </a:ext>
              </a:extLst>
            </p:cNvPr>
            <p:cNvSpPr/>
            <p:nvPr/>
          </p:nvSpPr>
          <p:spPr>
            <a:xfrm rot="5400000">
              <a:off x="6042000" y="-5321423"/>
              <a:ext cx="108000" cy="12192000"/>
            </a:xfrm>
            <a:prstGeom prst="rect">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4" name="Tijdelijke aanduiding voor tekst 63">
            <a:extLst>
              <a:ext uri="{FF2B5EF4-FFF2-40B4-BE49-F238E27FC236}">
                <a16:creationId xmlns:a16="http://schemas.microsoft.com/office/drawing/2014/main" id="{AF356ACF-4497-2BDD-E325-46097691196F}"/>
              </a:ext>
            </a:extLst>
          </p:cNvPr>
          <p:cNvSpPr>
            <a:spLocks noGrp="1"/>
          </p:cNvSpPr>
          <p:nvPr>
            <p:ph type="body" sz="quarter" idx="10" hasCustomPrompt="1"/>
          </p:nvPr>
        </p:nvSpPr>
        <p:spPr>
          <a:xfrm>
            <a:off x="1402864" y="435645"/>
            <a:ext cx="2038836" cy="283718"/>
          </a:xfrm>
          <a:custGeom>
            <a:avLst/>
            <a:gdLst>
              <a:gd name="connsiteX0" fmla="*/ 0 w 2038836"/>
              <a:gd name="connsiteY0" fmla="*/ 0 h 283718"/>
              <a:gd name="connsiteX1" fmla="*/ 1896977 w 2038836"/>
              <a:gd name="connsiteY1" fmla="*/ 0 h 283718"/>
              <a:gd name="connsiteX2" fmla="*/ 2038836 w 2038836"/>
              <a:gd name="connsiteY2" fmla="*/ 141859 h 283718"/>
              <a:gd name="connsiteX3" fmla="*/ 1896977 w 2038836"/>
              <a:gd name="connsiteY3" fmla="*/ 283718 h 283718"/>
              <a:gd name="connsiteX4" fmla="*/ 0 w 2038836"/>
              <a:gd name="connsiteY4" fmla="*/ 283718 h 283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8836" h="283718">
                <a:moveTo>
                  <a:pt x="0" y="0"/>
                </a:moveTo>
                <a:lnTo>
                  <a:pt x="1896977" y="0"/>
                </a:lnTo>
                <a:lnTo>
                  <a:pt x="2038836" y="141859"/>
                </a:lnTo>
                <a:lnTo>
                  <a:pt x="1896977" y="283718"/>
                </a:lnTo>
                <a:lnTo>
                  <a:pt x="0" y="283718"/>
                </a:lnTo>
                <a:close/>
              </a:path>
            </a:pathLst>
          </a:custGeom>
          <a:solidFill>
            <a:schemeClr val="accent3"/>
          </a:solidFill>
          <a:effectLst>
            <a:outerShdw blurRad="152400" algn="ctr" rotWithShape="0">
              <a:schemeClr val="tx2">
                <a:alpha val="50000"/>
              </a:schemeClr>
            </a:outerShdw>
          </a:effectLst>
        </p:spPr>
        <p:txBody>
          <a:bodyPr wrap="square" lIns="126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77" name="Tijdelijke aanduiding voor tekst 76">
            <a:extLst>
              <a:ext uri="{FF2B5EF4-FFF2-40B4-BE49-F238E27FC236}">
                <a16:creationId xmlns:a16="http://schemas.microsoft.com/office/drawing/2014/main" id="{98E09BDF-FE52-FFB6-5202-F8AB54CD09A8}"/>
              </a:ext>
            </a:extLst>
          </p:cNvPr>
          <p:cNvSpPr>
            <a:spLocks noGrp="1"/>
          </p:cNvSpPr>
          <p:nvPr>
            <p:ph type="body" sz="quarter" idx="11" hasCustomPrompt="1"/>
          </p:nvPr>
        </p:nvSpPr>
        <p:spPr>
          <a:xfrm>
            <a:off x="3393500" y="435645"/>
            <a:ext cx="2140525" cy="283718"/>
          </a:xfrm>
          <a:custGeom>
            <a:avLst/>
            <a:gdLst>
              <a:gd name="connsiteX0" fmla="*/ 0 w 2140525"/>
              <a:gd name="connsiteY0" fmla="*/ 0 h 283718"/>
              <a:gd name="connsiteX1" fmla="*/ 1998666 w 2140525"/>
              <a:gd name="connsiteY1" fmla="*/ 0 h 283718"/>
              <a:gd name="connsiteX2" fmla="*/ 2140525 w 2140525"/>
              <a:gd name="connsiteY2" fmla="*/ 141859 h 283718"/>
              <a:gd name="connsiteX3" fmla="*/ 1998666 w 2140525"/>
              <a:gd name="connsiteY3" fmla="*/ 283718 h 283718"/>
              <a:gd name="connsiteX4" fmla="*/ 0 w 2140525"/>
              <a:gd name="connsiteY4" fmla="*/ 283718 h 283718"/>
              <a:gd name="connsiteX5" fmla="*/ 141859 w 2140525"/>
              <a:gd name="connsiteY5" fmla="*/ 141859 h 28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0525" h="283718">
                <a:moveTo>
                  <a:pt x="0" y="0"/>
                </a:moveTo>
                <a:lnTo>
                  <a:pt x="1998666" y="0"/>
                </a:lnTo>
                <a:lnTo>
                  <a:pt x="2140525" y="141859"/>
                </a:lnTo>
                <a:lnTo>
                  <a:pt x="1998666" y="283718"/>
                </a:lnTo>
                <a:lnTo>
                  <a:pt x="0" y="283718"/>
                </a:lnTo>
                <a:lnTo>
                  <a:pt x="141859" y="141859"/>
                </a:lnTo>
                <a:close/>
              </a:path>
            </a:pathLst>
          </a:custGeom>
          <a:solidFill>
            <a:schemeClr val="accent3"/>
          </a:solidFill>
          <a:effectLst>
            <a:outerShdw blurRad="152400" algn="ctr" rotWithShape="0">
              <a:schemeClr val="tx2">
                <a:alpha val="50000"/>
              </a:schemeClr>
            </a:outerShdw>
          </a:effectLst>
        </p:spPr>
        <p:txBody>
          <a:bodyPr wrap="square" lIns="252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76" name="Tijdelijke aanduiding voor tekst 75">
            <a:extLst>
              <a:ext uri="{FF2B5EF4-FFF2-40B4-BE49-F238E27FC236}">
                <a16:creationId xmlns:a16="http://schemas.microsoft.com/office/drawing/2014/main" id="{C37E7E99-EC57-B8A6-CA9A-E292FA3ABBE7}"/>
              </a:ext>
            </a:extLst>
          </p:cNvPr>
          <p:cNvSpPr>
            <a:spLocks noGrp="1"/>
          </p:cNvSpPr>
          <p:nvPr>
            <p:ph type="body" sz="quarter" idx="12" hasCustomPrompt="1"/>
          </p:nvPr>
        </p:nvSpPr>
        <p:spPr>
          <a:xfrm>
            <a:off x="5485825" y="435645"/>
            <a:ext cx="2140525" cy="283718"/>
          </a:xfrm>
          <a:custGeom>
            <a:avLst/>
            <a:gdLst>
              <a:gd name="connsiteX0" fmla="*/ 0 w 2140525"/>
              <a:gd name="connsiteY0" fmla="*/ 0 h 283718"/>
              <a:gd name="connsiteX1" fmla="*/ 1998666 w 2140525"/>
              <a:gd name="connsiteY1" fmla="*/ 0 h 283718"/>
              <a:gd name="connsiteX2" fmla="*/ 2140525 w 2140525"/>
              <a:gd name="connsiteY2" fmla="*/ 141859 h 283718"/>
              <a:gd name="connsiteX3" fmla="*/ 1998666 w 2140525"/>
              <a:gd name="connsiteY3" fmla="*/ 283718 h 283718"/>
              <a:gd name="connsiteX4" fmla="*/ 0 w 2140525"/>
              <a:gd name="connsiteY4" fmla="*/ 283718 h 283718"/>
              <a:gd name="connsiteX5" fmla="*/ 141859 w 2140525"/>
              <a:gd name="connsiteY5" fmla="*/ 141859 h 28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0525" h="283718">
                <a:moveTo>
                  <a:pt x="0" y="0"/>
                </a:moveTo>
                <a:lnTo>
                  <a:pt x="1998666" y="0"/>
                </a:lnTo>
                <a:lnTo>
                  <a:pt x="2140525" y="141859"/>
                </a:lnTo>
                <a:lnTo>
                  <a:pt x="1998666" y="283718"/>
                </a:lnTo>
                <a:lnTo>
                  <a:pt x="0" y="283718"/>
                </a:lnTo>
                <a:lnTo>
                  <a:pt x="141859" y="141859"/>
                </a:lnTo>
                <a:close/>
              </a:path>
            </a:pathLst>
          </a:custGeom>
          <a:solidFill>
            <a:schemeClr val="accent3"/>
          </a:solidFill>
          <a:effectLst>
            <a:outerShdw blurRad="152400" algn="ctr" rotWithShape="0">
              <a:schemeClr val="tx2">
                <a:alpha val="50000"/>
              </a:schemeClr>
            </a:outerShdw>
          </a:effectLst>
        </p:spPr>
        <p:txBody>
          <a:bodyPr wrap="square" lIns="252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75" name="Tijdelijke aanduiding voor tekst 74">
            <a:extLst>
              <a:ext uri="{FF2B5EF4-FFF2-40B4-BE49-F238E27FC236}">
                <a16:creationId xmlns:a16="http://schemas.microsoft.com/office/drawing/2014/main" id="{3C6AA8F7-7105-E988-2B6A-202ACA2E81F0}"/>
              </a:ext>
            </a:extLst>
          </p:cNvPr>
          <p:cNvSpPr>
            <a:spLocks noGrp="1"/>
          </p:cNvSpPr>
          <p:nvPr>
            <p:ph type="body" sz="quarter" idx="13" hasCustomPrompt="1"/>
          </p:nvPr>
        </p:nvSpPr>
        <p:spPr>
          <a:xfrm>
            <a:off x="7578150" y="435645"/>
            <a:ext cx="2140525" cy="283718"/>
          </a:xfrm>
          <a:custGeom>
            <a:avLst/>
            <a:gdLst>
              <a:gd name="connsiteX0" fmla="*/ 0 w 2140525"/>
              <a:gd name="connsiteY0" fmla="*/ 0 h 283718"/>
              <a:gd name="connsiteX1" fmla="*/ 1998666 w 2140525"/>
              <a:gd name="connsiteY1" fmla="*/ 0 h 283718"/>
              <a:gd name="connsiteX2" fmla="*/ 2140525 w 2140525"/>
              <a:gd name="connsiteY2" fmla="*/ 141859 h 283718"/>
              <a:gd name="connsiteX3" fmla="*/ 1998666 w 2140525"/>
              <a:gd name="connsiteY3" fmla="*/ 283718 h 283718"/>
              <a:gd name="connsiteX4" fmla="*/ 0 w 2140525"/>
              <a:gd name="connsiteY4" fmla="*/ 283718 h 283718"/>
              <a:gd name="connsiteX5" fmla="*/ 141859 w 2140525"/>
              <a:gd name="connsiteY5" fmla="*/ 141859 h 28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0525" h="283718">
                <a:moveTo>
                  <a:pt x="0" y="0"/>
                </a:moveTo>
                <a:lnTo>
                  <a:pt x="1998666" y="0"/>
                </a:lnTo>
                <a:lnTo>
                  <a:pt x="2140525" y="141859"/>
                </a:lnTo>
                <a:lnTo>
                  <a:pt x="1998666" y="283718"/>
                </a:lnTo>
                <a:lnTo>
                  <a:pt x="0" y="283718"/>
                </a:lnTo>
                <a:lnTo>
                  <a:pt x="141859" y="141859"/>
                </a:lnTo>
                <a:close/>
              </a:path>
            </a:pathLst>
          </a:custGeom>
          <a:solidFill>
            <a:schemeClr val="accent3"/>
          </a:solidFill>
          <a:effectLst>
            <a:outerShdw blurRad="152400" algn="ctr" rotWithShape="0">
              <a:schemeClr val="tx2">
                <a:alpha val="50000"/>
              </a:schemeClr>
            </a:outerShdw>
          </a:effectLst>
        </p:spPr>
        <p:txBody>
          <a:bodyPr wrap="square" lIns="252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74" name="Tijdelijke aanduiding voor tekst 73">
            <a:extLst>
              <a:ext uri="{FF2B5EF4-FFF2-40B4-BE49-F238E27FC236}">
                <a16:creationId xmlns:a16="http://schemas.microsoft.com/office/drawing/2014/main" id="{453976DA-6784-E4F6-90DE-5D89225244E8}"/>
              </a:ext>
            </a:extLst>
          </p:cNvPr>
          <p:cNvSpPr>
            <a:spLocks noGrp="1"/>
          </p:cNvSpPr>
          <p:nvPr>
            <p:ph type="body" sz="quarter" idx="14" hasCustomPrompt="1"/>
          </p:nvPr>
        </p:nvSpPr>
        <p:spPr>
          <a:xfrm>
            <a:off x="9670475" y="435645"/>
            <a:ext cx="2233394" cy="283718"/>
          </a:xfrm>
          <a:custGeom>
            <a:avLst/>
            <a:gdLst>
              <a:gd name="connsiteX0" fmla="*/ 0 w 2233394"/>
              <a:gd name="connsiteY0" fmla="*/ 0 h 283718"/>
              <a:gd name="connsiteX1" fmla="*/ 2091535 w 2233394"/>
              <a:gd name="connsiteY1" fmla="*/ 0 h 283718"/>
              <a:gd name="connsiteX2" fmla="*/ 2233394 w 2233394"/>
              <a:gd name="connsiteY2" fmla="*/ 141859 h 283718"/>
              <a:gd name="connsiteX3" fmla="*/ 2091535 w 2233394"/>
              <a:gd name="connsiteY3" fmla="*/ 283718 h 283718"/>
              <a:gd name="connsiteX4" fmla="*/ 0 w 2233394"/>
              <a:gd name="connsiteY4" fmla="*/ 283718 h 283718"/>
              <a:gd name="connsiteX5" fmla="*/ 141859 w 2233394"/>
              <a:gd name="connsiteY5" fmla="*/ 141859 h 28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3394" h="283718">
                <a:moveTo>
                  <a:pt x="0" y="0"/>
                </a:moveTo>
                <a:lnTo>
                  <a:pt x="2091535" y="0"/>
                </a:lnTo>
                <a:lnTo>
                  <a:pt x="2233394" y="141859"/>
                </a:lnTo>
                <a:lnTo>
                  <a:pt x="2091535" y="283718"/>
                </a:lnTo>
                <a:lnTo>
                  <a:pt x="0" y="283718"/>
                </a:lnTo>
                <a:lnTo>
                  <a:pt x="141859" y="141859"/>
                </a:lnTo>
                <a:close/>
              </a:path>
            </a:pathLst>
          </a:custGeom>
          <a:solidFill>
            <a:schemeClr val="accent3"/>
          </a:solidFill>
          <a:effectLst>
            <a:outerShdw blurRad="152400" algn="ctr" rotWithShape="0">
              <a:schemeClr val="tx2">
                <a:alpha val="50000"/>
              </a:schemeClr>
            </a:outerShdw>
          </a:effectLst>
        </p:spPr>
        <p:txBody>
          <a:bodyPr wrap="square" lIns="252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81" name="Tijdelijke aanduiding voor tekst 80">
            <a:extLst>
              <a:ext uri="{FF2B5EF4-FFF2-40B4-BE49-F238E27FC236}">
                <a16:creationId xmlns:a16="http://schemas.microsoft.com/office/drawing/2014/main" id="{16303A7B-55E8-1D1C-A116-B2A0F5B1A6D4}"/>
              </a:ext>
            </a:extLst>
          </p:cNvPr>
          <p:cNvSpPr>
            <a:spLocks noGrp="1"/>
          </p:cNvSpPr>
          <p:nvPr>
            <p:ph type="body" sz="quarter" idx="16" hasCustomPrompt="1"/>
          </p:nvPr>
        </p:nvSpPr>
        <p:spPr>
          <a:xfrm>
            <a:off x="1402863" y="6142408"/>
            <a:ext cx="10356517" cy="283718"/>
          </a:xfrm>
          <a:prstGeom prst="rect">
            <a:avLst/>
          </a:prstGeom>
          <a:solidFill>
            <a:schemeClr val="accent3"/>
          </a:solidFill>
          <a:effectLst>
            <a:outerShdw blurRad="152400" algn="ctr" rotWithShape="0">
              <a:schemeClr val="tx2">
                <a:alpha val="50000"/>
              </a:schemeClr>
            </a:outerShdw>
          </a:effectLst>
        </p:spPr>
        <p:txBody>
          <a:bodyPr wrap="square" lIns="126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sp>
        <p:nvSpPr>
          <p:cNvPr id="83" name="Tijdelijke aanduiding voor tekst 82">
            <a:extLst>
              <a:ext uri="{FF2B5EF4-FFF2-40B4-BE49-F238E27FC236}">
                <a16:creationId xmlns:a16="http://schemas.microsoft.com/office/drawing/2014/main" id="{88D4CBEE-E7B2-2CCB-73C2-A7565B0FDAD9}"/>
              </a:ext>
            </a:extLst>
          </p:cNvPr>
          <p:cNvSpPr>
            <a:spLocks noGrp="1"/>
          </p:cNvSpPr>
          <p:nvPr>
            <p:ph type="body" sz="quarter" idx="17" hasCustomPrompt="1"/>
          </p:nvPr>
        </p:nvSpPr>
        <p:spPr>
          <a:xfrm>
            <a:off x="1" y="2916900"/>
            <a:ext cx="1523379" cy="1791658"/>
          </a:xfrm>
          <a:prstGeom prst="rect">
            <a:avLst/>
          </a:prstGeom>
          <a:blipFill>
            <a:blip r:embed="rId3">
              <a:duotone>
                <a:schemeClr val="accent1">
                  <a:shade val="45000"/>
                  <a:satMod val="135000"/>
                </a:schemeClr>
                <a:prstClr val="white"/>
              </a:duotone>
            </a:blip>
            <a:srcRect/>
            <a:stretch>
              <a:fillRect l="1" t="-162802" r="-700327" b="-119970"/>
            </a:stretch>
          </a:blipFill>
          <a:effectLst/>
        </p:spPr>
        <p:txBody>
          <a:bodyPr wrap="square" lIns="0" anchor="ctr">
            <a:noAutofit/>
          </a:bodyPr>
          <a:lstStyle>
            <a:lvl1pPr>
              <a:lnSpc>
                <a:spcPct val="105000"/>
              </a:lnSpc>
              <a:spcBef>
                <a:spcPts val="0"/>
              </a:spcBef>
              <a:defRPr sz="100" cap="all" spc="100" baseline="0">
                <a:solidFill>
                  <a:schemeClr val="bg1">
                    <a:alpha val="0"/>
                  </a:schemeClr>
                </a:solidFill>
              </a:defRPr>
            </a:lvl1pPr>
          </a:lstStyle>
          <a:p>
            <a:pPr lvl="0"/>
            <a:r>
              <a:rPr lang="nl-NL" dirty="0"/>
              <a:t> </a:t>
            </a:r>
            <a:endParaRPr lang="en-GB" dirty="0"/>
          </a:p>
        </p:txBody>
      </p:sp>
      <p:sp>
        <p:nvSpPr>
          <p:cNvPr id="85" name="Tijdelijke aanduiding voor tekst 84">
            <a:extLst>
              <a:ext uri="{FF2B5EF4-FFF2-40B4-BE49-F238E27FC236}">
                <a16:creationId xmlns:a16="http://schemas.microsoft.com/office/drawing/2014/main" id="{74C72A0C-C74D-B9CC-1A77-0A6552A76446}"/>
              </a:ext>
            </a:extLst>
          </p:cNvPr>
          <p:cNvSpPr>
            <a:spLocks noGrp="1"/>
          </p:cNvSpPr>
          <p:nvPr>
            <p:ph type="body" sz="quarter" idx="18" hasCustomPrompt="1"/>
          </p:nvPr>
        </p:nvSpPr>
        <p:spPr>
          <a:xfrm>
            <a:off x="11601449" y="2951850"/>
            <a:ext cx="590549" cy="1753187"/>
          </a:xfrm>
          <a:prstGeom prst="rect">
            <a:avLst/>
          </a:prstGeom>
          <a:blipFill>
            <a:blip r:embed="rId3">
              <a:duotone>
                <a:schemeClr val="accent1">
                  <a:shade val="45000"/>
                  <a:satMod val="135000"/>
                </a:schemeClr>
                <a:prstClr val="white"/>
              </a:duotone>
            </a:blip>
            <a:srcRect/>
            <a:stretch>
              <a:fillRect l="-1964521" t="-168370" r="2" b="-122802"/>
            </a:stretch>
          </a:blipFill>
          <a:effectLst/>
        </p:spPr>
        <p:txBody>
          <a:bodyPr wrap="square" lIns="0" anchor="ctr">
            <a:noAutofit/>
          </a:bodyPr>
          <a:lstStyle>
            <a:lvl1pPr>
              <a:lnSpc>
                <a:spcPct val="105000"/>
              </a:lnSpc>
              <a:spcBef>
                <a:spcPts val="0"/>
              </a:spcBef>
              <a:defRPr sz="100" cap="all" spc="100" baseline="0">
                <a:solidFill>
                  <a:schemeClr val="bg1">
                    <a:alpha val="0"/>
                  </a:schemeClr>
                </a:solidFill>
              </a:defRPr>
            </a:lvl1pPr>
          </a:lstStyle>
          <a:p>
            <a:pPr lvl="0"/>
            <a:r>
              <a:rPr lang="nl-NL" dirty="0"/>
              <a:t> </a:t>
            </a:r>
            <a:endParaRPr lang="en-GB" dirty="0"/>
          </a:p>
        </p:txBody>
      </p:sp>
      <p:sp>
        <p:nvSpPr>
          <p:cNvPr id="80" name="Tijdelijke aanduiding voor tekst 79">
            <a:extLst>
              <a:ext uri="{FF2B5EF4-FFF2-40B4-BE49-F238E27FC236}">
                <a16:creationId xmlns:a16="http://schemas.microsoft.com/office/drawing/2014/main" id="{2C1DC03C-04DC-ADCE-D2E3-723255B4FE19}"/>
              </a:ext>
            </a:extLst>
          </p:cNvPr>
          <p:cNvSpPr>
            <a:spLocks noGrp="1"/>
          </p:cNvSpPr>
          <p:nvPr>
            <p:ph type="body" sz="quarter" idx="15" hasCustomPrompt="1"/>
          </p:nvPr>
        </p:nvSpPr>
        <p:spPr>
          <a:xfrm>
            <a:off x="1402863" y="4424840"/>
            <a:ext cx="10356517" cy="283718"/>
          </a:xfrm>
          <a:prstGeom prst="rect">
            <a:avLst/>
          </a:prstGeom>
          <a:solidFill>
            <a:schemeClr val="accent3"/>
          </a:solidFill>
          <a:effectLst>
            <a:outerShdw blurRad="152400" algn="ctr" rotWithShape="0">
              <a:schemeClr val="tx2">
                <a:alpha val="50000"/>
              </a:schemeClr>
            </a:outerShdw>
          </a:effectLst>
        </p:spPr>
        <p:txBody>
          <a:bodyPr wrap="square" lIns="126000" anchor="ctr">
            <a:noAutofit/>
          </a:bodyPr>
          <a:lstStyle>
            <a:lvl1pPr>
              <a:lnSpc>
                <a:spcPct val="105000"/>
              </a:lnSpc>
              <a:spcBef>
                <a:spcPts val="0"/>
              </a:spcBef>
              <a:defRPr sz="1000" cap="all" spc="100" baseline="0">
                <a:solidFill>
                  <a:schemeClr val="bg1"/>
                </a:solidFill>
              </a:defRPr>
            </a:lvl1pPr>
          </a:lstStyle>
          <a:p>
            <a:pPr lvl="0"/>
            <a:r>
              <a:rPr lang="nl-NL" dirty="0"/>
              <a:t>Onderwerp</a:t>
            </a:r>
            <a:endParaRPr lang="en-GB" dirty="0"/>
          </a:p>
        </p:txBody>
      </p:sp>
      <p:cxnSp>
        <p:nvCxnSpPr>
          <p:cNvPr id="91" name="Rechte verbindingslijn 90">
            <a:extLst>
              <a:ext uri="{FF2B5EF4-FFF2-40B4-BE49-F238E27FC236}">
                <a16:creationId xmlns:a16="http://schemas.microsoft.com/office/drawing/2014/main" id="{D4171D15-4E43-D58F-F07B-8A17B7BE1743}"/>
              </a:ext>
            </a:extLst>
          </p:cNvPr>
          <p:cNvCxnSpPr>
            <a:cxnSpLocks/>
          </p:cNvCxnSpPr>
          <p:nvPr userDrawn="1"/>
        </p:nvCxnSpPr>
        <p:spPr>
          <a:xfrm>
            <a:off x="3467417" y="5105403"/>
            <a:ext cx="0" cy="1082831"/>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92" name="Rechte verbindingslijn 91">
            <a:extLst>
              <a:ext uri="{FF2B5EF4-FFF2-40B4-BE49-F238E27FC236}">
                <a16:creationId xmlns:a16="http://schemas.microsoft.com/office/drawing/2014/main" id="{003A9F48-575E-5C15-2431-0916B198CC0B}"/>
              </a:ext>
            </a:extLst>
          </p:cNvPr>
          <p:cNvCxnSpPr>
            <a:cxnSpLocks/>
          </p:cNvCxnSpPr>
          <p:nvPr userDrawn="1"/>
        </p:nvCxnSpPr>
        <p:spPr>
          <a:xfrm>
            <a:off x="5569901" y="5105403"/>
            <a:ext cx="0" cy="1082831"/>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93" name="Rechte verbindingslijn 92">
            <a:extLst>
              <a:ext uri="{FF2B5EF4-FFF2-40B4-BE49-F238E27FC236}">
                <a16:creationId xmlns:a16="http://schemas.microsoft.com/office/drawing/2014/main" id="{7C1A517C-7C78-9D28-453F-DB2F493B337F}"/>
              </a:ext>
            </a:extLst>
          </p:cNvPr>
          <p:cNvCxnSpPr>
            <a:cxnSpLocks/>
          </p:cNvCxnSpPr>
          <p:nvPr userDrawn="1"/>
        </p:nvCxnSpPr>
        <p:spPr>
          <a:xfrm>
            <a:off x="7672385" y="5105403"/>
            <a:ext cx="0" cy="1082831"/>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94" name="Rechte verbindingslijn 93">
            <a:extLst>
              <a:ext uri="{FF2B5EF4-FFF2-40B4-BE49-F238E27FC236}">
                <a16:creationId xmlns:a16="http://schemas.microsoft.com/office/drawing/2014/main" id="{C7A20AE2-3BB0-00BD-9DFB-14C4DE21F28A}"/>
              </a:ext>
            </a:extLst>
          </p:cNvPr>
          <p:cNvCxnSpPr>
            <a:cxnSpLocks/>
          </p:cNvCxnSpPr>
          <p:nvPr userDrawn="1"/>
        </p:nvCxnSpPr>
        <p:spPr>
          <a:xfrm>
            <a:off x="9774869" y="5105403"/>
            <a:ext cx="0" cy="1082831"/>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96" name="Tijdelijke aanduiding voor tekst 95">
            <a:extLst>
              <a:ext uri="{FF2B5EF4-FFF2-40B4-BE49-F238E27FC236}">
                <a16:creationId xmlns:a16="http://schemas.microsoft.com/office/drawing/2014/main" id="{E1EE7FAC-B9E0-FBB1-2883-DAAAE84D93C7}"/>
              </a:ext>
            </a:extLst>
          </p:cNvPr>
          <p:cNvSpPr>
            <a:spLocks noGrp="1"/>
          </p:cNvSpPr>
          <p:nvPr>
            <p:ph type="body" sz="quarter" idx="19" hasCustomPrompt="1"/>
          </p:nvPr>
        </p:nvSpPr>
        <p:spPr>
          <a:xfrm>
            <a:off x="1524000" y="5104274"/>
            <a:ext cx="1784350" cy="861551"/>
          </a:xfrm>
        </p:spPr>
        <p:txBody>
          <a:bodyP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97" name="Tijdelijke aanduiding voor tekst 95">
            <a:extLst>
              <a:ext uri="{FF2B5EF4-FFF2-40B4-BE49-F238E27FC236}">
                <a16:creationId xmlns:a16="http://schemas.microsoft.com/office/drawing/2014/main" id="{8C6F940A-8CD7-3367-99A3-31750E757E54}"/>
              </a:ext>
            </a:extLst>
          </p:cNvPr>
          <p:cNvSpPr>
            <a:spLocks noGrp="1"/>
          </p:cNvSpPr>
          <p:nvPr>
            <p:ph type="body" sz="quarter" idx="20" hasCustomPrompt="1"/>
          </p:nvPr>
        </p:nvSpPr>
        <p:spPr>
          <a:xfrm>
            <a:off x="3626484" y="5104274"/>
            <a:ext cx="1784350" cy="861551"/>
          </a:xfrm>
        </p:spPr>
        <p:txBody>
          <a:bodyP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98" name="Tijdelijke aanduiding voor tekst 95">
            <a:extLst>
              <a:ext uri="{FF2B5EF4-FFF2-40B4-BE49-F238E27FC236}">
                <a16:creationId xmlns:a16="http://schemas.microsoft.com/office/drawing/2014/main" id="{C1C6A51D-0BF6-C6BF-1DA2-A2025AACE272}"/>
              </a:ext>
            </a:extLst>
          </p:cNvPr>
          <p:cNvSpPr>
            <a:spLocks noGrp="1"/>
          </p:cNvSpPr>
          <p:nvPr>
            <p:ph type="body" sz="quarter" idx="21" hasCustomPrompt="1"/>
          </p:nvPr>
        </p:nvSpPr>
        <p:spPr>
          <a:xfrm>
            <a:off x="5728968" y="5104274"/>
            <a:ext cx="1784350" cy="861551"/>
          </a:xfrm>
        </p:spPr>
        <p:txBody>
          <a:bodyP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99" name="Tijdelijke aanduiding voor tekst 95">
            <a:extLst>
              <a:ext uri="{FF2B5EF4-FFF2-40B4-BE49-F238E27FC236}">
                <a16:creationId xmlns:a16="http://schemas.microsoft.com/office/drawing/2014/main" id="{D2BAF9E7-383A-7544-08CB-8CF3D13FFBDA}"/>
              </a:ext>
            </a:extLst>
          </p:cNvPr>
          <p:cNvSpPr>
            <a:spLocks noGrp="1"/>
          </p:cNvSpPr>
          <p:nvPr>
            <p:ph type="body" sz="quarter" idx="22" hasCustomPrompt="1"/>
          </p:nvPr>
        </p:nvSpPr>
        <p:spPr>
          <a:xfrm>
            <a:off x="7831452" y="5104274"/>
            <a:ext cx="1784350" cy="861551"/>
          </a:xfrm>
        </p:spPr>
        <p:txBody>
          <a:bodyP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00" name="Tijdelijke aanduiding voor tekst 95">
            <a:extLst>
              <a:ext uri="{FF2B5EF4-FFF2-40B4-BE49-F238E27FC236}">
                <a16:creationId xmlns:a16="http://schemas.microsoft.com/office/drawing/2014/main" id="{E32F2540-31DF-7D60-D40E-6390BBB64C14}"/>
              </a:ext>
            </a:extLst>
          </p:cNvPr>
          <p:cNvSpPr>
            <a:spLocks noGrp="1"/>
          </p:cNvSpPr>
          <p:nvPr>
            <p:ph type="body" sz="quarter" idx="23" hasCustomPrompt="1"/>
          </p:nvPr>
        </p:nvSpPr>
        <p:spPr>
          <a:xfrm>
            <a:off x="9933937" y="5104274"/>
            <a:ext cx="1784350" cy="861551"/>
          </a:xfrm>
        </p:spPr>
        <p:txBody>
          <a:bodyP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06" name="Tijdelijke aanduiding voor tekst 95">
            <a:extLst>
              <a:ext uri="{FF2B5EF4-FFF2-40B4-BE49-F238E27FC236}">
                <a16:creationId xmlns:a16="http://schemas.microsoft.com/office/drawing/2014/main" id="{94DE87A9-4710-F89D-578C-67FD029E1D93}"/>
              </a:ext>
            </a:extLst>
          </p:cNvPr>
          <p:cNvSpPr>
            <a:spLocks noGrp="1"/>
          </p:cNvSpPr>
          <p:nvPr>
            <p:ph type="body" sz="quarter" idx="24" hasCustomPrompt="1"/>
          </p:nvPr>
        </p:nvSpPr>
        <p:spPr>
          <a:xfrm>
            <a:off x="1524000" y="89217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07" name="Tijdelijke aanduiding voor tekst 95">
            <a:extLst>
              <a:ext uri="{FF2B5EF4-FFF2-40B4-BE49-F238E27FC236}">
                <a16:creationId xmlns:a16="http://schemas.microsoft.com/office/drawing/2014/main" id="{FC534900-8CBA-651D-8ADB-2C83FBB9FE1F}"/>
              </a:ext>
            </a:extLst>
          </p:cNvPr>
          <p:cNvSpPr>
            <a:spLocks noGrp="1"/>
          </p:cNvSpPr>
          <p:nvPr>
            <p:ph type="body" sz="quarter" idx="25" hasCustomPrompt="1"/>
          </p:nvPr>
        </p:nvSpPr>
        <p:spPr>
          <a:xfrm>
            <a:off x="1524000" y="1344297"/>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08" name="Tijdelijke aanduiding voor tekst 95">
            <a:extLst>
              <a:ext uri="{FF2B5EF4-FFF2-40B4-BE49-F238E27FC236}">
                <a16:creationId xmlns:a16="http://schemas.microsoft.com/office/drawing/2014/main" id="{AF35FE48-7857-0E86-B63F-0C909824AE36}"/>
              </a:ext>
            </a:extLst>
          </p:cNvPr>
          <p:cNvSpPr>
            <a:spLocks noGrp="1"/>
          </p:cNvSpPr>
          <p:nvPr>
            <p:ph type="body" sz="quarter" idx="26" hasCustomPrompt="1"/>
          </p:nvPr>
        </p:nvSpPr>
        <p:spPr>
          <a:xfrm>
            <a:off x="1524000" y="1796418"/>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09" name="Tijdelijke aanduiding voor tekst 95">
            <a:extLst>
              <a:ext uri="{FF2B5EF4-FFF2-40B4-BE49-F238E27FC236}">
                <a16:creationId xmlns:a16="http://schemas.microsoft.com/office/drawing/2014/main" id="{E82299FC-549F-B635-7A1D-7172648AE1CC}"/>
              </a:ext>
            </a:extLst>
          </p:cNvPr>
          <p:cNvSpPr>
            <a:spLocks noGrp="1"/>
          </p:cNvSpPr>
          <p:nvPr>
            <p:ph type="body" sz="quarter" idx="27" hasCustomPrompt="1"/>
          </p:nvPr>
        </p:nvSpPr>
        <p:spPr>
          <a:xfrm>
            <a:off x="1524000" y="224853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0" name="Tijdelijke aanduiding voor tekst 95">
            <a:extLst>
              <a:ext uri="{FF2B5EF4-FFF2-40B4-BE49-F238E27FC236}">
                <a16:creationId xmlns:a16="http://schemas.microsoft.com/office/drawing/2014/main" id="{6142890A-56D4-2CC6-4932-409C4039E0F4}"/>
              </a:ext>
            </a:extLst>
          </p:cNvPr>
          <p:cNvSpPr>
            <a:spLocks noGrp="1"/>
          </p:cNvSpPr>
          <p:nvPr>
            <p:ph type="body" sz="quarter" idx="28" hasCustomPrompt="1"/>
          </p:nvPr>
        </p:nvSpPr>
        <p:spPr>
          <a:xfrm>
            <a:off x="3626484" y="89217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1" name="Tijdelijke aanduiding voor tekst 95">
            <a:extLst>
              <a:ext uri="{FF2B5EF4-FFF2-40B4-BE49-F238E27FC236}">
                <a16:creationId xmlns:a16="http://schemas.microsoft.com/office/drawing/2014/main" id="{1AE857A1-583D-4E42-32A3-79153E2168F7}"/>
              </a:ext>
            </a:extLst>
          </p:cNvPr>
          <p:cNvSpPr>
            <a:spLocks noGrp="1"/>
          </p:cNvSpPr>
          <p:nvPr>
            <p:ph type="body" sz="quarter" idx="29" hasCustomPrompt="1"/>
          </p:nvPr>
        </p:nvSpPr>
        <p:spPr>
          <a:xfrm>
            <a:off x="3626484" y="134429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2" name="Tijdelijke aanduiding voor tekst 95">
            <a:extLst>
              <a:ext uri="{FF2B5EF4-FFF2-40B4-BE49-F238E27FC236}">
                <a16:creationId xmlns:a16="http://schemas.microsoft.com/office/drawing/2014/main" id="{CE5A38C5-AA4A-41B2-2786-FA3CDD06DBE3}"/>
              </a:ext>
            </a:extLst>
          </p:cNvPr>
          <p:cNvSpPr>
            <a:spLocks noGrp="1"/>
          </p:cNvSpPr>
          <p:nvPr>
            <p:ph type="body" sz="quarter" idx="30" hasCustomPrompt="1"/>
          </p:nvPr>
        </p:nvSpPr>
        <p:spPr>
          <a:xfrm>
            <a:off x="3626484" y="179641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3" name="Tijdelijke aanduiding voor tekst 95">
            <a:extLst>
              <a:ext uri="{FF2B5EF4-FFF2-40B4-BE49-F238E27FC236}">
                <a16:creationId xmlns:a16="http://schemas.microsoft.com/office/drawing/2014/main" id="{ECB16B7C-9CEE-2A83-4972-E0334B146B67}"/>
              </a:ext>
            </a:extLst>
          </p:cNvPr>
          <p:cNvSpPr>
            <a:spLocks noGrp="1"/>
          </p:cNvSpPr>
          <p:nvPr>
            <p:ph type="body" sz="quarter" idx="31" hasCustomPrompt="1"/>
          </p:nvPr>
        </p:nvSpPr>
        <p:spPr>
          <a:xfrm>
            <a:off x="3626484" y="224853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4" name="Tijdelijke aanduiding voor tekst 95">
            <a:extLst>
              <a:ext uri="{FF2B5EF4-FFF2-40B4-BE49-F238E27FC236}">
                <a16:creationId xmlns:a16="http://schemas.microsoft.com/office/drawing/2014/main" id="{59668911-635B-1661-CFD6-B82A23A293FC}"/>
              </a:ext>
            </a:extLst>
          </p:cNvPr>
          <p:cNvSpPr>
            <a:spLocks noGrp="1"/>
          </p:cNvSpPr>
          <p:nvPr>
            <p:ph type="body" sz="quarter" idx="32" hasCustomPrompt="1"/>
          </p:nvPr>
        </p:nvSpPr>
        <p:spPr>
          <a:xfrm>
            <a:off x="5728968" y="89217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5" name="Tijdelijke aanduiding voor tekst 95">
            <a:extLst>
              <a:ext uri="{FF2B5EF4-FFF2-40B4-BE49-F238E27FC236}">
                <a16:creationId xmlns:a16="http://schemas.microsoft.com/office/drawing/2014/main" id="{17059D03-AFC6-0975-66C6-EDE2AD3FA085}"/>
              </a:ext>
            </a:extLst>
          </p:cNvPr>
          <p:cNvSpPr>
            <a:spLocks noGrp="1"/>
          </p:cNvSpPr>
          <p:nvPr>
            <p:ph type="body" sz="quarter" idx="33" hasCustomPrompt="1"/>
          </p:nvPr>
        </p:nvSpPr>
        <p:spPr>
          <a:xfrm>
            <a:off x="5728968" y="134429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6" name="Tijdelijke aanduiding voor tekst 95">
            <a:extLst>
              <a:ext uri="{FF2B5EF4-FFF2-40B4-BE49-F238E27FC236}">
                <a16:creationId xmlns:a16="http://schemas.microsoft.com/office/drawing/2014/main" id="{3EA6C95F-6679-5D95-9E96-A8A9C812537F}"/>
              </a:ext>
            </a:extLst>
          </p:cNvPr>
          <p:cNvSpPr>
            <a:spLocks noGrp="1"/>
          </p:cNvSpPr>
          <p:nvPr>
            <p:ph type="body" sz="quarter" idx="34" hasCustomPrompt="1"/>
          </p:nvPr>
        </p:nvSpPr>
        <p:spPr>
          <a:xfrm>
            <a:off x="5728968" y="179641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7" name="Tijdelijke aanduiding voor tekst 95">
            <a:extLst>
              <a:ext uri="{FF2B5EF4-FFF2-40B4-BE49-F238E27FC236}">
                <a16:creationId xmlns:a16="http://schemas.microsoft.com/office/drawing/2014/main" id="{84D17F56-CFA3-B659-09DC-122BC84B6056}"/>
              </a:ext>
            </a:extLst>
          </p:cNvPr>
          <p:cNvSpPr>
            <a:spLocks noGrp="1"/>
          </p:cNvSpPr>
          <p:nvPr>
            <p:ph type="body" sz="quarter" idx="35" hasCustomPrompt="1"/>
          </p:nvPr>
        </p:nvSpPr>
        <p:spPr>
          <a:xfrm>
            <a:off x="5728968" y="224853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8" name="Tijdelijke aanduiding voor tekst 95">
            <a:extLst>
              <a:ext uri="{FF2B5EF4-FFF2-40B4-BE49-F238E27FC236}">
                <a16:creationId xmlns:a16="http://schemas.microsoft.com/office/drawing/2014/main" id="{DE91CFEB-A6BB-3B73-E4DE-D275EE9D41B7}"/>
              </a:ext>
            </a:extLst>
          </p:cNvPr>
          <p:cNvSpPr>
            <a:spLocks noGrp="1"/>
          </p:cNvSpPr>
          <p:nvPr>
            <p:ph type="body" sz="quarter" idx="36" hasCustomPrompt="1"/>
          </p:nvPr>
        </p:nvSpPr>
        <p:spPr>
          <a:xfrm>
            <a:off x="7831452" y="89217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19" name="Tijdelijke aanduiding voor tekst 95">
            <a:extLst>
              <a:ext uri="{FF2B5EF4-FFF2-40B4-BE49-F238E27FC236}">
                <a16:creationId xmlns:a16="http://schemas.microsoft.com/office/drawing/2014/main" id="{750461C3-C886-6EF9-D17C-0E912E2C1E68}"/>
              </a:ext>
            </a:extLst>
          </p:cNvPr>
          <p:cNvSpPr>
            <a:spLocks noGrp="1"/>
          </p:cNvSpPr>
          <p:nvPr>
            <p:ph type="body" sz="quarter" idx="37" hasCustomPrompt="1"/>
          </p:nvPr>
        </p:nvSpPr>
        <p:spPr>
          <a:xfrm>
            <a:off x="7831452" y="134429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0" name="Tijdelijke aanduiding voor tekst 95">
            <a:extLst>
              <a:ext uri="{FF2B5EF4-FFF2-40B4-BE49-F238E27FC236}">
                <a16:creationId xmlns:a16="http://schemas.microsoft.com/office/drawing/2014/main" id="{A579722D-7135-A351-0D24-C24C5BC416A2}"/>
              </a:ext>
            </a:extLst>
          </p:cNvPr>
          <p:cNvSpPr>
            <a:spLocks noGrp="1"/>
          </p:cNvSpPr>
          <p:nvPr>
            <p:ph type="body" sz="quarter" idx="38" hasCustomPrompt="1"/>
          </p:nvPr>
        </p:nvSpPr>
        <p:spPr>
          <a:xfrm>
            <a:off x="7831452" y="179641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1" name="Tijdelijke aanduiding voor tekst 95">
            <a:extLst>
              <a:ext uri="{FF2B5EF4-FFF2-40B4-BE49-F238E27FC236}">
                <a16:creationId xmlns:a16="http://schemas.microsoft.com/office/drawing/2014/main" id="{9744F587-8878-C927-8ECF-EF598B677BD4}"/>
              </a:ext>
            </a:extLst>
          </p:cNvPr>
          <p:cNvSpPr>
            <a:spLocks noGrp="1"/>
          </p:cNvSpPr>
          <p:nvPr>
            <p:ph type="body" sz="quarter" idx="39" hasCustomPrompt="1"/>
          </p:nvPr>
        </p:nvSpPr>
        <p:spPr>
          <a:xfrm>
            <a:off x="7831452" y="224853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2" name="Tijdelijke aanduiding voor tekst 95">
            <a:extLst>
              <a:ext uri="{FF2B5EF4-FFF2-40B4-BE49-F238E27FC236}">
                <a16:creationId xmlns:a16="http://schemas.microsoft.com/office/drawing/2014/main" id="{5A0A1689-87AB-343A-6E95-CF771085067F}"/>
              </a:ext>
            </a:extLst>
          </p:cNvPr>
          <p:cNvSpPr>
            <a:spLocks noGrp="1"/>
          </p:cNvSpPr>
          <p:nvPr>
            <p:ph type="body" sz="quarter" idx="40" hasCustomPrompt="1"/>
          </p:nvPr>
        </p:nvSpPr>
        <p:spPr>
          <a:xfrm>
            <a:off x="9933937" y="89217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3" name="Tijdelijke aanduiding voor tekst 95">
            <a:extLst>
              <a:ext uri="{FF2B5EF4-FFF2-40B4-BE49-F238E27FC236}">
                <a16:creationId xmlns:a16="http://schemas.microsoft.com/office/drawing/2014/main" id="{4226A21D-F808-0CD1-B3CB-DE586F6ECACC}"/>
              </a:ext>
            </a:extLst>
          </p:cNvPr>
          <p:cNvSpPr>
            <a:spLocks noGrp="1"/>
          </p:cNvSpPr>
          <p:nvPr>
            <p:ph type="body" sz="quarter" idx="41" hasCustomPrompt="1"/>
          </p:nvPr>
        </p:nvSpPr>
        <p:spPr>
          <a:xfrm>
            <a:off x="9933937" y="134429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4" name="Tijdelijke aanduiding voor tekst 95">
            <a:extLst>
              <a:ext uri="{FF2B5EF4-FFF2-40B4-BE49-F238E27FC236}">
                <a16:creationId xmlns:a16="http://schemas.microsoft.com/office/drawing/2014/main" id="{42AF1C03-EE92-1011-F367-7248D1F76039}"/>
              </a:ext>
            </a:extLst>
          </p:cNvPr>
          <p:cNvSpPr>
            <a:spLocks noGrp="1"/>
          </p:cNvSpPr>
          <p:nvPr>
            <p:ph type="body" sz="quarter" idx="42" hasCustomPrompt="1"/>
          </p:nvPr>
        </p:nvSpPr>
        <p:spPr>
          <a:xfrm>
            <a:off x="9933937" y="179641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sp>
        <p:nvSpPr>
          <p:cNvPr id="125" name="Tijdelijke aanduiding voor tekst 95">
            <a:extLst>
              <a:ext uri="{FF2B5EF4-FFF2-40B4-BE49-F238E27FC236}">
                <a16:creationId xmlns:a16="http://schemas.microsoft.com/office/drawing/2014/main" id="{93D9093A-97FA-D8F3-6861-8882951CFB48}"/>
              </a:ext>
            </a:extLst>
          </p:cNvPr>
          <p:cNvSpPr>
            <a:spLocks noGrp="1"/>
          </p:cNvSpPr>
          <p:nvPr>
            <p:ph type="body" sz="quarter" idx="43" hasCustomPrompt="1"/>
          </p:nvPr>
        </p:nvSpPr>
        <p:spPr>
          <a:xfrm>
            <a:off x="9933937" y="2248536"/>
            <a:ext cx="1784350" cy="221087"/>
          </a:xfrm>
        </p:spPr>
        <p:txBody>
          <a:bodyPr anchor="ctr"/>
          <a:lstStyle>
            <a:lvl1pPr>
              <a:lnSpc>
                <a:spcPct val="100000"/>
              </a:lnSpc>
              <a:spcBef>
                <a:spcPts val="0"/>
              </a:spcBef>
              <a:defRPr/>
            </a:lvl1pPr>
            <a:lvl2pPr marL="139700" indent="-139700">
              <a:lnSpc>
                <a:spcPct val="100000"/>
              </a:lnSpc>
              <a:spcBef>
                <a:spcPts val="200"/>
              </a:spcBef>
              <a:buFont typeface="Arial" panose="020B0604020202020204" pitchFamily="34" charset="0"/>
              <a:buChar char="•"/>
              <a:defRPr/>
            </a:lvl2pPr>
          </a:lstStyle>
          <a:p>
            <a:pPr lvl="0"/>
            <a:r>
              <a:rPr lang="nl-NL" dirty="0"/>
              <a:t>Typ hier je tekst</a:t>
            </a:r>
          </a:p>
        </p:txBody>
      </p:sp>
      <p:cxnSp>
        <p:nvCxnSpPr>
          <p:cNvPr id="127" name="Rechte verbindingslijn 126">
            <a:extLst>
              <a:ext uri="{FF2B5EF4-FFF2-40B4-BE49-F238E27FC236}">
                <a16:creationId xmlns:a16="http://schemas.microsoft.com/office/drawing/2014/main" id="{3F5623F7-856C-4B24-C269-94B18516CA1A}"/>
              </a:ext>
            </a:extLst>
          </p:cNvPr>
          <p:cNvCxnSpPr>
            <a:cxnSpLocks/>
          </p:cNvCxnSpPr>
          <p:nvPr/>
        </p:nvCxnSpPr>
        <p:spPr>
          <a:xfrm>
            <a:off x="440531" y="2133022"/>
            <a:ext cx="11303794" cy="0"/>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128" name="Rechte verbindingslijn 127">
            <a:extLst>
              <a:ext uri="{FF2B5EF4-FFF2-40B4-BE49-F238E27FC236}">
                <a16:creationId xmlns:a16="http://schemas.microsoft.com/office/drawing/2014/main" id="{DBDF2B53-BD38-A02C-D690-965DCA13CFA9}"/>
              </a:ext>
            </a:extLst>
          </p:cNvPr>
          <p:cNvCxnSpPr>
            <a:cxnSpLocks/>
          </p:cNvCxnSpPr>
          <p:nvPr/>
        </p:nvCxnSpPr>
        <p:spPr>
          <a:xfrm>
            <a:off x="440531" y="1680901"/>
            <a:ext cx="11303794" cy="0"/>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129" name="Rechte verbindingslijn 128">
            <a:extLst>
              <a:ext uri="{FF2B5EF4-FFF2-40B4-BE49-F238E27FC236}">
                <a16:creationId xmlns:a16="http://schemas.microsoft.com/office/drawing/2014/main" id="{8B744988-2C94-2C6C-6D1A-81FB1D70F769}"/>
              </a:ext>
            </a:extLst>
          </p:cNvPr>
          <p:cNvCxnSpPr>
            <a:cxnSpLocks/>
          </p:cNvCxnSpPr>
          <p:nvPr/>
        </p:nvCxnSpPr>
        <p:spPr>
          <a:xfrm>
            <a:off x="440531" y="1228780"/>
            <a:ext cx="11303794" cy="0"/>
          </a:xfrm>
          <a:prstGeom prst="line">
            <a:avLst/>
          </a:prstGeom>
          <a:ln w="12700" cap="rnd">
            <a:solidFill>
              <a:schemeClr val="accent1">
                <a:alpha val="13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134" name="Tijdelijke aanduiding voor tekst 95">
            <a:extLst>
              <a:ext uri="{FF2B5EF4-FFF2-40B4-BE49-F238E27FC236}">
                <a16:creationId xmlns:a16="http://schemas.microsoft.com/office/drawing/2014/main" id="{419A5176-873F-E938-A485-746C295F5EC3}"/>
              </a:ext>
            </a:extLst>
          </p:cNvPr>
          <p:cNvSpPr>
            <a:spLocks noGrp="1"/>
          </p:cNvSpPr>
          <p:nvPr>
            <p:ph type="body" sz="quarter" idx="44" hasCustomPrompt="1"/>
          </p:nvPr>
        </p:nvSpPr>
        <p:spPr>
          <a:xfrm>
            <a:off x="538162" y="892176"/>
            <a:ext cx="864701" cy="221087"/>
          </a:xfrm>
        </p:spPr>
        <p:txBody>
          <a:bodyPr anchor="ctr">
            <a:normAutofit/>
          </a:bodyPr>
          <a:lstStyle>
            <a:lvl1pPr>
              <a:lnSpc>
                <a:spcPct val="100000"/>
              </a:lnSpc>
              <a:spcBef>
                <a:spcPts val="0"/>
              </a:spcBef>
              <a:defRPr sz="800" b="1" cap="all" spc="50" baseline="0">
                <a:solidFill>
                  <a:schemeClr val="accent2"/>
                </a:solidFill>
              </a:defRPr>
            </a:lvl1pPr>
            <a:lvl2pPr marL="139700" indent="-139700">
              <a:lnSpc>
                <a:spcPct val="100000"/>
              </a:lnSpc>
              <a:spcBef>
                <a:spcPts val="200"/>
              </a:spcBef>
              <a:buFont typeface="Arial" panose="020B0604020202020204" pitchFamily="34" charset="0"/>
              <a:buChar char="•"/>
              <a:defRPr/>
            </a:lvl2pPr>
          </a:lstStyle>
          <a:p>
            <a:pPr lvl="0"/>
            <a:r>
              <a:rPr lang="nl-NL" dirty="0"/>
              <a:t>Onderwerp</a:t>
            </a:r>
          </a:p>
        </p:txBody>
      </p:sp>
      <p:sp>
        <p:nvSpPr>
          <p:cNvPr id="135" name="Tijdelijke aanduiding voor tekst 95">
            <a:extLst>
              <a:ext uri="{FF2B5EF4-FFF2-40B4-BE49-F238E27FC236}">
                <a16:creationId xmlns:a16="http://schemas.microsoft.com/office/drawing/2014/main" id="{E8E6A256-1462-BBC7-B360-7F0543FD0510}"/>
              </a:ext>
            </a:extLst>
          </p:cNvPr>
          <p:cNvSpPr>
            <a:spLocks noGrp="1"/>
          </p:cNvSpPr>
          <p:nvPr>
            <p:ph type="body" sz="quarter" idx="45" hasCustomPrompt="1"/>
          </p:nvPr>
        </p:nvSpPr>
        <p:spPr>
          <a:xfrm>
            <a:off x="538162" y="1344297"/>
            <a:ext cx="864701" cy="221087"/>
          </a:xfrm>
        </p:spPr>
        <p:txBody>
          <a:bodyPr anchor="ctr">
            <a:normAutofit/>
          </a:bodyPr>
          <a:lstStyle>
            <a:lvl1pPr>
              <a:lnSpc>
                <a:spcPct val="100000"/>
              </a:lnSpc>
              <a:spcBef>
                <a:spcPts val="0"/>
              </a:spcBef>
              <a:defRPr sz="800" b="1" cap="all" spc="50" baseline="0">
                <a:solidFill>
                  <a:schemeClr val="accent2"/>
                </a:solidFill>
              </a:defRPr>
            </a:lvl1pPr>
            <a:lvl2pPr marL="139700" indent="-139700">
              <a:lnSpc>
                <a:spcPct val="100000"/>
              </a:lnSpc>
              <a:spcBef>
                <a:spcPts val="200"/>
              </a:spcBef>
              <a:buFont typeface="Arial" panose="020B0604020202020204" pitchFamily="34" charset="0"/>
              <a:buChar char="•"/>
              <a:defRPr/>
            </a:lvl2pPr>
          </a:lstStyle>
          <a:p>
            <a:pPr lvl="0"/>
            <a:r>
              <a:rPr lang="nl-NL" dirty="0"/>
              <a:t>Onderwerp</a:t>
            </a:r>
          </a:p>
        </p:txBody>
      </p:sp>
      <p:sp>
        <p:nvSpPr>
          <p:cNvPr id="136" name="Tijdelijke aanduiding voor tekst 95">
            <a:extLst>
              <a:ext uri="{FF2B5EF4-FFF2-40B4-BE49-F238E27FC236}">
                <a16:creationId xmlns:a16="http://schemas.microsoft.com/office/drawing/2014/main" id="{67AAD47B-3D4E-C5F7-CFDF-55C9DC1CABA0}"/>
              </a:ext>
            </a:extLst>
          </p:cNvPr>
          <p:cNvSpPr>
            <a:spLocks noGrp="1"/>
          </p:cNvSpPr>
          <p:nvPr>
            <p:ph type="body" sz="quarter" idx="46" hasCustomPrompt="1"/>
          </p:nvPr>
        </p:nvSpPr>
        <p:spPr>
          <a:xfrm>
            <a:off x="538162" y="1796418"/>
            <a:ext cx="864701" cy="221087"/>
          </a:xfrm>
        </p:spPr>
        <p:txBody>
          <a:bodyPr anchor="ctr">
            <a:normAutofit/>
          </a:bodyPr>
          <a:lstStyle>
            <a:lvl1pPr>
              <a:lnSpc>
                <a:spcPct val="100000"/>
              </a:lnSpc>
              <a:spcBef>
                <a:spcPts val="0"/>
              </a:spcBef>
              <a:defRPr sz="800" b="1" cap="all" spc="50" baseline="0">
                <a:solidFill>
                  <a:schemeClr val="accent2"/>
                </a:solidFill>
              </a:defRPr>
            </a:lvl1pPr>
            <a:lvl2pPr marL="139700" indent="-139700">
              <a:lnSpc>
                <a:spcPct val="100000"/>
              </a:lnSpc>
              <a:spcBef>
                <a:spcPts val="200"/>
              </a:spcBef>
              <a:buFont typeface="Arial" panose="020B0604020202020204" pitchFamily="34" charset="0"/>
              <a:buChar char="•"/>
              <a:defRPr/>
            </a:lvl2pPr>
          </a:lstStyle>
          <a:p>
            <a:pPr lvl="0"/>
            <a:r>
              <a:rPr lang="nl-NL" dirty="0"/>
              <a:t>Onderwerp</a:t>
            </a:r>
          </a:p>
        </p:txBody>
      </p:sp>
      <p:sp>
        <p:nvSpPr>
          <p:cNvPr id="137" name="Tijdelijke aanduiding voor tekst 95">
            <a:extLst>
              <a:ext uri="{FF2B5EF4-FFF2-40B4-BE49-F238E27FC236}">
                <a16:creationId xmlns:a16="http://schemas.microsoft.com/office/drawing/2014/main" id="{E95E7C25-7B7B-C21F-D663-A1582EE64589}"/>
              </a:ext>
            </a:extLst>
          </p:cNvPr>
          <p:cNvSpPr>
            <a:spLocks noGrp="1"/>
          </p:cNvSpPr>
          <p:nvPr>
            <p:ph type="body" sz="quarter" idx="47" hasCustomPrompt="1"/>
          </p:nvPr>
        </p:nvSpPr>
        <p:spPr>
          <a:xfrm>
            <a:off x="538162" y="2248536"/>
            <a:ext cx="864701" cy="221087"/>
          </a:xfrm>
        </p:spPr>
        <p:txBody>
          <a:bodyPr anchor="ctr">
            <a:normAutofit/>
          </a:bodyPr>
          <a:lstStyle>
            <a:lvl1pPr>
              <a:lnSpc>
                <a:spcPct val="100000"/>
              </a:lnSpc>
              <a:spcBef>
                <a:spcPts val="0"/>
              </a:spcBef>
              <a:defRPr sz="800" b="1" cap="all" spc="50" baseline="0">
                <a:solidFill>
                  <a:schemeClr val="accent2"/>
                </a:solidFill>
              </a:defRPr>
            </a:lvl1pPr>
            <a:lvl2pPr marL="139700" indent="-139700">
              <a:lnSpc>
                <a:spcPct val="100000"/>
              </a:lnSpc>
              <a:spcBef>
                <a:spcPts val="200"/>
              </a:spcBef>
              <a:buFont typeface="Arial" panose="020B0604020202020204" pitchFamily="34" charset="0"/>
              <a:buChar char="•"/>
              <a:defRPr/>
            </a:lvl2pPr>
          </a:lstStyle>
          <a:p>
            <a:pPr lvl="0"/>
            <a:r>
              <a:rPr lang="nl-NL" dirty="0"/>
              <a:t>Onderwerp</a:t>
            </a:r>
          </a:p>
        </p:txBody>
      </p:sp>
      <p:grpSp>
        <p:nvGrpSpPr>
          <p:cNvPr id="65" name="Groep 64">
            <a:extLst>
              <a:ext uri="{FF2B5EF4-FFF2-40B4-BE49-F238E27FC236}">
                <a16:creationId xmlns:a16="http://schemas.microsoft.com/office/drawing/2014/main" id="{EE1DC5BF-F221-5828-B42F-424B5F2F0DCB}"/>
              </a:ext>
            </a:extLst>
          </p:cNvPr>
          <p:cNvGrpSpPr/>
          <p:nvPr userDrawn="1"/>
        </p:nvGrpSpPr>
        <p:grpSpPr>
          <a:xfrm>
            <a:off x="12377867" y="0"/>
            <a:ext cx="3662233" cy="4029075"/>
            <a:chOff x="-3786165" y="3752148"/>
            <a:chExt cx="3662233" cy="4029075"/>
          </a:xfrm>
        </p:grpSpPr>
        <p:sp>
          <p:nvSpPr>
            <p:cNvPr id="102" name="Rechthoek 101">
              <a:extLst>
                <a:ext uri="{FF2B5EF4-FFF2-40B4-BE49-F238E27FC236}">
                  <a16:creationId xmlns:a16="http://schemas.microsoft.com/office/drawing/2014/main" id="{0DB3EE88-73DB-E262-E677-8A19D3011625}"/>
                </a:ext>
              </a:extLst>
            </p:cNvPr>
            <p:cNvSpPr/>
            <p:nvPr userDrawn="1"/>
          </p:nvSpPr>
          <p:spPr>
            <a:xfrm>
              <a:off x="-3786165" y="3752148"/>
              <a:ext cx="3662233" cy="402907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cap="all" baseline="0" noProof="0" dirty="0">
                  <a:solidFill>
                    <a:schemeClr val="accent1"/>
                  </a:solidFill>
                  <a:latin typeface="Calibri" panose="020F0502020204030204" pitchFamily="34" charset="0"/>
                  <a:cs typeface="Calibri" panose="020F0502020204030204" pitchFamily="34" charset="0"/>
                </a:rPr>
                <a:t>Gewenste/huidige beleving aanpassen</a:t>
              </a:r>
            </a:p>
          </p:txBody>
        </p:sp>
        <p:sp>
          <p:nvSpPr>
            <p:cNvPr id="103" name="Ovaal 102">
              <a:extLst>
                <a:ext uri="{FF2B5EF4-FFF2-40B4-BE49-F238E27FC236}">
                  <a16:creationId xmlns:a16="http://schemas.microsoft.com/office/drawing/2014/main" id="{4A6FFDDF-FDC1-35F0-033D-B5033768BDA2}"/>
                </a:ext>
              </a:extLst>
            </p:cNvPr>
            <p:cNvSpPr/>
            <p:nvPr userDrawn="1"/>
          </p:nvSpPr>
          <p:spPr>
            <a:xfrm>
              <a:off x="-3603587" y="421674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4" name="Rechthoek 103">
              <a:extLst>
                <a:ext uri="{FF2B5EF4-FFF2-40B4-BE49-F238E27FC236}">
                  <a16:creationId xmlns:a16="http://schemas.microsoft.com/office/drawing/2014/main" id="{226171B8-2D97-F48E-3CCD-6DB5CA7DA129}"/>
                </a:ext>
              </a:extLst>
            </p:cNvPr>
            <p:cNvSpPr/>
            <p:nvPr userDrawn="1"/>
          </p:nvSpPr>
          <p:spPr>
            <a:xfrm>
              <a:off x="-3319415" y="4216747"/>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5" name="Groep 104">
              <a:extLst>
                <a:ext uri="{FF2B5EF4-FFF2-40B4-BE49-F238E27FC236}">
                  <a16:creationId xmlns:a16="http://schemas.microsoft.com/office/drawing/2014/main" id="{2A6A5FFF-45B0-A810-FCD6-1674F386BF22}"/>
                </a:ext>
              </a:extLst>
            </p:cNvPr>
            <p:cNvGrpSpPr/>
            <p:nvPr userDrawn="1"/>
          </p:nvGrpSpPr>
          <p:grpSpPr>
            <a:xfrm>
              <a:off x="-3314821" y="4656539"/>
              <a:ext cx="1495189" cy="563933"/>
              <a:chOff x="-3314821" y="3310415"/>
              <a:chExt cx="1495189" cy="563933"/>
            </a:xfrm>
          </p:grpSpPr>
          <p:sp>
            <p:nvSpPr>
              <p:cNvPr id="133" name="Rechthoek 132">
                <a:extLst>
                  <a:ext uri="{FF2B5EF4-FFF2-40B4-BE49-F238E27FC236}">
                    <a16:creationId xmlns:a16="http://schemas.microsoft.com/office/drawing/2014/main" id="{6C3CE89D-63BF-7961-512C-5C5B6D6BCFB1}"/>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38" name="Rechthoek 137">
                <a:extLst>
                  <a:ext uri="{FF2B5EF4-FFF2-40B4-BE49-F238E27FC236}">
                    <a16:creationId xmlns:a16="http://schemas.microsoft.com/office/drawing/2014/main" id="{E1E6853C-F28B-91B4-E9B6-049C3A48247E}"/>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39" name="Tekstvak 138">
                <a:extLst>
                  <a:ext uri="{FF2B5EF4-FFF2-40B4-BE49-F238E27FC236}">
                    <a16:creationId xmlns:a16="http://schemas.microsoft.com/office/drawing/2014/main" id="{BA5B051D-8691-5F6B-D47B-D7A66CAFDCC6}"/>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Grafiektype wijzigen</a:t>
                </a:r>
              </a:p>
            </p:txBody>
          </p:sp>
          <p:sp>
            <p:nvSpPr>
              <p:cNvPr id="140" name="Tekstvak 139">
                <a:extLst>
                  <a:ext uri="{FF2B5EF4-FFF2-40B4-BE49-F238E27FC236}">
                    <a16:creationId xmlns:a16="http://schemas.microsoft.com/office/drawing/2014/main" id="{C0C2B5E4-4C8B-A7C8-F2D4-BFAFD045CBF4}"/>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Gegevens bewerken</a:t>
                </a:r>
              </a:p>
            </p:txBody>
          </p:sp>
          <p:sp>
            <p:nvSpPr>
              <p:cNvPr id="141" name="Vrije vorm: vorm 140">
                <a:extLst>
                  <a:ext uri="{FF2B5EF4-FFF2-40B4-BE49-F238E27FC236}">
                    <a16:creationId xmlns:a16="http://schemas.microsoft.com/office/drawing/2014/main" id="{B7FEB0BC-6212-8B4B-B5C7-22EF0E75738E}"/>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grpSp>
            <p:nvGrpSpPr>
              <p:cNvPr id="142" name="Groep 141">
                <a:extLst>
                  <a:ext uri="{FF2B5EF4-FFF2-40B4-BE49-F238E27FC236}">
                    <a16:creationId xmlns:a16="http://schemas.microsoft.com/office/drawing/2014/main" id="{B978FD89-3A51-AE40-795D-EBFD78EAD3A6}"/>
                  </a:ext>
                </a:extLst>
              </p:cNvPr>
              <p:cNvGrpSpPr/>
              <p:nvPr userDrawn="1"/>
            </p:nvGrpSpPr>
            <p:grpSpPr>
              <a:xfrm>
                <a:off x="-3261976" y="3361742"/>
                <a:ext cx="139861" cy="152244"/>
                <a:chOff x="12574450" y="6053892"/>
                <a:chExt cx="169232" cy="184215"/>
              </a:xfrm>
            </p:grpSpPr>
            <p:sp>
              <p:nvSpPr>
                <p:cNvPr id="162" name="Rechthoek 161">
                  <a:extLst>
                    <a:ext uri="{FF2B5EF4-FFF2-40B4-BE49-F238E27FC236}">
                      <a16:creationId xmlns:a16="http://schemas.microsoft.com/office/drawing/2014/main" id="{64914C2F-4378-56A9-4BC0-E81F0B5C9036}"/>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63" name="Rechthoek 162">
                  <a:extLst>
                    <a:ext uri="{FF2B5EF4-FFF2-40B4-BE49-F238E27FC236}">
                      <a16:creationId xmlns:a16="http://schemas.microsoft.com/office/drawing/2014/main" id="{0A397D66-C301-E90B-E88F-B98770A29A6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64" name="Rechthoek 163">
                  <a:extLst>
                    <a:ext uri="{FF2B5EF4-FFF2-40B4-BE49-F238E27FC236}">
                      <a16:creationId xmlns:a16="http://schemas.microsoft.com/office/drawing/2014/main" id="{031011B7-4870-0C9A-D6B9-B2CA8A49BE60}"/>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grpSp>
          <p:grpSp>
            <p:nvGrpSpPr>
              <p:cNvPr id="143" name="Groep 142">
                <a:extLst>
                  <a:ext uri="{FF2B5EF4-FFF2-40B4-BE49-F238E27FC236}">
                    <a16:creationId xmlns:a16="http://schemas.microsoft.com/office/drawing/2014/main" id="{2833907C-E60A-3B6A-1053-E0C06A688615}"/>
                  </a:ext>
                </a:extLst>
              </p:cNvPr>
              <p:cNvGrpSpPr/>
              <p:nvPr userDrawn="1"/>
            </p:nvGrpSpPr>
            <p:grpSpPr>
              <a:xfrm>
                <a:off x="-3261070" y="3635199"/>
                <a:ext cx="168905" cy="104490"/>
                <a:chOff x="-3261070" y="3620931"/>
                <a:chExt cx="193920" cy="119965"/>
              </a:xfrm>
            </p:grpSpPr>
            <p:sp>
              <p:nvSpPr>
                <p:cNvPr id="144" name="Rechthoek 143">
                  <a:extLst>
                    <a:ext uri="{FF2B5EF4-FFF2-40B4-BE49-F238E27FC236}">
                      <a16:creationId xmlns:a16="http://schemas.microsoft.com/office/drawing/2014/main" id="{E4DDE538-EE1C-334C-C60C-6FE8EDA70790}"/>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45" name="Groep 144">
                  <a:extLst>
                    <a:ext uri="{FF2B5EF4-FFF2-40B4-BE49-F238E27FC236}">
                      <a16:creationId xmlns:a16="http://schemas.microsoft.com/office/drawing/2014/main" id="{DF55C779-E911-5CD9-5F6B-48439EC1E204}"/>
                    </a:ext>
                  </a:extLst>
                </p:cNvPr>
                <p:cNvGrpSpPr/>
                <p:nvPr userDrawn="1"/>
              </p:nvGrpSpPr>
              <p:grpSpPr>
                <a:xfrm>
                  <a:off x="-3261070" y="3622063"/>
                  <a:ext cx="141113" cy="117345"/>
                  <a:chOff x="1094874" y="-878306"/>
                  <a:chExt cx="867364" cy="613611"/>
                </a:xfrm>
              </p:grpSpPr>
              <p:cxnSp>
                <p:nvCxnSpPr>
                  <p:cNvPr id="155" name="Rechte verbindingslijn 154">
                    <a:extLst>
                      <a:ext uri="{FF2B5EF4-FFF2-40B4-BE49-F238E27FC236}">
                        <a16:creationId xmlns:a16="http://schemas.microsoft.com/office/drawing/2014/main" id="{3A3A98EC-6FB2-68E2-3D4F-B70A43AC4DDB}"/>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56" name="Rechte verbindingslijn 155">
                    <a:extLst>
                      <a:ext uri="{FF2B5EF4-FFF2-40B4-BE49-F238E27FC236}">
                        <a16:creationId xmlns:a16="http://schemas.microsoft.com/office/drawing/2014/main" id="{553D8D53-D95B-30CD-15B6-A19F9417F59D}"/>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57" name="Groep 156">
                    <a:extLst>
                      <a:ext uri="{FF2B5EF4-FFF2-40B4-BE49-F238E27FC236}">
                        <a16:creationId xmlns:a16="http://schemas.microsoft.com/office/drawing/2014/main" id="{37F8B4C9-6473-E652-5BB1-A1049C079E95}"/>
                      </a:ext>
                    </a:extLst>
                  </p:cNvPr>
                  <p:cNvGrpSpPr/>
                  <p:nvPr userDrawn="1"/>
                </p:nvGrpSpPr>
                <p:grpSpPr>
                  <a:xfrm>
                    <a:off x="1270535" y="-878306"/>
                    <a:ext cx="526983" cy="613611"/>
                    <a:chOff x="1270535" y="-745959"/>
                    <a:chExt cx="526983" cy="481264"/>
                  </a:xfrm>
                </p:grpSpPr>
                <p:cxnSp>
                  <p:nvCxnSpPr>
                    <p:cNvPr id="158" name="Rechte verbindingslijn 157">
                      <a:extLst>
                        <a:ext uri="{FF2B5EF4-FFF2-40B4-BE49-F238E27FC236}">
                          <a16:creationId xmlns:a16="http://schemas.microsoft.com/office/drawing/2014/main" id="{C3358ECC-BE85-64DB-9F7F-FACD7C2061D1}"/>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59" name="Rechte verbindingslijn 158">
                      <a:extLst>
                        <a:ext uri="{FF2B5EF4-FFF2-40B4-BE49-F238E27FC236}">
                          <a16:creationId xmlns:a16="http://schemas.microsoft.com/office/drawing/2014/main" id="{22CC2234-7BFF-A345-AC0F-6E75C077BC32}"/>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60" name="Rechte verbindingslijn 159">
                      <a:extLst>
                        <a:ext uri="{FF2B5EF4-FFF2-40B4-BE49-F238E27FC236}">
                          <a16:creationId xmlns:a16="http://schemas.microsoft.com/office/drawing/2014/main" id="{BB2E3B22-40E9-2D36-5635-92E1974E565D}"/>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61" name="Rechte verbindingslijn 160">
                      <a:extLst>
                        <a:ext uri="{FF2B5EF4-FFF2-40B4-BE49-F238E27FC236}">
                          <a16:creationId xmlns:a16="http://schemas.microsoft.com/office/drawing/2014/main" id="{FBAE6688-CC8F-9C1F-873A-6A6F1AEE6DB4}"/>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46" name="Rechte verbindingslijn 145">
                  <a:extLst>
                    <a:ext uri="{FF2B5EF4-FFF2-40B4-BE49-F238E27FC236}">
                      <a16:creationId xmlns:a16="http://schemas.microsoft.com/office/drawing/2014/main" id="{5CC65D03-AB58-EE6A-8CAF-C92C8D28F50E}"/>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47" name="Rechte verbindingslijn 146">
                  <a:extLst>
                    <a:ext uri="{FF2B5EF4-FFF2-40B4-BE49-F238E27FC236}">
                      <a16:creationId xmlns:a16="http://schemas.microsoft.com/office/drawing/2014/main" id="{F2F0C5EE-300F-687A-CDA7-0ACD1D4DDCC5}"/>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48" name="Rechte verbindingslijn 147">
                  <a:extLst>
                    <a:ext uri="{FF2B5EF4-FFF2-40B4-BE49-F238E27FC236}">
                      <a16:creationId xmlns:a16="http://schemas.microsoft.com/office/drawing/2014/main" id="{B5287503-D1E6-7A77-71A9-4F55FC5215C6}"/>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49" name="Rechte verbindingslijn 148">
                  <a:extLst>
                    <a:ext uri="{FF2B5EF4-FFF2-40B4-BE49-F238E27FC236}">
                      <a16:creationId xmlns:a16="http://schemas.microsoft.com/office/drawing/2014/main" id="{7D1FBD6C-A627-ABE6-BB03-5E2E58D4AC88}"/>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150" name="Rechthoek 149">
                  <a:extLst>
                    <a:ext uri="{FF2B5EF4-FFF2-40B4-BE49-F238E27FC236}">
                      <a16:creationId xmlns:a16="http://schemas.microsoft.com/office/drawing/2014/main" id="{48A76588-FEC9-A0AD-158C-8D306A757354}"/>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51" name="Groep 150">
                  <a:extLst>
                    <a:ext uri="{FF2B5EF4-FFF2-40B4-BE49-F238E27FC236}">
                      <a16:creationId xmlns:a16="http://schemas.microsoft.com/office/drawing/2014/main" id="{B5310CD1-241F-E69A-4653-510CCFD4CEB2}"/>
                    </a:ext>
                  </a:extLst>
                </p:cNvPr>
                <p:cNvGrpSpPr/>
                <p:nvPr userDrawn="1"/>
              </p:nvGrpSpPr>
              <p:grpSpPr>
                <a:xfrm rot="2700000">
                  <a:off x="-3158000" y="3650045"/>
                  <a:ext cx="34350" cy="147351"/>
                  <a:chOff x="3148392" y="-836646"/>
                  <a:chExt cx="132124" cy="596095"/>
                </a:xfrm>
                <a:solidFill>
                  <a:srgbClr val="3399FF"/>
                </a:solidFill>
              </p:grpSpPr>
              <p:sp>
                <p:nvSpPr>
                  <p:cNvPr id="152" name="Rechthoek 151">
                    <a:extLst>
                      <a:ext uri="{FF2B5EF4-FFF2-40B4-BE49-F238E27FC236}">
                        <a16:creationId xmlns:a16="http://schemas.microsoft.com/office/drawing/2014/main" id="{D0625A95-C071-96A3-9A63-9CCC3D80B887}"/>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53" name="Rechthoek: afgeronde bovenhoeken 152">
                    <a:extLst>
                      <a:ext uri="{FF2B5EF4-FFF2-40B4-BE49-F238E27FC236}">
                        <a16:creationId xmlns:a16="http://schemas.microsoft.com/office/drawing/2014/main" id="{F4EFCB3C-8A66-E515-503E-CBB0E95713B2}"/>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54" name="Gelijkbenige driehoek 153">
                    <a:extLst>
                      <a:ext uri="{FF2B5EF4-FFF2-40B4-BE49-F238E27FC236}">
                        <a16:creationId xmlns:a16="http://schemas.microsoft.com/office/drawing/2014/main" id="{842E73A8-AD03-931B-D305-FA5B0EC1112B}"/>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grpSp>
        <p:sp>
          <p:nvSpPr>
            <p:cNvPr id="126" name="Ovaal 125">
              <a:extLst>
                <a:ext uri="{FF2B5EF4-FFF2-40B4-BE49-F238E27FC236}">
                  <a16:creationId xmlns:a16="http://schemas.microsoft.com/office/drawing/2014/main" id="{20AC2FF5-CD8F-199A-01F0-0CFE54B48643}"/>
                </a:ext>
              </a:extLst>
            </p:cNvPr>
            <p:cNvSpPr/>
            <p:nvPr userDrawn="1"/>
          </p:nvSpPr>
          <p:spPr>
            <a:xfrm>
              <a:off x="-3603587" y="547404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0" name="Rechthoek 129">
              <a:extLst>
                <a:ext uri="{FF2B5EF4-FFF2-40B4-BE49-F238E27FC236}">
                  <a16:creationId xmlns:a16="http://schemas.microsoft.com/office/drawing/2014/main" id="{1C0B5FA1-78C0-5743-6400-BBCFD92A75B6}"/>
                </a:ext>
              </a:extLst>
            </p:cNvPr>
            <p:cNvSpPr/>
            <p:nvPr userDrawn="1"/>
          </p:nvSpPr>
          <p:spPr>
            <a:xfrm>
              <a:off x="-3319415" y="5474047"/>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Vul de belevingswaardes onder de juiste situatie in, doe dit op een schaal van 1 tot 10. De grafiek zal deze waardes automatisch overnemen in de PowerPoint.  </a:t>
              </a:r>
            </a:p>
          </p:txBody>
        </p:sp>
        <p:sp>
          <p:nvSpPr>
            <p:cNvPr id="131" name="Ovaal 130">
              <a:extLst>
                <a:ext uri="{FF2B5EF4-FFF2-40B4-BE49-F238E27FC236}">
                  <a16:creationId xmlns:a16="http://schemas.microsoft.com/office/drawing/2014/main" id="{16C81999-F640-C23B-C2CF-FCAE85C6F378}"/>
                </a:ext>
              </a:extLst>
            </p:cNvPr>
            <p:cNvSpPr/>
            <p:nvPr userDrawn="1"/>
          </p:nvSpPr>
          <p:spPr>
            <a:xfrm>
              <a:off x="-3603587" y="6372571"/>
              <a:ext cx="180000" cy="180000"/>
            </a:xfrm>
            <a:prstGeom prst="ellipse">
              <a:avLst/>
            </a:prstGeom>
            <a:solidFill>
              <a:schemeClr val="accent3"/>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t>
              </a:r>
            </a:p>
          </p:txBody>
        </p:sp>
        <p:sp>
          <p:nvSpPr>
            <p:cNvPr id="132" name="Rechthoek 131">
              <a:extLst>
                <a:ext uri="{FF2B5EF4-FFF2-40B4-BE49-F238E27FC236}">
                  <a16:creationId xmlns:a16="http://schemas.microsoft.com/office/drawing/2014/main" id="{7BC372DA-2786-1046-738A-FD934C07785B}"/>
                </a:ext>
              </a:extLst>
            </p:cNvPr>
            <p:cNvSpPr/>
            <p:nvPr userDrawn="1"/>
          </p:nvSpPr>
          <p:spPr>
            <a:xfrm>
              <a:off x="-3319416" y="6372572"/>
              <a:ext cx="3126341" cy="122767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een stap te verwijderen, klik hierop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met de rechter muisknop, navigeer naar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Verwijderen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selecteer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Tabelrijen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een stap toe te voegen, klik één cel onder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de laatste stap en vul hier de nieuwe waardes in.</a:t>
              </a:r>
            </a:p>
          </p:txBody>
        </p:sp>
      </p:grpSp>
      <p:pic>
        <p:nvPicPr>
          <p:cNvPr id="165" name="Afbeelding 164">
            <a:extLst>
              <a:ext uri="{FF2B5EF4-FFF2-40B4-BE49-F238E27FC236}">
                <a16:creationId xmlns:a16="http://schemas.microsoft.com/office/drawing/2014/main" id="{C1BFC67B-6BE6-A331-231F-B3736052A9AE}"/>
              </a:ext>
            </a:extLst>
          </p:cNvPr>
          <p:cNvPicPr>
            <a:picLocks noChangeAspect="1"/>
          </p:cNvPicPr>
          <p:nvPr userDrawn="1"/>
        </p:nvPicPr>
        <p:blipFill>
          <a:blip r:embed="rId4">
            <a:alphaModFix amt="15000"/>
            <a:duotone>
              <a:schemeClr val="accent1">
                <a:shade val="45000"/>
                <a:satMod val="135000"/>
              </a:schemeClr>
              <a:prstClr val="white"/>
            </a:duotone>
            <a:extLst>
              <a:ext uri="{BEBA8EAE-BF5A-486C-A8C5-ECC9F3942E4B}">
                <a14:imgProps xmlns:a14="http://schemas.microsoft.com/office/drawing/2010/main">
                  <a14:imgLayer r:embed="rId5">
                    <a14:imgEffect>
                      <a14:artisticBlur radius="60"/>
                    </a14:imgEffect>
                  </a14:imgLayer>
                </a14:imgProps>
              </a:ext>
              <a:ext uri="{28A0092B-C50C-407E-A947-70E740481C1C}">
                <a14:useLocalDpi xmlns:a14="http://schemas.microsoft.com/office/drawing/2010/main" val="0"/>
              </a:ext>
            </a:extLst>
          </a:blip>
          <a:stretch>
            <a:fillRect/>
          </a:stretch>
        </p:blipFill>
        <p:spPr>
          <a:xfrm>
            <a:off x="3122193" y="1166640"/>
            <a:ext cx="1614468" cy="1614468"/>
          </a:xfrm>
          <a:prstGeom prst="rect">
            <a:avLst/>
          </a:prstGeom>
        </p:spPr>
      </p:pic>
      <p:pic>
        <p:nvPicPr>
          <p:cNvPr id="166" name="Afbeelding 165">
            <a:extLst>
              <a:ext uri="{FF2B5EF4-FFF2-40B4-BE49-F238E27FC236}">
                <a16:creationId xmlns:a16="http://schemas.microsoft.com/office/drawing/2014/main" id="{60FE8B68-6CA0-475F-F495-F50C8703E439}"/>
              </a:ext>
            </a:extLst>
          </p:cNvPr>
          <p:cNvPicPr>
            <a:picLocks noChangeAspect="1"/>
          </p:cNvPicPr>
          <p:nvPr userDrawn="1"/>
        </p:nvPicPr>
        <p:blipFill>
          <a:blip r:embed="rId6">
            <a:alphaModFix amt="15000"/>
            <a:duotone>
              <a:schemeClr val="accent1">
                <a:shade val="45000"/>
                <a:satMod val="135000"/>
              </a:schemeClr>
              <a:prstClr val="white"/>
            </a:duotone>
            <a:extLst>
              <a:ext uri="{BEBA8EAE-BF5A-486C-A8C5-ECC9F3942E4B}">
                <a14:imgProps xmlns:a14="http://schemas.microsoft.com/office/drawing/2010/main">
                  <a14:imgLayer r:embed="rId7">
                    <a14:imgEffect>
                      <a14:artisticBlur radius="70"/>
                    </a14:imgEffect>
                  </a14:imgLayer>
                </a14:imgProps>
              </a:ext>
              <a:ext uri="{28A0092B-C50C-407E-A947-70E740481C1C}">
                <a14:useLocalDpi xmlns:a14="http://schemas.microsoft.com/office/drawing/2010/main" val="0"/>
              </a:ext>
            </a:extLst>
          </a:blip>
          <a:stretch>
            <a:fillRect/>
          </a:stretch>
        </p:blipFill>
        <p:spPr>
          <a:xfrm>
            <a:off x="266700" y="4940300"/>
            <a:ext cx="1604823" cy="1454238"/>
          </a:xfrm>
          <a:prstGeom prst="rect">
            <a:avLst/>
          </a:prstGeom>
        </p:spPr>
      </p:pic>
      <p:pic>
        <p:nvPicPr>
          <p:cNvPr id="167" name="Afbeelding 166">
            <a:extLst>
              <a:ext uri="{FF2B5EF4-FFF2-40B4-BE49-F238E27FC236}">
                <a16:creationId xmlns:a16="http://schemas.microsoft.com/office/drawing/2014/main" id="{C7EFD243-1ECB-8F9E-9D00-73245E2AC346}"/>
              </a:ext>
            </a:extLst>
          </p:cNvPr>
          <p:cNvPicPr>
            <a:picLocks noChangeAspect="1"/>
          </p:cNvPicPr>
          <p:nvPr userDrawn="1"/>
        </p:nvPicPr>
        <p:blipFill>
          <a:blip r:embed="rId8">
            <a:alphaModFix amt="15000"/>
            <a:duotone>
              <a:schemeClr val="accent1">
                <a:shade val="45000"/>
                <a:satMod val="135000"/>
              </a:schemeClr>
              <a:prstClr val="white"/>
            </a:duotone>
            <a:extLst>
              <a:ext uri="{BEBA8EAE-BF5A-486C-A8C5-ECC9F3942E4B}">
                <a14:imgProps xmlns:a14="http://schemas.microsoft.com/office/drawing/2010/main">
                  <a14:imgLayer r:embed="rId9">
                    <a14:imgEffect>
                      <a14:artisticBlur radius="70"/>
                    </a14:imgEffect>
                  </a14:imgLayer>
                </a14:imgProps>
              </a:ext>
              <a:ext uri="{28A0092B-C50C-407E-A947-70E740481C1C}">
                <a14:useLocalDpi xmlns:a14="http://schemas.microsoft.com/office/drawing/2010/main" val="0"/>
              </a:ext>
            </a:extLst>
          </a:blip>
          <a:stretch>
            <a:fillRect/>
          </a:stretch>
        </p:blipFill>
        <p:spPr>
          <a:xfrm rot="1370366">
            <a:off x="8942509" y="2390757"/>
            <a:ext cx="1840084" cy="1840084"/>
          </a:xfrm>
          <a:prstGeom prst="rect">
            <a:avLst/>
          </a:prstGeom>
        </p:spPr>
      </p:pic>
      <p:grpSp>
        <p:nvGrpSpPr>
          <p:cNvPr id="2" name="Groep 1">
            <a:extLst>
              <a:ext uri="{FF2B5EF4-FFF2-40B4-BE49-F238E27FC236}">
                <a16:creationId xmlns:a16="http://schemas.microsoft.com/office/drawing/2014/main" id="{B4CBF7A9-9D9E-689B-06F0-09997D700D05}"/>
              </a:ext>
            </a:extLst>
          </p:cNvPr>
          <p:cNvGrpSpPr/>
          <p:nvPr userDrawn="1"/>
        </p:nvGrpSpPr>
        <p:grpSpPr>
          <a:xfrm>
            <a:off x="12377867" y="4287796"/>
            <a:ext cx="3662233" cy="1668162"/>
            <a:chOff x="12377867" y="4287796"/>
            <a:chExt cx="3662233" cy="1668162"/>
          </a:xfrm>
        </p:grpSpPr>
        <p:sp>
          <p:nvSpPr>
            <p:cNvPr id="172" name="Rechthoek 171">
              <a:extLst>
                <a:ext uri="{FF2B5EF4-FFF2-40B4-BE49-F238E27FC236}">
                  <a16:creationId xmlns:a16="http://schemas.microsoft.com/office/drawing/2014/main" id="{BFCCC56E-8785-CFD7-141A-865AD79CAB9D}"/>
                </a:ext>
              </a:extLst>
            </p:cNvPr>
            <p:cNvSpPr/>
            <p:nvPr userDrawn="1"/>
          </p:nvSpPr>
          <p:spPr>
            <a:xfrm>
              <a:off x="12377867" y="4287796"/>
              <a:ext cx="3662233" cy="1668162"/>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300" b="1" cap="all" baseline="0" noProof="0" dirty="0">
                  <a:solidFill>
                    <a:schemeClr val="accent1"/>
                  </a:solidFill>
                  <a:latin typeface="Calibri" panose="020F0502020204030204" pitchFamily="34" charset="0"/>
                  <a:cs typeface="Calibri" panose="020F0502020204030204" pitchFamily="34" charset="0"/>
                </a:rPr>
                <a:t>Liever in eigen huisstijl?</a:t>
              </a:r>
            </a:p>
          </p:txBody>
        </p:sp>
        <p:sp>
          <p:nvSpPr>
            <p:cNvPr id="173" name="Ovaal 172">
              <a:extLst>
                <a:ext uri="{FF2B5EF4-FFF2-40B4-BE49-F238E27FC236}">
                  <a16:creationId xmlns:a16="http://schemas.microsoft.com/office/drawing/2014/main" id="{20A73A63-3F6E-D193-7404-CF2AC9ECDC2E}"/>
                </a:ext>
              </a:extLst>
            </p:cNvPr>
            <p:cNvSpPr/>
            <p:nvPr userDrawn="1"/>
          </p:nvSpPr>
          <p:spPr>
            <a:xfrm>
              <a:off x="12560445" y="4752393"/>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t>
              </a:r>
            </a:p>
          </p:txBody>
        </p:sp>
        <p:sp>
          <p:nvSpPr>
            <p:cNvPr id="174" name="Rechthoek 173">
              <a:extLst>
                <a:ext uri="{FF2B5EF4-FFF2-40B4-BE49-F238E27FC236}">
                  <a16:creationId xmlns:a16="http://schemas.microsoft.com/office/drawing/2014/main" id="{94745DF7-8181-E9E1-7AE1-6715BFA2EFF6}"/>
                </a:ext>
              </a:extLst>
            </p:cNvPr>
            <p:cNvSpPr/>
            <p:nvPr userDrawn="1"/>
          </p:nvSpPr>
          <p:spPr>
            <a:xfrm>
              <a:off x="12844617" y="4752394"/>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De dia is zo ontwikkeld dat het aanpassen van het kleurenpalet al snel voor een hele andere uitstraling zorgt. Bekijk de video hieronder om erachter te komen hoe je dit kan doen! </a:t>
              </a:r>
            </a:p>
          </p:txBody>
        </p:sp>
      </p:grpSp>
    </p:spTree>
    <p:extLst>
      <p:ext uri="{BB962C8B-B14F-4D97-AF65-F5344CB8AC3E}">
        <p14:creationId xmlns:p14="http://schemas.microsoft.com/office/powerpoint/2010/main" val="7673497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C669977-637B-73D9-B3E2-3EC1FC4CE473}"/>
              </a:ext>
            </a:extLst>
          </p:cNvPr>
          <p:cNvPicPr>
            <a:picLocks noChangeAspect="1"/>
          </p:cNvPicPr>
          <p:nvPr userDrawn="1"/>
        </p:nvPicPr>
        <p:blipFill rotWithShape="1">
          <a:blip r:embed="rId4" cstate="screen">
            <a:alphaModFix amt="85000"/>
            <a:extLst>
              <a:ext uri="{28A0092B-C50C-407E-A947-70E740481C1C}">
                <a14:useLocalDpi xmlns:a14="http://schemas.microsoft.com/office/drawing/2010/main"/>
              </a:ext>
            </a:extLst>
          </a:blip>
          <a:srcRect l="1" t="404" r="3030" b="2626"/>
          <a:stretch/>
        </p:blipFill>
        <p:spPr>
          <a:xfrm>
            <a:off x="0" y="0"/>
            <a:ext cx="12192000" cy="6858000"/>
          </a:xfrm>
          <a:prstGeom prst="rect">
            <a:avLst/>
          </a:prstGeom>
        </p:spPr>
      </p:pic>
      <p:sp>
        <p:nvSpPr>
          <p:cNvPr id="2" name="Tijdelijke aanduiding voor titel 1">
            <a:extLst>
              <a:ext uri="{FF2B5EF4-FFF2-40B4-BE49-F238E27FC236}">
                <a16:creationId xmlns:a16="http://schemas.microsoft.com/office/drawing/2014/main" id="{0E8D013D-F68A-42ED-AA73-2807B9DE0CB7}"/>
              </a:ext>
            </a:extLst>
          </p:cNvPr>
          <p:cNvSpPr>
            <a:spLocks noGrp="1"/>
          </p:cNvSpPr>
          <p:nvPr>
            <p:ph type="title"/>
          </p:nvPr>
        </p:nvSpPr>
        <p:spPr>
          <a:xfrm>
            <a:off x="360880" y="385673"/>
            <a:ext cx="11470240" cy="528727"/>
          </a:xfrm>
          <a:prstGeom prst="rect">
            <a:avLst/>
          </a:prstGeom>
        </p:spPr>
        <p:txBody>
          <a:bodyPr vert="horz" lIns="0" tIns="0" rIns="0" bIns="0" rtlCol="0" anchor="ctr">
            <a:normAutofit/>
          </a:bodyPr>
          <a:lstStyle/>
          <a:p>
            <a:r>
              <a:rPr lang="nl-NL" dirty="0"/>
              <a:t>Plaats hier je titel</a:t>
            </a:r>
            <a:endParaRPr lang="en-GB" dirty="0"/>
          </a:p>
        </p:txBody>
      </p:sp>
      <p:sp>
        <p:nvSpPr>
          <p:cNvPr id="4" name="Tijdelijke aanduiding voor tekst 3">
            <a:extLst>
              <a:ext uri="{FF2B5EF4-FFF2-40B4-BE49-F238E27FC236}">
                <a16:creationId xmlns:a16="http://schemas.microsoft.com/office/drawing/2014/main" id="{111B0166-78A3-6167-EEEF-57432910FDF5}"/>
              </a:ext>
            </a:extLst>
          </p:cNvPr>
          <p:cNvSpPr>
            <a:spLocks noGrp="1"/>
          </p:cNvSpPr>
          <p:nvPr>
            <p:ph type="body" idx="1"/>
          </p:nvPr>
        </p:nvSpPr>
        <p:spPr>
          <a:xfrm>
            <a:off x="360880" y="1109609"/>
            <a:ext cx="11470241" cy="5362718"/>
          </a:xfrm>
          <a:prstGeom prst="rect">
            <a:avLst/>
          </a:prstGeom>
        </p:spPr>
        <p:txBody>
          <a:bodyPr vert="horz" lIns="0" tIns="0" rIns="0" bIns="0" rtlCol="0">
            <a:normAutofit/>
          </a:bodyPr>
          <a:lstStyle/>
          <a:p>
            <a:pPr lvl="0"/>
            <a:r>
              <a:rPr lang="nl-NL" dirty="0"/>
              <a:t>Typ hier je tekst</a:t>
            </a:r>
            <a:endParaRPr lang="en-GB" dirty="0"/>
          </a:p>
        </p:txBody>
      </p:sp>
    </p:spTree>
    <p:extLst>
      <p:ext uri="{BB962C8B-B14F-4D97-AF65-F5344CB8AC3E}">
        <p14:creationId xmlns:p14="http://schemas.microsoft.com/office/powerpoint/2010/main" val="1196591962"/>
      </p:ext>
    </p:extLst>
  </p:cSld>
  <p:clrMap bg1="lt1" tx1="dk1" bg2="lt2" tx2="dk2" accent1="accent1" accent2="accent2" accent3="accent3" accent4="accent4" accent5="accent5" accent6="accent6" hlink="hlink" folHlink="folHlink"/>
  <p:sldLayoutIdLst>
    <p:sldLayoutId id="2147483666" r:id="rId1"/>
    <p:sldLayoutId id="2147483667" r:id="rId2"/>
  </p:sldLayoutIdLst>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7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youtu.be/WZrCQZzX9gc" TargetMode="External"/><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Grafiek 21">
            <a:extLst>
              <a:ext uri="{FF2B5EF4-FFF2-40B4-BE49-F238E27FC236}">
                <a16:creationId xmlns:a16="http://schemas.microsoft.com/office/drawing/2014/main" id="{57FFE7AF-E322-3A22-5D11-A4AA0B09EDE4}"/>
              </a:ext>
            </a:extLst>
          </p:cNvPr>
          <p:cNvGraphicFramePr/>
          <p:nvPr/>
        </p:nvGraphicFramePr>
        <p:xfrm>
          <a:off x="1501140" y="2916900"/>
          <a:ext cx="10112589" cy="1626525"/>
        </p:xfrm>
        <a:graphic>
          <a:graphicData uri="http://schemas.openxmlformats.org/drawingml/2006/chart">
            <c:chart xmlns:c="http://schemas.openxmlformats.org/drawingml/2006/chart" xmlns:r="http://schemas.openxmlformats.org/officeDocument/2006/relationships" r:id="rId2"/>
          </a:graphicData>
        </a:graphic>
      </p:graphicFrame>
      <p:sp>
        <p:nvSpPr>
          <p:cNvPr id="178" name="Tijdelijke aanduiding voor tekst 177">
            <a:extLst>
              <a:ext uri="{FF2B5EF4-FFF2-40B4-BE49-F238E27FC236}">
                <a16:creationId xmlns:a16="http://schemas.microsoft.com/office/drawing/2014/main" id="{A34E63A8-12E0-6AFF-B069-919DE839C997}"/>
              </a:ext>
            </a:extLst>
          </p:cNvPr>
          <p:cNvSpPr>
            <a:spLocks noGrp="1"/>
          </p:cNvSpPr>
          <p:nvPr>
            <p:ph type="body" sz="quarter" idx="10"/>
          </p:nvPr>
        </p:nvSpPr>
        <p:spPr/>
        <p:txBody>
          <a:bodyPr/>
          <a:lstStyle/>
          <a:p>
            <a:r>
              <a:rPr lang="en-GB" dirty="0"/>
              <a:t>awareness</a:t>
            </a:r>
          </a:p>
        </p:txBody>
      </p:sp>
      <p:sp>
        <p:nvSpPr>
          <p:cNvPr id="179" name="Tijdelijke aanduiding voor tekst 178">
            <a:extLst>
              <a:ext uri="{FF2B5EF4-FFF2-40B4-BE49-F238E27FC236}">
                <a16:creationId xmlns:a16="http://schemas.microsoft.com/office/drawing/2014/main" id="{0E7D6830-6191-30E5-744F-65B41B87EB78}"/>
              </a:ext>
            </a:extLst>
          </p:cNvPr>
          <p:cNvSpPr>
            <a:spLocks noGrp="1"/>
          </p:cNvSpPr>
          <p:nvPr>
            <p:ph type="body" sz="quarter" idx="11"/>
          </p:nvPr>
        </p:nvSpPr>
        <p:spPr/>
        <p:txBody>
          <a:bodyPr/>
          <a:lstStyle/>
          <a:p>
            <a:r>
              <a:rPr lang="en-GB" dirty="0"/>
              <a:t>Consideration</a:t>
            </a:r>
          </a:p>
        </p:txBody>
      </p:sp>
      <p:sp>
        <p:nvSpPr>
          <p:cNvPr id="180" name="Tijdelijke aanduiding voor tekst 179">
            <a:extLst>
              <a:ext uri="{FF2B5EF4-FFF2-40B4-BE49-F238E27FC236}">
                <a16:creationId xmlns:a16="http://schemas.microsoft.com/office/drawing/2014/main" id="{09571F1C-1D7C-92AE-AC65-E7549C788FB3}"/>
              </a:ext>
            </a:extLst>
          </p:cNvPr>
          <p:cNvSpPr>
            <a:spLocks noGrp="1"/>
          </p:cNvSpPr>
          <p:nvPr>
            <p:ph type="body" sz="quarter" idx="12"/>
          </p:nvPr>
        </p:nvSpPr>
        <p:spPr/>
        <p:txBody>
          <a:bodyPr/>
          <a:lstStyle/>
          <a:p>
            <a:r>
              <a:rPr lang="en-GB" dirty="0"/>
              <a:t>Purchase</a:t>
            </a:r>
          </a:p>
        </p:txBody>
      </p:sp>
      <p:sp>
        <p:nvSpPr>
          <p:cNvPr id="181" name="Tijdelijke aanduiding voor tekst 180">
            <a:extLst>
              <a:ext uri="{FF2B5EF4-FFF2-40B4-BE49-F238E27FC236}">
                <a16:creationId xmlns:a16="http://schemas.microsoft.com/office/drawing/2014/main" id="{04D38FE9-E6F2-9ACC-296B-5531966BC321}"/>
              </a:ext>
            </a:extLst>
          </p:cNvPr>
          <p:cNvSpPr>
            <a:spLocks noGrp="1"/>
          </p:cNvSpPr>
          <p:nvPr>
            <p:ph type="body" sz="quarter" idx="13"/>
          </p:nvPr>
        </p:nvSpPr>
        <p:spPr/>
        <p:txBody>
          <a:bodyPr/>
          <a:lstStyle/>
          <a:p>
            <a:r>
              <a:rPr lang="en-GB" dirty="0"/>
              <a:t>Service</a:t>
            </a:r>
          </a:p>
        </p:txBody>
      </p:sp>
      <p:sp>
        <p:nvSpPr>
          <p:cNvPr id="182" name="Tijdelijke aanduiding voor tekst 181">
            <a:extLst>
              <a:ext uri="{FF2B5EF4-FFF2-40B4-BE49-F238E27FC236}">
                <a16:creationId xmlns:a16="http://schemas.microsoft.com/office/drawing/2014/main" id="{2224BDBD-B155-D9D3-20F7-871DEFB62B5A}"/>
              </a:ext>
            </a:extLst>
          </p:cNvPr>
          <p:cNvSpPr>
            <a:spLocks noGrp="1"/>
          </p:cNvSpPr>
          <p:nvPr>
            <p:ph type="body" sz="quarter" idx="14"/>
          </p:nvPr>
        </p:nvSpPr>
        <p:spPr/>
        <p:txBody>
          <a:bodyPr/>
          <a:lstStyle/>
          <a:p>
            <a:r>
              <a:rPr lang="en-GB" dirty="0"/>
              <a:t>Loyalty</a:t>
            </a:r>
          </a:p>
        </p:txBody>
      </p:sp>
      <p:sp>
        <p:nvSpPr>
          <p:cNvPr id="183" name="Tijdelijke aanduiding voor tekst 182">
            <a:extLst>
              <a:ext uri="{FF2B5EF4-FFF2-40B4-BE49-F238E27FC236}">
                <a16:creationId xmlns:a16="http://schemas.microsoft.com/office/drawing/2014/main" id="{263C8267-06C8-7D03-6F24-05119A3A8EF3}"/>
              </a:ext>
            </a:extLst>
          </p:cNvPr>
          <p:cNvSpPr>
            <a:spLocks noGrp="1"/>
          </p:cNvSpPr>
          <p:nvPr>
            <p:ph type="body" sz="quarter" idx="16"/>
          </p:nvPr>
        </p:nvSpPr>
        <p:spPr/>
        <p:txBody>
          <a:bodyPr/>
          <a:lstStyle/>
          <a:p>
            <a:r>
              <a:rPr lang="en-GB" dirty="0"/>
              <a:t>Content gaps</a:t>
            </a:r>
          </a:p>
        </p:txBody>
      </p:sp>
      <p:sp>
        <p:nvSpPr>
          <p:cNvPr id="51" name="Tijdelijke aanduiding voor tekst 50">
            <a:extLst>
              <a:ext uri="{FF2B5EF4-FFF2-40B4-BE49-F238E27FC236}">
                <a16:creationId xmlns:a16="http://schemas.microsoft.com/office/drawing/2014/main" id="{87B4DBE3-2993-F2DC-F338-293010F57BD1}"/>
              </a:ext>
            </a:extLst>
          </p:cNvPr>
          <p:cNvSpPr>
            <a:spLocks noGrp="1"/>
          </p:cNvSpPr>
          <p:nvPr>
            <p:ph type="body" sz="quarter" idx="17"/>
          </p:nvPr>
        </p:nvSpPr>
        <p:spPr/>
        <p:txBody>
          <a:bodyPr/>
          <a:lstStyle/>
          <a:p>
            <a:r>
              <a:rPr lang="en-GB" dirty="0"/>
              <a:t> </a:t>
            </a:r>
          </a:p>
        </p:txBody>
      </p:sp>
      <p:sp>
        <p:nvSpPr>
          <p:cNvPr id="52" name="Tijdelijke aanduiding voor tekst 51">
            <a:extLst>
              <a:ext uri="{FF2B5EF4-FFF2-40B4-BE49-F238E27FC236}">
                <a16:creationId xmlns:a16="http://schemas.microsoft.com/office/drawing/2014/main" id="{55A8851B-32FD-C5CC-A487-96C94D02A5B5}"/>
              </a:ext>
            </a:extLst>
          </p:cNvPr>
          <p:cNvSpPr>
            <a:spLocks noGrp="1"/>
          </p:cNvSpPr>
          <p:nvPr>
            <p:ph type="body" sz="quarter" idx="18"/>
          </p:nvPr>
        </p:nvSpPr>
        <p:spPr/>
        <p:txBody>
          <a:bodyPr/>
          <a:lstStyle/>
          <a:p>
            <a:r>
              <a:rPr lang="en-GB" dirty="0"/>
              <a:t> </a:t>
            </a:r>
          </a:p>
        </p:txBody>
      </p:sp>
      <p:sp>
        <p:nvSpPr>
          <p:cNvPr id="61" name="Tijdelijke aanduiding voor tekst 60">
            <a:extLst>
              <a:ext uri="{FF2B5EF4-FFF2-40B4-BE49-F238E27FC236}">
                <a16:creationId xmlns:a16="http://schemas.microsoft.com/office/drawing/2014/main" id="{FE1ABC54-2B61-BB50-3417-45DB38EE6314}"/>
              </a:ext>
            </a:extLst>
          </p:cNvPr>
          <p:cNvSpPr>
            <a:spLocks noGrp="1"/>
          </p:cNvSpPr>
          <p:nvPr>
            <p:ph type="body" sz="quarter" idx="15"/>
          </p:nvPr>
        </p:nvSpPr>
        <p:spPr/>
        <p:txBody>
          <a:bodyPr/>
          <a:lstStyle/>
          <a:p>
            <a:r>
              <a:rPr lang="en-GB" dirty="0"/>
              <a:t>TEVREDENHEID</a:t>
            </a:r>
          </a:p>
        </p:txBody>
      </p:sp>
      <p:sp>
        <p:nvSpPr>
          <p:cNvPr id="63" name="Tijdelijke aanduiding voor tekst 62">
            <a:extLst>
              <a:ext uri="{FF2B5EF4-FFF2-40B4-BE49-F238E27FC236}">
                <a16:creationId xmlns:a16="http://schemas.microsoft.com/office/drawing/2014/main" id="{D83D882B-E730-AA3A-DC81-93EFCE493DEB}"/>
              </a:ext>
            </a:extLst>
          </p:cNvPr>
          <p:cNvSpPr>
            <a:spLocks noGrp="1"/>
          </p:cNvSpPr>
          <p:nvPr>
            <p:ph type="body" sz="quarter" idx="19"/>
          </p:nvPr>
        </p:nvSpPr>
        <p:spPr/>
        <p:txBody>
          <a:bodyPr/>
          <a:lstStyle/>
          <a:p>
            <a:r>
              <a:rPr lang="en-GB" dirty="0"/>
              <a:t>Lorem ipsum dolor sit amet, consectetuer adipiscing elit. Maecenas porttitor congue </a:t>
            </a:r>
            <a:r>
              <a:rPr lang="en-GB" dirty="0" err="1"/>
              <a:t>massa</a:t>
            </a:r>
            <a:r>
              <a:rPr lang="en-GB" dirty="0"/>
              <a:t>. Fusce posuere magna sed.</a:t>
            </a:r>
          </a:p>
          <a:p>
            <a:pPr lvl="1"/>
            <a:r>
              <a:rPr lang="en-GB" dirty="0"/>
              <a:t>Pulvinar ultricies purus lectus</a:t>
            </a:r>
          </a:p>
          <a:p>
            <a:pPr lvl="1"/>
            <a:r>
              <a:rPr lang="en-GB" dirty="0"/>
              <a:t>Malesuada libero sit amet </a:t>
            </a:r>
          </a:p>
          <a:p>
            <a:pPr lvl="1"/>
            <a:r>
              <a:rPr lang="en-GB" dirty="0" err="1"/>
              <a:t>Commodo</a:t>
            </a:r>
            <a:r>
              <a:rPr lang="en-GB" dirty="0"/>
              <a:t> magna eros quis urna.</a:t>
            </a:r>
          </a:p>
        </p:txBody>
      </p:sp>
      <p:sp>
        <p:nvSpPr>
          <p:cNvPr id="64" name="Tijdelijke aanduiding voor tekst 63">
            <a:extLst>
              <a:ext uri="{FF2B5EF4-FFF2-40B4-BE49-F238E27FC236}">
                <a16:creationId xmlns:a16="http://schemas.microsoft.com/office/drawing/2014/main" id="{16B68C0D-FF17-BDC1-4050-B4F35FA29B2D}"/>
              </a:ext>
            </a:extLst>
          </p:cNvPr>
          <p:cNvSpPr>
            <a:spLocks noGrp="1"/>
          </p:cNvSpPr>
          <p:nvPr>
            <p:ph type="body" sz="quarter" idx="20"/>
          </p:nvPr>
        </p:nvSpPr>
        <p:spPr/>
        <p:txBody>
          <a:bodyPr/>
          <a:lstStyle/>
          <a:p>
            <a:r>
              <a:rPr lang="en-GB" dirty="0"/>
              <a:t>Lorem ipsum dolor sit amet, consectetuer adipiscing elit. Maecenas porttitor congue </a:t>
            </a:r>
            <a:r>
              <a:rPr lang="en-GB" dirty="0" err="1"/>
              <a:t>massa</a:t>
            </a:r>
            <a:r>
              <a:rPr lang="en-GB" dirty="0"/>
              <a:t>. Fusce posuere magna sed.</a:t>
            </a:r>
          </a:p>
          <a:p>
            <a:pPr lvl="1"/>
            <a:r>
              <a:rPr lang="en-GB" dirty="0"/>
              <a:t>Pulvinar ultricies purus lectus</a:t>
            </a:r>
          </a:p>
          <a:p>
            <a:pPr lvl="1"/>
            <a:r>
              <a:rPr lang="en-GB" dirty="0"/>
              <a:t>Malesuada libero sit amet </a:t>
            </a:r>
          </a:p>
          <a:p>
            <a:pPr lvl="1"/>
            <a:r>
              <a:rPr lang="en-GB" dirty="0" err="1"/>
              <a:t>Commodo</a:t>
            </a:r>
            <a:r>
              <a:rPr lang="en-GB" dirty="0"/>
              <a:t> magna eros quis urna.</a:t>
            </a:r>
          </a:p>
        </p:txBody>
      </p:sp>
      <p:sp>
        <p:nvSpPr>
          <p:cNvPr id="65" name="Tijdelijke aanduiding voor tekst 64">
            <a:extLst>
              <a:ext uri="{FF2B5EF4-FFF2-40B4-BE49-F238E27FC236}">
                <a16:creationId xmlns:a16="http://schemas.microsoft.com/office/drawing/2014/main" id="{872F949D-89E2-0B56-9934-0A6291716E6F}"/>
              </a:ext>
            </a:extLst>
          </p:cNvPr>
          <p:cNvSpPr>
            <a:spLocks noGrp="1"/>
          </p:cNvSpPr>
          <p:nvPr>
            <p:ph type="body" sz="quarter" idx="21"/>
          </p:nvPr>
        </p:nvSpPr>
        <p:spPr/>
        <p:txBody>
          <a:bodyPr/>
          <a:lstStyle/>
          <a:p>
            <a:r>
              <a:rPr lang="en-GB" dirty="0"/>
              <a:t>Lorem ipsum dolor sit amet, consectetuer adipiscing elit. Maecenas porttitor congue </a:t>
            </a:r>
            <a:r>
              <a:rPr lang="en-GB" dirty="0" err="1"/>
              <a:t>massa</a:t>
            </a:r>
            <a:r>
              <a:rPr lang="en-GB" dirty="0"/>
              <a:t>. Fusce posuere magna sed.</a:t>
            </a:r>
          </a:p>
          <a:p>
            <a:pPr lvl="1"/>
            <a:r>
              <a:rPr lang="en-GB" dirty="0"/>
              <a:t>Pulvinar ultricies purus lectus</a:t>
            </a:r>
          </a:p>
          <a:p>
            <a:pPr lvl="1"/>
            <a:r>
              <a:rPr lang="en-GB" dirty="0"/>
              <a:t>Malesuada libero sit amet </a:t>
            </a:r>
          </a:p>
          <a:p>
            <a:pPr lvl="1"/>
            <a:r>
              <a:rPr lang="en-GB" dirty="0" err="1"/>
              <a:t>Commodo</a:t>
            </a:r>
            <a:r>
              <a:rPr lang="en-GB" dirty="0"/>
              <a:t> magna eros quis urna.</a:t>
            </a:r>
          </a:p>
        </p:txBody>
      </p:sp>
      <p:sp>
        <p:nvSpPr>
          <p:cNvPr id="66" name="Tijdelijke aanduiding voor tekst 65">
            <a:extLst>
              <a:ext uri="{FF2B5EF4-FFF2-40B4-BE49-F238E27FC236}">
                <a16:creationId xmlns:a16="http://schemas.microsoft.com/office/drawing/2014/main" id="{164E496F-4B34-EBCD-2B35-6B9E309A79FD}"/>
              </a:ext>
            </a:extLst>
          </p:cNvPr>
          <p:cNvSpPr>
            <a:spLocks noGrp="1"/>
          </p:cNvSpPr>
          <p:nvPr>
            <p:ph type="body" sz="quarter" idx="22"/>
          </p:nvPr>
        </p:nvSpPr>
        <p:spPr/>
        <p:txBody>
          <a:bodyPr/>
          <a:lstStyle/>
          <a:p>
            <a:r>
              <a:rPr lang="en-GB" dirty="0"/>
              <a:t>Lorem ipsum dolor sit amet, consectetuer adipiscing elit. Maecenas porttitor congue </a:t>
            </a:r>
            <a:r>
              <a:rPr lang="en-GB" dirty="0" err="1"/>
              <a:t>massa</a:t>
            </a:r>
            <a:r>
              <a:rPr lang="en-GB" dirty="0"/>
              <a:t>. Fusce posuere magna sed.</a:t>
            </a:r>
          </a:p>
          <a:p>
            <a:pPr lvl="1"/>
            <a:r>
              <a:rPr lang="en-GB" dirty="0"/>
              <a:t>Pulvinar ultricies purus lectus</a:t>
            </a:r>
          </a:p>
          <a:p>
            <a:pPr lvl="1"/>
            <a:r>
              <a:rPr lang="en-GB" dirty="0"/>
              <a:t>Malesuada libero sit amet </a:t>
            </a:r>
          </a:p>
          <a:p>
            <a:pPr lvl="1"/>
            <a:r>
              <a:rPr lang="en-GB" dirty="0" err="1"/>
              <a:t>Commodo</a:t>
            </a:r>
            <a:r>
              <a:rPr lang="en-GB" dirty="0"/>
              <a:t> magna eros quis urna.</a:t>
            </a:r>
          </a:p>
        </p:txBody>
      </p:sp>
      <p:sp>
        <p:nvSpPr>
          <p:cNvPr id="67" name="Tijdelijke aanduiding voor tekst 66">
            <a:extLst>
              <a:ext uri="{FF2B5EF4-FFF2-40B4-BE49-F238E27FC236}">
                <a16:creationId xmlns:a16="http://schemas.microsoft.com/office/drawing/2014/main" id="{534AAA0F-BB99-2AA3-C56D-61166C19E9E8}"/>
              </a:ext>
            </a:extLst>
          </p:cNvPr>
          <p:cNvSpPr>
            <a:spLocks noGrp="1"/>
          </p:cNvSpPr>
          <p:nvPr>
            <p:ph type="body" sz="quarter" idx="23"/>
          </p:nvPr>
        </p:nvSpPr>
        <p:spPr/>
        <p:txBody>
          <a:bodyPr/>
          <a:lstStyle/>
          <a:p>
            <a:r>
              <a:rPr lang="en-GB" dirty="0"/>
              <a:t>Lorem ipsum dolor sit amet, consectetuer adipiscing elit. Maecenas porttitor congue </a:t>
            </a:r>
            <a:r>
              <a:rPr lang="en-GB" dirty="0" err="1"/>
              <a:t>massa</a:t>
            </a:r>
            <a:r>
              <a:rPr lang="en-GB" dirty="0"/>
              <a:t>. Fusce posuere magna sed.</a:t>
            </a:r>
          </a:p>
          <a:p>
            <a:pPr lvl="1"/>
            <a:r>
              <a:rPr lang="en-GB" dirty="0"/>
              <a:t>Pulvinar ultricies purus lectus</a:t>
            </a:r>
          </a:p>
          <a:p>
            <a:pPr lvl="1"/>
            <a:r>
              <a:rPr lang="en-GB" dirty="0"/>
              <a:t>Malesuada libero sit amet </a:t>
            </a:r>
          </a:p>
          <a:p>
            <a:pPr lvl="1"/>
            <a:r>
              <a:rPr lang="en-GB" dirty="0" err="1"/>
              <a:t>Commodo</a:t>
            </a:r>
            <a:r>
              <a:rPr lang="en-GB" dirty="0"/>
              <a:t> magna eros quis urna.</a:t>
            </a:r>
          </a:p>
        </p:txBody>
      </p:sp>
      <p:sp>
        <p:nvSpPr>
          <p:cNvPr id="96" name="Tijdelijke aanduiding voor tekst 95">
            <a:extLst>
              <a:ext uri="{FF2B5EF4-FFF2-40B4-BE49-F238E27FC236}">
                <a16:creationId xmlns:a16="http://schemas.microsoft.com/office/drawing/2014/main" id="{D8230E0F-3062-2D27-AFF0-6CE8DDE18E1D}"/>
              </a:ext>
            </a:extLst>
          </p:cNvPr>
          <p:cNvSpPr>
            <a:spLocks noGrp="1"/>
          </p:cNvSpPr>
          <p:nvPr>
            <p:ph type="body" sz="quarter" idx="24"/>
          </p:nvPr>
        </p:nvSpPr>
        <p:spPr/>
        <p:txBody>
          <a:bodyPr/>
          <a:lstStyle/>
          <a:p>
            <a:r>
              <a:rPr lang="nl-NL" dirty="0"/>
              <a:t>Lorem ipsum dolor sit amet, </a:t>
            </a:r>
            <a:br>
              <a:rPr lang="nl-NL" dirty="0"/>
            </a:br>
            <a:r>
              <a:rPr lang="nl-NL" dirty="0" err="1"/>
              <a:t>consectetur</a:t>
            </a:r>
            <a:r>
              <a:rPr lang="nl-NL" dirty="0"/>
              <a:t> adipiscing elit.</a:t>
            </a:r>
          </a:p>
        </p:txBody>
      </p:sp>
      <p:sp>
        <p:nvSpPr>
          <p:cNvPr id="97" name="Tijdelijke aanduiding voor tekst 96">
            <a:extLst>
              <a:ext uri="{FF2B5EF4-FFF2-40B4-BE49-F238E27FC236}">
                <a16:creationId xmlns:a16="http://schemas.microsoft.com/office/drawing/2014/main" id="{BE9F9D58-CBCC-568B-6493-24BBD061FA30}"/>
              </a:ext>
            </a:extLst>
          </p:cNvPr>
          <p:cNvSpPr>
            <a:spLocks noGrp="1"/>
          </p:cNvSpPr>
          <p:nvPr>
            <p:ph type="body" sz="quarter" idx="25"/>
          </p:nvPr>
        </p:nvSpPr>
        <p:spPr/>
        <p:txBody>
          <a:bodyPr/>
          <a:lstStyle/>
          <a:p>
            <a:r>
              <a:rPr lang="nl-NL" dirty="0"/>
              <a:t>Lorem ipsum dolor sit amet, </a:t>
            </a:r>
            <a:br>
              <a:rPr lang="nl-NL" dirty="0"/>
            </a:br>
            <a:r>
              <a:rPr lang="nl-NL" dirty="0" err="1"/>
              <a:t>consectetur</a:t>
            </a:r>
            <a:r>
              <a:rPr lang="nl-NL" dirty="0"/>
              <a:t> adipiscing elit.</a:t>
            </a:r>
          </a:p>
        </p:txBody>
      </p:sp>
      <p:sp>
        <p:nvSpPr>
          <p:cNvPr id="98" name="Tijdelijke aanduiding voor tekst 97">
            <a:extLst>
              <a:ext uri="{FF2B5EF4-FFF2-40B4-BE49-F238E27FC236}">
                <a16:creationId xmlns:a16="http://schemas.microsoft.com/office/drawing/2014/main" id="{95D3D4E5-21D7-66C9-5AB2-2F611BFEB632}"/>
              </a:ext>
            </a:extLst>
          </p:cNvPr>
          <p:cNvSpPr>
            <a:spLocks noGrp="1"/>
          </p:cNvSpPr>
          <p:nvPr>
            <p:ph type="body" sz="quarter" idx="26"/>
          </p:nvPr>
        </p:nvSpPr>
        <p:spPr/>
        <p:txBody>
          <a:bodyPr/>
          <a:lstStyle/>
          <a:p>
            <a:r>
              <a:rPr lang="nl-NL" dirty="0"/>
              <a:t>Lorem ipsum dolor sit amet, </a:t>
            </a:r>
            <a:br>
              <a:rPr lang="nl-NL" dirty="0"/>
            </a:br>
            <a:r>
              <a:rPr lang="nl-NL" dirty="0" err="1"/>
              <a:t>consectetur</a:t>
            </a:r>
            <a:r>
              <a:rPr lang="nl-NL" dirty="0"/>
              <a:t> adipiscing elit.</a:t>
            </a:r>
          </a:p>
        </p:txBody>
      </p:sp>
      <p:sp>
        <p:nvSpPr>
          <p:cNvPr id="99" name="Tijdelijke aanduiding voor tekst 98">
            <a:extLst>
              <a:ext uri="{FF2B5EF4-FFF2-40B4-BE49-F238E27FC236}">
                <a16:creationId xmlns:a16="http://schemas.microsoft.com/office/drawing/2014/main" id="{20589649-4D5D-AEC6-3B83-33BA8051688A}"/>
              </a:ext>
            </a:extLst>
          </p:cNvPr>
          <p:cNvSpPr>
            <a:spLocks noGrp="1"/>
          </p:cNvSpPr>
          <p:nvPr>
            <p:ph type="body" sz="quarter" idx="27"/>
          </p:nvPr>
        </p:nvSpPr>
        <p:spPr/>
        <p:txBody>
          <a:bodyPr/>
          <a:lstStyle/>
          <a:p>
            <a:r>
              <a:rPr lang="nl-NL" dirty="0"/>
              <a:t>Lorem ipsum dolor sit amet, </a:t>
            </a:r>
            <a:br>
              <a:rPr lang="nl-NL" dirty="0"/>
            </a:br>
            <a:r>
              <a:rPr lang="nl-NL" dirty="0" err="1"/>
              <a:t>consectetur</a:t>
            </a:r>
            <a:r>
              <a:rPr lang="nl-NL" dirty="0"/>
              <a:t> adipiscing elit.</a:t>
            </a:r>
          </a:p>
        </p:txBody>
      </p:sp>
      <p:sp>
        <p:nvSpPr>
          <p:cNvPr id="100" name="Tijdelijke aanduiding voor tekst 99">
            <a:extLst>
              <a:ext uri="{FF2B5EF4-FFF2-40B4-BE49-F238E27FC236}">
                <a16:creationId xmlns:a16="http://schemas.microsoft.com/office/drawing/2014/main" id="{3DF52D26-AE3B-35E8-88E0-1F79AF729D58}"/>
              </a:ext>
            </a:extLst>
          </p:cNvPr>
          <p:cNvSpPr>
            <a:spLocks noGrp="1"/>
          </p:cNvSpPr>
          <p:nvPr>
            <p:ph type="body" sz="quarter" idx="28"/>
          </p:nvPr>
        </p:nvSpPr>
        <p:spPr/>
        <p:txBody>
          <a:bodyPr/>
          <a:lstStyle/>
          <a:p>
            <a:r>
              <a:rPr lang="nl-NL" dirty="0"/>
              <a:t>Lorem ipsum dolor sit amet, </a:t>
            </a:r>
            <a:br>
              <a:rPr lang="nl-NL" dirty="0"/>
            </a:br>
            <a:r>
              <a:rPr lang="nl-NL" dirty="0" err="1"/>
              <a:t>consectetur</a:t>
            </a:r>
            <a:r>
              <a:rPr lang="nl-NL" dirty="0"/>
              <a:t> adipiscing elit.</a:t>
            </a:r>
          </a:p>
        </p:txBody>
      </p:sp>
      <p:sp>
        <p:nvSpPr>
          <p:cNvPr id="101" name="Tijdelijke aanduiding voor tekst 100">
            <a:extLst>
              <a:ext uri="{FF2B5EF4-FFF2-40B4-BE49-F238E27FC236}">
                <a16:creationId xmlns:a16="http://schemas.microsoft.com/office/drawing/2014/main" id="{0F23A9EF-1B22-4EEB-4055-21DFCCEB3513}"/>
              </a:ext>
            </a:extLst>
          </p:cNvPr>
          <p:cNvSpPr>
            <a:spLocks noGrp="1"/>
          </p:cNvSpPr>
          <p:nvPr>
            <p:ph type="body" sz="quarter" idx="29"/>
          </p:nvPr>
        </p:nvSpPr>
        <p:spPr/>
        <p:txBody>
          <a:bodyPr/>
          <a:lstStyle/>
          <a:p>
            <a:r>
              <a:rPr lang="nl-NL" dirty="0"/>
              <a:t>Lorem ipsum dolor sit amet, </a:t>
            </a:r>
            <a:br>
              <a:rPr lang="nl-NL" dirty="0"/>
            </a:br>
            <a:r>
              <a:rPr lang="nl-NL" dirty="0" err="1"/>
              <a:t>consectetur</a:t>
            </a:r>
            <a:r>
              <a:rPr lang="nl-NL" dirty="0"/>
              <a:t> adipiscing elit.</a:t>
            </a:r>
          </a:p>
        </p:txBody>
      </p:sp>
      <p:sp>
        <p:nvSpPr>
          <p:cNvPr id="102" name="Tijdelijke aanduiding voor tekst 101">
            <a:extLst>
              <a:ext uri="{FF2B5EF4-FFF2-40B4-BE49-F238E27FC236}">
                <a16:creationId xmlns:a16="http://schemas.microsoft.com/office/drawing/2014/main" id="{91B0FEC9-2B1E-B0FB-6886-732CB3880607}"/>
              </a:ext>
            </a:extLst>
          </p:cNvPr>
          <p:cNvSpPr>
            <a:spLocks noGrp="1"/>
          </p:cNvSpPr>
          <p:nvPr>
            <p:ph type="body" sz="quarter" idx="30"/>
          </p:nvPr>
        </p:nvSpPr>
        <p:spPr/>
        <p:txBody>
          <a:bodyPr/>
          <a:lstStyle/>
          <a:p>
            <a:r>
              <a:rPr lang="nl-NL" dirty="0"/>
              <a:t>Lorem ipsum dolor sit amet, </a:t>
            </a:r>
            <a:br>
              <a:rPr lang="nl-NL" dirty="0"/>
            </a:br>
            <a:r>
              <a:rPr lang="nl-NL" dirty="0" err="1"/>
              <a:t>consectetur</a:t>
            </a:r>
            <a:r>
              <a:rPr lang="nl-NL" dirty="0"/>
              <a:t> adipiscing elit.</a:t>
            </a:r>
          </a:p>
        </p:txBody>
      </p:sp>
      <p:sp>
        <p:nvSpPr>
          <p:cNvPr id="103" name="Tijdelijke aanduiding voor tekst 102">
            <a:extLst>
              <a:ext uri="{FF2B5EF4-FFF2-40B4-BE49-F238E27FC236}">
                <a16:creationId xmlns:a16="http://schemas.microsoft.com/office/drawing/2014/main" id="{5372DFCF-ED44-ED75-ACA6-8492D24BBA7D}"/>
              </a:ext>
            </a:extLst>
          </p:cNvPr>
          <p:cNvSpPr>
            <a:spLocks noGrp="1"/>
          </p:cNvSpPr>
          <p:nvPr>
            <p:ph type="body" sz="quarter" idx="31"/>
          </p:nvPr>
        </p:nvSpPr>
        <p:spPr/>
        <p:txBody>
          <a:bodyPr/>
          <a:lstStyle/>
          <a:p>
            <a:r>
              <a:rPr lang="nl-NL" dirty="0"/>
              <a:t>Lorem ipsum dolor sit amet, </a:t>
            </a:r>
            <a:br>
              <a:rPr lang="nl-NL" dirty="0"/>
            </a:br>
            <a:r>
              <a:rPr lang="nl-NL" dirty="0" err="1"/>
              <a:t>consectetur</a:t>
            </a:r>
            <a:r>
              <a:rPr lang="nl-NL" dirty="0"/>
              <a:t> adipiscing elit.</a:t>
            </a:r>
          </a:p>
        </p:txBody>
      </p:sp>
      <p:sp>
        <p:nvSpPr>
          <p:cNvPr id="104" name="Tijdelijke aanduiding voor tekst 103">
            <a:extLst>
              <a:ext uri="{FF2B5EF4-FFF2-40B4-BE49-F238E27FC236}">
                <a16:creationId xmlns:a16="http://schemas.microsoft.com/office/drawing/2014/main" id="{2B0EC8C0-9CDC-44F3-A038-F3EA9ABF2F5B}"/>
              </a:ext>
            </a:extLst>
          </p:cNvPr>
          <p:cNvSpPr>
            <a:spLocks noGrp="1"/>
          </p:cNvSpPr>
          <p:nvPr>
            <p:ph type="body" sz="quarter" idx="32"/>
          </p:nvPr>
        </p:nvSpPr>
        <p:spPr/>
        <p:txBody>
          <a:bodyPr/>
          <a:lstStyle/>
          <a:p>
            <a:r>
              <a:rPr lang="nl-NL" dirty="0"/>
              <a:t>Lorem ipsum dolor sit amet, </a:t>
            </a:r>
            <a:br>
              <a:rPr lang="nl-NL" dirty="0"/>
            </a:br>
            <a:r>
              <a:rPr lang="nl-NL" dirty="0" err="1"/>
              <a:t>consectetur</a:t>
            </a:r>
            <a:r>
              <a:rPr lang="nl-NL" dirty="0"/>
              <a:t> adipiscing elit.</a:t>
            </a:r>
          </a:p>
        </p:txBody>
      </p:sp>
      <p:sp>
        <p:nvSpPr>
          <p:cNvPr id="105" name="Tijdelijke aanduiding voor tekst 104">
            <a:extLst>
              <a:ext uri="{FF2B5EF4-FFF2-40B4-BE49-F238E27FC236}">
                <a16:creationId xmlns:a16="http://schemas.microsoft.com/office/drawing/2014/main" id="{0A0A5AC9-9A2C-BF18-141C-F00B1B87DBBF}"/>
              </a:ext>
            </a:extLst>
          </p:cNvPr>
          <p:cNvSpPr>
            <a:spLocks noGrp="1"/>
          </p:cNvSpPr>
          <p:nvPr>
            <p:ph type="body" sz="quarter" idx="33"/>
          </p:nvPr>
        </p:nvSpPr>
        <p:spPr/>
        <p:txBody>
          <a:bodyPr/>
          <a:lstStyle/>
          <a:p>
            <a:r>
              <a:rPr lang="nl-NL" dirty="0"/>
              <a:t>Lorem ipsum dolor sit amet, </a:t>
            </a:r>
            <a:br>
              <a:rPr lang="nl-NL" dirty="0"/>
            </a:br>
            <a:r>
              <a:rPr lang="nl-NL" dirty="0" err="1"/>
              <a:t>consectetur</a:t>
            </a:r>
            <a:r>
              <a:rPr lang="nl-NL" dirty="0"/>
              <a:t> adipiscing elit.</a:t>
            </a:r>
          </a:p>
        </p:txBody>
      </p:sp>
      <p:sp>
        <p:nvSpPr>
          <p:cNvPr id="106" name="Tijdelijke aanduiding voor tekst 105">
            <a:extLst>
              <a:ext uri="{FF2B5EF4-FFF2-40B4-BE49-F238E27FC236}">
                <a16:creationId xmlns:a16="http://schemas.microsoft.com/office/drawing/2014/main" id="{EF97C6B2-B65A-BB88-03BE-748A37215E04}"/>
              </a:ext>
            </a:extLst>
          </p:cNvPr>
          <p:cNvSpPr>
            <a:spLocks noGrp="1"/>
          </p:cNvSpPr>
          <p:nvPr>
            <p:ph type="body" sz="quarter" idx="34"/>
          </p:nvPr>
        </p:nvSpPr>
        <p:spPr/>
        <p:txBody>
          <a:bodyPr/>
          <a:lstStyle/>
          <a:p>
            <a:r>
              <a:rPr lang="nl-NL" dirty="0"/>
              <a:t>Lorem ipsum dolor sit amet, </a:t>
            </a:r>
            <a:br>
              <a:rPr lang="nl-NL" dirty="0"/>
            </a:br>
            <a:r>
              <a:rPr lang="nl-NL" dirty="0" err="1"/>
              <a:t>consectetur</a:t>
            </a:r>
            <a:r>
              <a:rPr lang="nl-NL" dirty="0"/>
              <a:t> adipiscing elit.</a:t>
            </a:r>
          </a:p>
        </p:txBody>
      </p:sp>
      <p:sp>
        <p:nvSpPr>
          <p:cNvPr id="107" name="Tijdelijke aanduiding voor tekst 106">
            <a:extLst>
              <a:ext uri="{FF2B5EF4-FFF2-40B4-BE49-F238E27FC236}">
                <a16:creationId xmlns:a16="http://schemas.microsoft.com/office/drawing/2014/main" id="{8203B32D-1167-0354-221E-BB4DFBE196A3}"/>
              </a:ext>
            </a:extLst>
          </p:cNvPr>
          <p:cNvSpPr>
            <a:spLocks noGrp="1"/>
          </p:cNvSpPr>
          <p:nvPr>
            <p:ph type="body" sz="quarter" idx="35"/>
          </p:nvPr>
        </p:nvSpPr>
        <p:spPr/>
        <p:txBody>
          <a:bodyPr/>
          <a:lstStyle/>
          <a:p>
            <a:r>
              <a:rPr lang="nl-NL" dirty="0"/>
              <a:t>Lorem ipsum dolor sit amet, </a:t>
            </a:r>
            <a:br>
              <a:rPr lang="nl-NL" dirty="0"/>
            </a:br>
            <a:r>
              <a:rPr lang="nl-NL" dirty="0" err="1"/>
              <a:t>consectetur</a:t>
            </a:r>
            <a:r>
              <a:rPr lang="nl-NL" dirty="0"/>
              <a:t> adipiscing elit.</a:t>
            </a:r>
          </a:p>
        </p:txBody>
      </p:sp>
      <p:sp>
        <p:nvSpPr>
          <p:cNvPr id="108" name="Tijdelijke aanduiding voor tekst 107">
            <a:extLst>
              <a:ext uri="{FF2B5EF4-FFF2-40B4-BE49-F238E27FC236}">
                <a16:creationId xmlns:a16="http://schemas.microsoft.com/office/drawing/2014/main" id="{C14ADA4C-8B7F-79B4-B419-B8D96FD4B5B3}"/>
              </a:ext>
            </a:extLst>
          </p:cNvPr>
          <p:cNvSpPr>
            <a:spLocks noGrp="1"/>
          </p:cNvSpPr>
          <p:nvPr>
            <p:ph type="body" sz="quarter" idx="36"/>
          </p:nvPr>
        </p:nvSpPr>
        <p:spPr/>
        <p:txBody>
          <a:bodyPr/>
          <a:lstStyle/>
          <a:p>
            <a:r>
              <a:rPr lang="nl-NL" dirty="0"/>
              <a:t>Lorem ipsum dolor sit amet, </a:t>
            </a:r>
            <a:br>
              <a:rPr lang="nl-NL" dirty="0"/>
            </a:br>
            <a:r>
              <a:rPr lang="nl-NL" dirty="0" err="1"/>
              <a:t>consectetur</a:t>
            </a:r>
            <a:r>
              <a:rPr lang="nl-NL" dirty="0"/>
              <a:t> adipiscing elit.</a:t>
            </a:r>
          </a:p>
        </p:txBody>
      </p:sp>
      <p:sp>
        <p:nvSpPr>
          <p:cNvPr id="109" name="Tijdelijke aanduiding voor tekst 108">
            <a:extLst>
              <a:ext uri="{FF2B5EF4-FFF2-40B4-BE49-F238E27FC236}">
                <a16:creationId xmlns:a16="http://schemas.microsoft.com/office/drawing/2014/main" id="{09770E8C-B39F-5C7B-E1E6-FF79BBA40E21}"/>
              </a:ext>
            </a:extLst>
          </p:cNvPr>
          <p:cNvSpPr>
            <a:spLocks noGrp="1"/>
          </p:cNvSpPr>
          <p:nvPr>
            <p:ph type="body" sz="quarter" idx="37"/>
          </p:nvPr>
        </p:nvSpPr>
        <p:spPr/>
        <p:txBody>
          <a:bodyPr/>
          <a:lstStyle/>
          <a:p>
            <a:r>
              <a:rPr lang="nl-NL" dirty="0"/>
              <a:t>Lorem ipsum dolor sit amet, </a:t>
            </a:r>
            <a:br>
              <a:rPr lang="nl-NL" dirty="0"/>
            </a:br>
            <a:r>
              <a:rPr lang="nl-NL" dirty="0" err="1"/>
              <a:t>consectetur</a:t>
            </a:r>
            <a:r>
              <a:rPr lang="nl-NL" dirty="0"/>
              <a:t> adipiscing elit.</a:t>
            </a:r>
          </a:p>
        </p:txBody>
      </p:sp>
      <p:sp>
        <p:nvSpPr>
          <p:cNvPr id="110" name="Tijdelijke aanduiding voor tekst 109">
            <a:extLst>
              <a:ext uri="{FF2B5EF4-FFF2-40B4-BE49-F238E27FC236}">
                <a16:creationId xmlns:a16="http://schemas.microsoft.com/office/drawing/2014/main" id="{0D610921-0F10-C3E1-3FCD-031D7C44CCC6}"/>
              </a:ext>
            </a:extLst>
          </p:cNvPr>
          <p:cNvSpPr>
            <a:spLocks noGrp="1"/>
          </p:cNvSpPr>
          <p:nvPr>
            <p:ph type="body" sz="quarter" idx="38"/>
          </p:nvPr>
        </p:nvSpPr>
        <p:spPr/>
        <p:txBody>
          <a:bodyPr/>
          <a:lstStyle/>
          <a:p>
            <a:r>
              <a:rPr lang="nl-NL" dirty="0"/>
              <a:t>Lorem ipsum dolor sit amet, </a:t>
            </a:r>
            <a:br>
              <a:rPr lang="nl-NL" dirty="0"/>
            </a:br>
            <a:r>
              <a:rPr lang="nl-NL" dirty="0" err="1"/>
              <a:t>consectetur</a:t>
            </a:r>
            <a:r>
              <a:rPr lang="nl-NL" dirty="0"/>
              <a:t> adipiscing elit.</a:t>
            </a:r>
          </a:p>
        </p:txBody>
      </p:sp>
      <p:sp>
        <p:nvSpPr>
          <p:cNvPr id="111" name="Tijdelijke aanduiding voor tekst 110">
            <a:extLst>
              <a:ext uri="{FF2B5EF4-FFF2-40B4-BE49-F238E27FC236}">
                <a16:creationId xmlns:a16="http://schemas.microsoft.com/office/drawing/2014/main" id="{B4537FDC-8A3B-55B8-6824-7A9C3945985F}"/>
              </a:ext>
            </a:extLst>
          </p:cNvPr>
          <p:cNvSpPr>
            <a:spLocks noGrp="1"/>
          </p:cNvSpPr>
          <p:nvPr>
            <p:ph type="body" sz="quarter" idx="39"/>
          </p:nvPr>
        </p:nvSpPr>
        <p:spPr/>
        <p:txBody>
          <a:bodyPr/>
          <a:lstStyle/>
          <a:p>
            <a:r>
              <a:rPr lang="nl-NL" dirty="0"/>
              <a:t>Lorem ipsum dolor sit amet, </a:t>
            </a:r>
            <a:br>
              <a:rPr lang="nl-NL" dirty="0"/>
            </a:br>
            <a:r>
              <a:rPr lang="nl-NL" dirty="0" err="1"/>
              <a:t>consectetur</a:t>
            </a:r>
            <a:r>
              <a:rPr lang="nl-NL" dirty="0"/>
              <a:t> adipiscing elit.</a:t>
            </a:r>
          </a:p>
        </p:txBody>
      </p:sp>
      <p:sp>
        <p:nvSpPr>
          <p:cNvPr id="112" name="Tijdelijke aanduiding voor tekst 111">
            <a:extLst>
              <a:ext uri="{FF2B5EF4-FFF2-40B4-BE49-F238E27FC236}">
                <a16:creationId xmlns:a16="http://schemas.microsoft.com/office/drawing/2014/main" id="{492D53EF-ADC3-0E7E-D1FF-C936B09BBD17}"/>
              </a:ext>
            </a:extLst>
          </p:cNvPr>
          <p:cNvSpPr>
            <a:spLocks noGrp="1"/>
          </p:cNvSpPr>
          <p:nvPr>
            <p:ph type="body" sz="quarter" idx="40"/>
          </p:nvPr>
        </p:nvSpPr>
        <p:spPr/>
        <p:txBody>
          <a:bodyPr/>
          <a:lstStyle/>
          <a:p>
            <a:r>
              <a:rPr lang="nl-NL" dirty="0"/>
              <a:t>Lorem ipsum dolor sit amet, </a:t>
            </a:r>
            <a:br>
              <a:rPr lang="nl-NL" dirty="0"/>
            </a:br>
            <a:r>
              <a:rPr lang="nl-NL" dirty="0" err="1"/>
              <a:t>consectetur</a:t>
            </a:r>
            <a:r>
              <a:rPr lang="nl-NL" dirty="0"/>
              <a:t> adipiscing elit.</a:t>
            </a:r>
          </a:p>
        </p:txBody>
      </p:sp>
      <p:sp>
        <p:nvSpPr>
          <p:cNvPr id="113" name="Tijdelijke aanduiding voor tekst 112">
            <a:extLst>
              <a:ext uri="{FF2B5EF4-FFF2-40B4-BE49-F238E27FC236}">
                <a16:creationId xmlns:a16="http://schemas.microsoft.com/office/drawing/2014/main" id="{AE725741-85DF-FB13-2864-CD0D25082083}"/>
              </a:ext>
            </a:extLst>
          </p:cNvPr>
          <p:cNvSpPr>
            <a:spLocks noGrp="1"/>
          </p:cNvSpPr>
          <p:nvPr>
            <p:ph type="body" sz="quarter" idx="41"/>
          </p:nvPr>
        </p:nvSpPr>
        <p:spPr/>
        <p:txBody>
          <a:bodyPr/>
          <a:lstStyle/>
          <a:p>
            <a:r>
              <a:rPr lang="nl-NL" dirty="0"/>
              <a:t>Lorem ipsum dolor sit amet, </a:t>
            </a:r>
            <a:br>
              <a:rPr lang="nl-NL" dirty="0"/>
            </a:br>
            <a:r>
              <a:rPr lang="nl-NL" dirty="0" err="1"/>
              <a:t>consectetur</a:t>
            </a:r>
            <a:r>
              <a:rPr lang="nl-NL" dirty="0"/>
              <a:t> adipiscing elit.</a:t>
            </a:r>
          </a:p>
        </p:txBody>
      </p:sp>
      <p:sp>
        <p:nvSpPr>
          <p:cNvPr id="114" name="Tijdelijke aanduiding voor tekst 113">
            <a:extLst>
              <a:ext uri="{FF2B5EF4-FFF2-40B4-BE49-F238E27FC236}">
                <a16:creationId xmlns:a16="http://schemas.microsoft.com/office/drawing/2014/main" id="{119E01A8-8CCD-70AE-7C77-45038D09C1B6}"/>
              </a:ext>
            </a:extLst>
          </p:cNvPr>
          <p:cNvSpPr>
            <a:spLocks noGrp="1"/>
          </p:cNvSpPr>
          <p:nvPr>
            <p:ph type="body" sz="quarter" idx="42"/>
          </p:nvPr>
        </p:nvSpPr>
        <p:spPr/>
        <p:txBody>
          <a:bodyPr/>
          <a:lstStyle/>
          <a:p>
            <a:r>
              <a:rPr lang="nl-NL" dirty="0"/>
              <a:t>Lorem ipsum dolor sit amet, </a:t>
            </a:r>
            <a:br>
              <a:rPr lang="nl-NL" dirty="0"/>
            </a:br>
            <a:r>
              <a:rPr lang="nl-NL" dirty="0" err="1"/>
              <a:t>consectetur</a:t>
            </a:r>
            <a:r>
              <a:rPr lang="nl-NL" dirty="0"/>
              <a:t> adipiscing elit.</a:t>
            </a:r>
          </a:p>
        </p:txBody>
      </p:sp>
      <p:sp>
        <p:nvSpPr>
          <p:cNvPr id="115" name="Tijdelijke aanduiding voor tekst 114">
            <a:extLst>
              <a:ext uri="{FF2B5EF4-FFF2-40B4-BE49-F238E27FC236}">
                <a16:creationId xmlns:a16="http://schemas.microsoft.com/office/drawing/2014/main" id="{2D7A212F-7CED-5292-3D53-D35941BC65AD}"/>
              </a:ext>
            </a:extLst>
          </p:cNvPr>
          <p:cNvSpPr>
            <a:spLocks noGrp="1"/>
          </p:cNvSpPr>
          <p:nvPr>
            <p:ph type="body" sz="quarter" idx="43"/>
          </p:nvPr>
        </p:nvSpPr>
        <p:spPr/>
        <p:txBody>
          <a:bodyPr/>
          <a:lstStyle/>
          <a:p>
            <a:r>
              <a:rPr lang="nl-NL" dirty="0"/>
              <a:t>Lorem ipsum dolor sit amet, </a:t>
            </a:r>
            <a:br>
              <a:rPr lang="nl-NL" dirty="0"/>
            </a:br>
            <a:r>
              <a:rPr lang="nl-NL" dirty="0" err="1"/>
              <a:t>consectetur</a:t>
            </a:r>
            <a:r>
              <a:rPr lang="nl-NL" dirty="0"/>
              <a:t> adipiscing elit.</a:t>
            </a:r>
          </a:p>
        </p:txBody>
      </p:sp>
      <p:sp>
        <p:nvSpPr>
          <p:cNvPr id="184" name="Tijdelijke aanduiding voor tekst 183">
            <a:extLst>
              <a:ext uri="{FF2B5EF4-FFF2-40B4-BE49-F238E27FC236}">
                <a16:creationId xmlns:a16="http://schemas.microsoft.com/office/drawing/2014/main" id="{6D3AF7E5-ABA8-D3D3-0026-0204D25FFA90}"/>
              </a:ext>
            </a:extLst>
          </p:cNvPr>
          <p:cNvSpPr>
            <a:spLocks noGrp="1"/>
          </p:cNvSpPr>
          <p:nvPr>
            <p:ph type="body" sz="quarter" idx="44"/>
          </p:nvPr>
        </p:nvSpPr>
        <p:spPr/>
        <p:txBody>
          <a:bodyPr/>
          <a:lstStyle/>
          <a:p>
            <a:r>
              <a:rPr lang="en-GB" dirty="0"/>
              <a:t>Activities</a:t>
            </a:r>
          </a:p>
        </p:txBody>
      </p:sp>
      <p:sp>
        <p:nvSpPr>
          <p:cNvPr id="185" name="Tijdelijke aanduiding voor tekst 184">
            <a:extLst>
              <a:ext uri="{FF2B5EF4-FFF2-40B4-BE49-F238E27FC236}">
                <a16:creationId xmlns:a16="http://schemas.microsoft.com/office/drawing/2014/main" id="{F04E2DF3-4D30-ACB9-66F0-5E9E86EAAF0F}"/>
              </a:ext>
            </a:extLst>
          </p:cNvPr>
          <p:cNvSpPr>
            <a:spLocks noGrp="1"/>
          </p:cNvSpPr>
          <p:nvPr>
            <p:ph type="body" sz="quarter" idx="45"/>
          </p:nvPr>
        </p:nvSpPr>
        <p:spPr/>
        <p:txBody>
          <a:bodyPr>
            <a:normAutofit lnSpcReduction="10000"/>
          </a:bodyPr>
          <a:lstStyle/>
          <a:p>
            <a:r>
              <a:rPr lang="en-GB" dirty="0"/>
              <a:t>Customer goals</a:t>
            </a:r>
          </a:p>
        </p:txBody>
      </p:sp>
      <p:sp>
        <p:nvSpPr>
          <p:cNvPr id="186" name="Tijdelijke aanduiding voor tekst 185">
            <a:extLst>
              <a:ext uri="{FF2B5EF4-FFF2-40B4-BE49-F238E27FC236}">
                <a16:creationId xmlns:a16="http://schemas.microsoft.com/office/drawing/2014/main" id="{D6C2F966-3331-058D-CA98-1E307A0B7A8A}"/>
              </a:ext>
            </a:extLst>
          </p:cNvPr>
          <p:cNvSpPr>
            <a:spLocks noGrp="1"/>
          </p:cNvSpPr>
          <p:nvPr>
            <p:ph type="body" sz="quarter" idx="46"/>
          </p:nvPr>
        </p:nvSpPr>
        <p:spPr/>
        <p:txBody>
          <a:bodyPr>
            <a:normAutofit lnSpcReduction="10000"/>
          </a:bodyPr>
          <a:lstStyle/>
          <a:p>
            <a:r>
              <a:rPr lang="en-GB" dirty="0"/>
              <a:t>Business goals</a:t>
            </a:r>
          </a:p>
        </p:txBody>
      </p:sp>
      <p:sp>
        <p:nvSpPr>
          <p:cNvPr id="187" name="Tijdelijke aanduiding voor tekst 186">
            <a:extLst>
              <a:ext uri="{FF2B5EF4-FFF2-40B4-BE49-F238E27FC236}">
                <a16:creationId xmlns:a16="http://schemas.microsoft.com/office/drawing/2014/main" id="{8751E665-EAF3-4108-8EBD-B6B63F8D3A7E}"/>
              </a:ext>
            </a:extLst>
          </p:cNvPr>
          <p:cNvSpPr>
            <a:spLocks noGrp="1"/>
          </p:cNvSpPr>
          <p:nvPr>
            <p:ph type="body" sz="quarter" idx="47"/>
          </p:nvPr>
        </p:nvSpPr>
        <p:spPr/>
        <p:txBody>
          <a:bodyPr/>
          <a:lstStyle/>
          <a:p>
            <a:r>
              <a:rPr lang="en-GB" dirty="0"/>
              <a:t>KPI</a:t>
            </a:r>
          </a:p>
        </p:txBody>
      </p:sp>
      <p:cxnSp>
        <p:nvCxnSpPr>
          <p:cNvPr id="53" name="Rechte verbindingslijn 52">
            <a:extLst>
              <a:ext uri="{FF2B5EF4-FFF2-40B4-BE49-F238E27FC236}">
                <a16:creationId xmlns:a16="http://schemas.microsoft.com/office/drawing/2014/main" id="{E4AD7BE1-E211-438D-AB12-6BBBFA7E68F6}"/>
              </a:ext>
            </a:extLst>
          </p:cNvPr>
          <p:cNvCxnSpPr>
            <a:cxnSpLocks/>
          </p:cNvCxnSpPr>
          <p:nvPr/>
        </p:nvCxnSpPr>
        <p:spPr>
          <a:xfrm flipH="1">
            <a:off x="1514475" y="3352204"/>
            <a:ext cx="10042176" cy="0"/>
          </a:xfrm>
          <a:prstGeom prst="line">
            <a:avLst/>
          </a:prstGeom>
          <a:ln w="12700" cap="rnd">
            <a:solidFill>
              <a:schemeClr val="accent1"/>
            </a:solidFill>
            <a:prstDash val="dash"/>
            <a:round/>
          </a:ln>
          <a:effectLst>
            <a:outerShdw blurRad="63500" algn="ctr" rotWithShape="0">
              <a:srgbClr val="00194C">
                <a:alpha val="49000"/>
              </a:srgbClr>
            </a:outerShdw>
          </a:effectLst>
        </p:spPr>
        <p:style>
          <a:lnRef idx="1">
            <a:schemeClr val="accent1"/>
          </a:lnRef>
          <a:fillRef idx="0">
            <a:schemeClr val="accent1"/>
          </a:fillRef>
          <a:effectRef idx="0">
            <a:schemeClr val="accent1"/>
          </a:effectRef>
          <a:fontRef idx="minor">
            <a:schemeClr val="tx1"/>
          </a:fontRef>
        </p:style>
      </p:cxnSp>
      <p:grpSp>
        <p:nvGrpSpPr>
          <p:cNvPr id="42" name="Groep 41">
            <a:extLst>
              <a:ext uri="{FF2B5EF4-FFF2-40B4-BE49-F238E27FC236}">
                <a16:creationId xmlns:a16="http://schemas.microsoft.com/office/drawing/2014/main" id="{DCAD6646-62C6-F5F7-9200-6980547EBA09}"/>
              </a:ext>
            </a:extLst>
          </p:cNvPr>
          <p:cNvGrpSpPr/>
          <p:nvPr/>
        </p:nvGrpSpPr>
        <p:grpSpPr>
          <a:xfrm>
            <a:off x="1790703" y="3145371"/>
            <a:ext cx="1131880" cy="404016"/>
            <a:chOff x="2776538" y="3364446"/>
            <a:chExt cx="1131880" cy="404016"/>
          </a:xfrm>
        </p:grpSpPr>
        <p:sp>
          <p:nvSpPr>
            <p:cNvPr id="86" name="Ovaal 85">
              <a:extLst>
                <a:ext uri="{FF2B5EF4-FFF2-40B4-BE49-F238E27FC236}">
                  <a16:creationId xmlns:a16="http://schemas.microsoft.com/office/drawing/2014/main" id="{237E7D6D-0DDD-FFC8-EBF4-F8CFEE65135F}"/>
                </a:ext>
              </a:extLst>
            </p:cNvPr>
            <p:cNvSpPr/>
            <p:nvPr/>
          </p:nvSpPr>
          <p:spPr>
            <a:xfrm>
              <a:off x="3288282" y="3660069"/>
              <a:ext cx="108393" cy="108393"/>
            </a:xfrm>
            <a:prstGeom prst="ellipse">
              <a:avLst/>
            </a:prstGeom>
            <a:solidFill>
              <a:schemeClr val="accent1"/>
            </a:solidFill>
            <a:effectLst>
              <a:outerShdw blurRad="152400" algn="ctr" rotWithShape="0">
                <a:schemeClr val="accent3">
                  <a:alpha val="50000"/>
                </a:schemeClr>
              </a:outerShdw>
            </a:effectLst>
          </p:spPr>
          <p:txBody>
            <a:bodyPr vert="horz" wrap="square" lIns="252000" tIns="0" rIns="0" bIns="0" rtlCol="0" anchor="ctr">
              <a:noAutofit/>
            </a:bodyPr>
            <a:lstStyle/>
            <a:p>
              <a:pPr>
                <a:lnSpc>
                  <a:spcPct val="105000"/>
                </a:lnSpc>
              </a:pPr>
              <a:endParaRPr lang="nl-NL" sz="1000" cap="all" spc="100">
                <a:solidFill>
                  <a:schemeClr val="bg1"/>
                </a:solidFill>
              </a:endParaRPr>
            </a:p>
          </p:txBody>
        </p:sp>
        <p:sp>
          <p:nvSpPr>
            <p:cNvPr id="88" name="Tijdelijke aanduiding voor tekst 102">
              <a:extLst>
                <a:ext uri="{FF2B5EF4-FFF2-40B4-BE49-F238E27FC236}">
                  <a16:creationId xmlns:a16="http://schemas.microsoft.com/office/drawing/2014/main" id="{6805668C-843A-9996-1286-BD3C1C07B081}"/>
                </a:ext>
              </a:extLst>
            </p:cNvPr>
            <p:cNvSpPr txBox="1">
              <a:spLocks/>
            </p:cNvSpPr>
            <p:nvPr/>
          </p:nvSpPr>
          <p:spPr>
            <a:xfrm>
              <a:off x="2776538" y="3364446"/>
              <a:ext cx="1131880" cy="22108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0"/>
                </a:spcBef>
                <a:buFont typeface="Arial" panose="020B0604020202020204" pitchFamily="34" charset="0"/>
                <a:buNone/>
                <a:defRPr sz="700" kern="1200">
                  <a:solidFill>
                    <a:schemeClr val="tx1"/>
                  </a:solidFill>
                  <a:latin typeface="+mn-lt"/>
                  <a:ea typeface="+mn-ea"/>
                  <a:cs typeface="+mn-cs"/>
                </a:defRPr>
              </a:lvl1pPr>
              <a:lvl2pPr marL="139700" indent="-139700" algn="l" defTabSz="914400" rtl="0" eaLnBrk="1" latinLnBrk="0" hangingPunct="1">
                <a:lnSpc>
                  <a:spcPct val="100000"/>
                </a:lnSpc>
                <a:spcBef>
                  <a:spcPts val="200"/>
                </a:spcBef>
                <a:buFont typeface="Arial" panose="020B0604020202020204" pitchFamily="34" charset="0"/>
                <a:buChar char="•"/>
                <a:defRPr sz="700"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NL" dirty="0"/>
                <a:t>Touchpoint</a:t>
              </a:r>
            </a:p>
          </p:txBody>
        </p:sp>
      </p:grpSp>
      <p:grpSp>
        <p:nvGrpSpPr>
          <p:cNvPr id="90" name="Groep 89">
            <a:extLst>
              <a:ext uri="{FF2B5EF4-FFF2-40B4-BE49-F238E27FC236}">
                <a16:creationId xmlns:a16="http://schemas.microsoft.com/office/drawing/2014/main" id="{10025216-F4C7-10F2-C7C4-B724E32AB566}"/>
              </a:ext>
            </a:extLst>
          </p:cNvPr>
          <p:cNvGrpSpPr/>
          <p:nvPr/>
        </p:nvGrpSpPr>
        <p:grpSpPr>
          <a:xfrm>
            <a:off x="4622483" y="3452552"/>
            <a:ext cx="1131880" cy="404016"/>
            <a:chOff x="2776538" y="3364446"/>
            <a:chExt cx="1131880" cy="404016"/>
          </a:xfrm>
        </p:grpSpPr>
        <p:sp>
          <p:nvSpPr>
            <p:cNvPr id="91" name="Ovaal 90">
              <a:extLst>
                <a:ext uri="{FF2B5EF4-FFF2-40B4-BE49-F238E27FC236}">
                  <a16:creationId xmlns:a16="http://schemas.microsoft.com/office/drawing/2014/main" id="{F783027A-FA41-F02D-F422-DBF95578A3C9}"/>
                </a:ext>
              </a:extLst>
            </p:cNvPr>
            <p:cNvSpPr/>
            <p:nvPr/>
          </p:nvSpPr>
          <p:spPr>
            <a:xfrm>
              <a:off x="3288282" y="3660069"/>
              <a:ext cx="108393" cy="108393"/>
            </a:xfrm>
            <a:prstGeom prst="ellipse">
              <a:avLst/>
            </a:prstGeom>
            <a:solidFill>
              <a:schemeClr val="accent1"/>
            </a:solidFill>
            <a:effectLst>
              <a:outerShdw blurRad="152400" algn="ctr" rotWithShape="0">
                <a:schemeClr val="accent3">
                  <a:alpha val="50000"/>
                </a:schemeClr>
              </a:outerShdw>
            </a:effectLst>
          </p:spPr>
          <p:txBody>
            <a:bodyPr vert="horz" wrap="square" lIns="252000" tIns="0" rIns="0" bIns="0" rtlCol="0" anchor="ctr">
              <a:noAutofit/>
            </a:bodyPr>
            <a:lstStyle/>
            <a:p>
              <a:pPr>
                <a:lnSpc>
                  <a:spcPct val="105000"/>
                </a:lnSpc>
              </a:pPr>
              <a:endParaRPr lang="nl-NL" sz="1000" cap="all" spc="100">
                <a:solidFill>
                  <a:schemeClr val="bg1"/>
                </a:solidFill>
              </a:endParaRPr>
            </a:p>
          </p:txBody>
        </p:sp>
        <p:sp>
          <p:nvSpPr>
            <p:cNvPr id="92" name="Tijdelijke aanduiding voor tekst 102">
              <a:extLst>
                <a:ext uri="{FF2B5EF4-FFF2-40B4-BE49-F238E27FC236}">
                  <a16:creationId xmlns:a16="http://schemas.microsoft.com/office/drawing/2014/main" id="{23F4CF79-C7EA-75E2-3283-E45865EA4DB9}"/>
                </a:ext>
              </a:extLst>
            </p:cNvPr>
            <p:cNvSpPr txBox="1">
              <a:spLocks/>
            </p:cNvSpPr>
            <p:nvPr/>
          </p:nvSpPr>
          <p:spPr>
            <a:xfrm>
              <a:off x="2776538" y="3364446"/>
              <a:ext cx="1131880" cy="22108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0"/>
                </a:spcBef>
                <a:buFont typeface="Arial" panose="020B0604020202020204" pitchFamily="34" charset="0"/>
                <a:buNone/>
                <a:defRPr sz="700" kern="1200">
                  <a:solidFill>
                    <a:schemeClr val="tx1"/>
                  </a:solidFill>
                  <a:latin typeface="+mn-lt"/>
                  <a:ea typeface="+mn-ea"/>
                  <a:cs typeface="+mn-cs"/>
                </a:defRPr>
              </a:lvl1pPr>
              <a:lvl2pPr marL="139700" indent="-139700" algn="l" defTabSz="914400" rtl="0" eaLnBrk="1" latinLnBrk="0" hangingPunct="1">
                <a:lnSpc>
                  <a:spcPct val="100000"/>
                </a:lnSpc>
                <a:spcBef>
                  <a:spcPts val="200"/>
                </a:spcBef>
                <a:buFont typeface="Arial" panose="020B0604020202020204" pitchFamily="34" charset="0"/>
                <a:buChar char="•"/>
                <a:defRPr sz="700"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NL" dirty="0"/>
                <a:t>Touchpoint</a:t>
              </a:r>
            </a:p>
          </p:txBody>
        </p:sp>
      </p:grpSp>
      <p:grpSp>
        <p:nvGrpSpPr>
          <p:cNvPr id="93" name="Groep 92">
            <a:extLst>
              <a:ext uri="{FF2B5EF4-FFF2-40B4-BE49-F238E27FC236}">
                <a16:creationId xmlns:a16="http://schemas.microsoft.com/office/drawing/2014/main" id="{52CD9170-F5BD-1F6A-AF1B-889655AF3C6F}"/>
              </a:ext>
            </a:extLst>
          </p:cNvPr>
          <p:cNvGrpSpPr/>
          <p:nvPr/>
        </p:nvGrpSpPr>
        <p:grpSpPr>
          <a:xfrm>
            <a:off x="6986164" y="3008687"/>
            <a:ext cx="1131880" cy="404016"/>
            <a:chOff x="2776538" y="3364446"/>
            <a:chExt cx="1131880" cy="404016"/>
          </a:xfrm>
        </p:grpSpPr>
        <p:sp>
          <p:nvSpPr>
            <p:cNvPr id="94" name="Ovaal 93">
              <a:extLst>
                <a:ext uri="{FF2B5EF4-FFF2-40B4-BE49-F238E27FC236}">
                  <a16:creationId xmlns:a16="http://schemas.microsoft.com/office/drawing/2014/main" id="{7E2ACB39-3B90-9143-2E09-63098BCDBEE6}"/>
                </a:ext>
              </a:extLst>
            </p:cNvPr>
            <p:cNvSpPr/>
            <p:nvPr/>
          </p:nvSpPr>
          <p:spPr>
            <a:xfrm>
              <a:off x="3288282" y="3660069"/>
              <a:ext cx="108393" cy="108393"/>
            </a:xfrm>
            <a:prstGeom prst="ellipse">
              <a:avLst/>
            </a:prstGeom>
            <a:solidFill>
              <a:schemeClr val="accent1"/>
            </a:solidFill>
            <a:effectLst>
              <a:outerShdw blurRad="152400" algn="ctr" rotWithShape="0">
                <a:schemeClr val="accent3">
                  <a:alpha val="50000"/>
                </a:schemeClr>
              </a:outerShdw>
            </a:effectLst>
          </p:spPr>
          <p:txBody>
            <a:bodyPr vert="horz" wrap="square" lIns="252000" tIns="0" rIns="0" bIns="0" rtlCol="0" anchor="ctr">
              <a:noAutofit/>
            </a:bodyPr>
            <a:lstStyle/>
            <a:p>
              <a:pPr>
                <a:lnSpc>
                  <a:spcPct val="105000"/>
                </a:lnSpc>
              </a:pPr>
              <a:endParaRPr lang="nl-NL" sz="1000" cap="all" spc="100">
                <a:solidFill>
                  <a:schemeClr val="bg1"/>
                </a:solidFill>
              </a:endParaRPr>
            </a:p>
          </p:txBody>
        </p:sp>
        <p:sp>
          <p:nvSpPr>
            <p:cNvPr id="95" name="Tijdelijke aanduiding voor tekst 102">
              <a:extLst>
                <a:ext uri="{FF2B5EF4-FFF2-40B4-BE49-F238E27FC236}">
                  <a16:creationId xmlns:a16="http://schemas.microsoft.com/office/drawing/2014/main" id="{93F3DDA7-DB8B-5EA7-9EA6-46B1AEC45E73}"/>
                </a:ext>
              </a:extLst>
            </p:cNvPr>
            <p:cNvSpPr txBox="1">
              <a:spLocks/>
            </p:cNvSpPr>
            <p:nvPr/>
          </p:nvSpPr>
          <p:spPr>
            <a:xfrm>
              <a:off x="2776538" y="3364446"/>
              <a:ext cx="1131880" cy="22108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0"/>
                </a:spcBef>
                <a:buFont typeface="Arial" panose="020B0604020202020204" pitchFamily="34" charset="0"/>
                <a:buNone/>
                <a:defRPr sz="700" kern="1200">
                  <a:solidFill>
                    <a:schemeClr val="tx1"/>
                  </a:solidFill>
                  <a:latin typeface="+mn-lt"/>
                  <a:ea typeface="+mn-ea"/>
                  <a:cs typeface="+mn-cs"/>
                </a:defRPr>
              </a:lvl1pPr>
              <a:lvl2pPr marL="139700" indent="-139700" algn="l" defTabSz="914400" rtl="0" eaLnBrk="1" latinLnBrk="0" hangingPunct="1">
                <a:lnSpc>
                  <a:spcPct val="100000"/>
                </a:lnSpc>
                <a:spcBef>
                  <a:spcPts val="200"/>
                </a:spcBef>
                <a:buFont typeface="Arial" panose="020B0604020202020204" pitchFamily="34" charset="0"/>
                <a:buChar char="•"/>
                <a:defRPr sz="700"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NL" dirty="0"/>
                <a:t>Touchpoint</a:t>
              </a:r>
            </a:p>
          </p:txBody>
        </p:sp>
      </p:grpSp>
      <p:grpSp>
        <p:nvGrpSpPr>
          <p:cNvPr id="116" name="Groep 115">
            <a:extLst>
              <a:ext uri="{FF2B5EF4-FFF2-40B4-BE49-F238E27FC236}">
                <a16:creationId xmlns:a16="http://schemas.microsoft.com/office/drawing/2014/main" id="{0307E9E7-B5DF-5349-30AD-2A75C9D7DDCA}"/>
              </a:ext>
            </a:extLst>
          </p:cNvPr>
          <p:cNvGrpSpPr/>
          <p:nvPr/>
        </p:nvGrpSpPr>
        <p:grpSpPr>
          <a:xfrm>
            <a:off x="10055544" y="2877242"/>
            <a:ext cx="1131880" cy="404016"/>
            <a:chOff x="2776538" y="3364446"/>
            <a:chExt cx="1131880" cy="404016"/>
          </a:xfrm>
        </p:grpSpPr>
        <p:sp>
          <p:nvSpPr>
            <p:cNvPr id="117" name="Ovaal 116">
              <a:extLst>
                <a:ext uri="{FF2B5EF4-FFF2-40B4-BE49-F238E27FC236}">
                  <a16:creationId xmlns:a16="http://schemas.microsoft.com/office/drawing/2014/main" id="{80430D78-3638-A6AD-29D2-ED24E35A7FC0}"/>
                </a:ext>
              </a:extLst>
            </p:cNvPr>
            <p:cNvSpPr/>
            <p:nvPr/>
          </p:nvSpPr>
          <p:spPr>
            <a:xfrm>
              <a:off x="3288282" y="3660069"/>
              <a:ext cx="108393" cy="108393"/>
            </a:xfrm>
            <a:prstGeom prst="ellipse">
              <a:avLst/>
            </a:prstGeom>
            <a:solidFill>
              <a:schemeClr val="accent1"/>
            </a:solidFill>
            <a:effectLst>
              <a:outerShdw blurRad="152400" algn="ctr" rotWithShape="0">
                <a:schemeClr val="accent3">
                  <a:alpha val="50000"/>
                </a:schemeClr>
              </a:outerShdw>
            </a:effectLst>
          </p:spPr>
          <p:txBody>
            <a:bodyPr vert="horz" wrap="square" lIns="252000" tIns="0" rIns="0" bIns="0" rtlCol="0" anchor="ctr">
              <a:noAutofit/>
            </a:bodyPr>
            <a:lstStyle/>
            <a:p>
              <a:pPr>
                <a:lnSpc>
                  <a:spcPct val="105000"/>
                </a:lnSpc>
              </a:pPr>
              <a:endParaRPr lang="nl-NL" sz="1000" cap="all" spc="100">
                <a:solidFill>
                  <a:schemeClr val="bg1"/>
                </a:solidFill>
              </a:endParaRPr>
            </a:p>
          </p:txBody>
        </p:sp>
        <p:sp>
          <p:nvSpPr>
            <p:cNvPr id="118" name="Tijdelijke aanduiding voor tekst 102">
              <a:extLst>
                <a:ext uri="{FF2B5EF4-FFF2-40B4-BE49-F238E27FC236}">
                  <a16:creationId xmlns:a16="http://schemas.microsoft.com/office/drawing/2014/main" id="{3FFCDA56-2AA6-8DCC-D96F-F6CEFDF7F19B}"/>
                </a:ext>
              </a:extLst>
            </p:cNvPr>
            <p:cNvSpPr txBox="1">
              <a:spLocks/>
            </p:cNvSpPr>
            <p:nvPr/>
          </p:nvSpPr>
          <p:spPr>
            <a:xfrm>
              <a:off x="2776538" y="3364446"/>
              <a:ext cx="1131880" cy="22108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0"/>
                </a:spcBef>
                <a:buFont typeface="Arial" panose="020B0604020202020204" pitchFamily="34" charset="0"/>
                <a:buNone/>
                <a:defRPr sz="700" kern="1200">
                  <a:solidFill>
                    <a:schemeClr val="tx1"/>
                  </a:solidFill>
                  <a:latin typeface="+mn-lt"/>
                  <a:ea typeface="+mn-ea"/>
                  <a:cs typeface="+mn-cs"/>
                </a:defRPr>
              </a:lvl1pPr>
              <a:lvl2pPr marL="139700" indent="-139700" algn="l" defTabSz="914400" rtl="0" eaLnBrk="1" latinLnBrk="0" hangingPunct="1">
                <a:lnSpc>
                  <a:spcPct val="100000"/>
                </a:lnSpc>
                <a:spcBef>
                  <a:spcPts val="200"/>
                </a:spcBef>
                <a:buFont typeface="Arial" panose="020B0604020202020204" pitchFamily="34" charset="0"/>
                <a:buChar char="•"/>
                <a:defRPr sz="700"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NL" dirty="0"/>
                <a:t>Touchpoint</a:t>
              </a:r>
            </a:p>
          </p:txBody>
        </p:sp>
      </p:grpSp>
      <p:grpSp>
        <p:nvGrpSpPr>
          <p:cNvPr id="122" name="Groep 121">
            <a:extLst>
              <a:ext uri="{FF2B5EF4-FFF2-40B4-BE49-F238E27FC236}">
                <a16:creationId xmlns:a16="http://schemas.microsoft.com/office/drawing/2014/main" id="{9B979603-F18F-9957-7D94-9392E8077315}"/>
              </a:ext>
            </a:extLst>
          </p:cNvPr>
          <p:cNvGrpSpPr/>
          <p:nvPr/>
        </p:nvGrpSpPr>
        <p:grpSpPr>
          <a:xfrm rot="10800000">
            <a:off x="8676323" y="3602117"/>
            <a:ext cx="1131880" cy="404016"/>
            <a:chOff x="2776538" y="3364446"/>
            <a:chExt cx="1131880" cy="404016"/>
          </a:xfrm>
        </p:grpSpPr>
        <p:sp>
          <p:nvSpPr>
            <p:cNvPr id="123" name="Ovaal 122">
              <a:extLst>
                <a:ext uri="{FF2B5EF4-FFF2-40B4-BE49-F238E27FC236}">
                  <a16:creationId xmlns:a16="http://schemas.microsoft.com/office/drawing/2014/main" id="{F743BE39-9628-DAB7-CA98-8BF9400DD41F}"/>
                </a:ext>
              </a:extLst>
            </p:cNvPr>
            <p:cNvSpPr/>
            <p:nvPr/>
          </p:nvSpPr>
          <p:spPr>
            <a:xfrm rot="10800000">
              <a:off x="3288282" y="3660069"/>
              <a:ext cx="108393" cy="108393"/>
            </a:xfrm>
            <a:prstGeom prst="ellipse">
              <a:avLst/>
            </a:prstGeom>
            <a:solidFill>
              <a:schemeClr val="bg1"/>
            </a:solidFill>
            <a:effectLst>
              <a:outerShdw blurRad="152400" algn="ctr" rotWithShape="0">
                <a:schemeClr val="accent3">
                  <a:alpha val="50000"/>
                </a:schemeClr>
              </a:outerShdw>
            </a:effectLst>
          </p:spPr>
          <p:txBody>
            <a:bodyPr vert="horz" wrap="square" lIns="252000" tIns="0" rIns="0" bIns="0" rtlCol="0" anchor="ctr">
              <a:noAutofit/>
            </a:bodyPr>
            <a:lstStyle/>
            <a:p>
              <a:pPr>
                <a:lnSpc>
                  <a:spcPct val="105000"/>
                </a:lnSpc>
              </a:pPr>
              <a:endParaRPr lang="nl-NL" sz="1000" cap="all" spc="100">
                <a:solidFill>
                  <a:schemeClr val="bg1"/>
                </a:solidFill>
              </a:endParaRPr>
            </a:p>
          </p:txBody>
        </p:sp>
        <p:sp>
          <p:nvSpPr>
            <p:cNvPr id="124" name="Tijdelijke aanduiding voor tekst 102">
              <a:extLst>
                <a:ext uri="{FF2B5EF4-FFF2-40B4-BE49-F238E27FC236}">
                  <a16:creationId xmlns:a16="http://schemas.microsoft.com/office/drawing/2014/main" id="{3057BC7F-7A46-C0D6-C9B5-71C1D81EDE36}"/>
                </a:ext>
              </a:extLst>
            </p:cNvPr>
            <p:cNvSpPr txBox="1">
              <a:spLocks/>
            </p:cNvSpPr>
            <p:nvPr/>
          </p:nvSpPr>
          <p:spPr>
            <a:xfrm rot="10800000">
              <a:off x="2776538" y="3364446"/>
              <a:ext cx="1131880" cy="22108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0"/>
                </a:spcBef>
                <a:buFont typeface="Arial" panose="020B0604020202020204" pitchFamily="34" charset="0"/>
                <a:buNone/>
                <a:defRPr sz="700" kern="1200">
                  <a:solidFill>
                    <a:schemeClr val="tx1"/>
                  </a:solidFill>
                  <a:latin typeface="+mn-lt"/>
                  <a:ea typeface="+mn-ea"/>
                  <a:cs typeface="+mn-cs"/>
                </a:defRPr>
              </a:lvl1pPr>
              <a:lvl2pPr marL="139700" indent="-139700" algn="l" defTabSz="914400" rtl="0" eaLnBrk="1" latinLnBrk="0" hangingPunct="1">
                <a:lnSpc>
                  <a:spcPct val="100000"/>
                </a:lnSpc>
                <a:spcBef>
                  <a:spcPts val="200"/>
                </a:spcBef>
                <a:buFont typeface="Arial" panose="020B0604020202020204" pitchFamily="34" charset="0"/>
                <a:buChar char="•"/>
                <a:defRPr sz="700"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NL" dirty="0"/>
                <a:t>Touchpoint</a:t>
              </a:r>
            </a:p>
          </p:txBody>
        </p:sp>
      </p:grpSp>
      <p:grpSp>
        <p:nvGrpSpPr>
          <p:cNvPr id="125" name="Groep 124">
            <a:extLst>
              <a:ext uri="{FF2B5EF4-FFF2-40B4-BE49-F238E27FC236}">
                <a16:creationId xmlns:a16="http://schemas.microsoft.com/office/drawing/2014/main" id="{CC1046FC-D428-265A-C12D-2FEF05C628C7}"/>
              </a:ext>
            </a:extLst>
          </p:cNvPr>
          <p:cNvGrpSpPr/>
          <p:nvPr/>
        </p:nvGrpSpPr>
        <p:grpSpPr>
          <a:xfrm rot="10800000">
            <a:off x="5978843" y="3669656"/>
            <a:ext cx="1131880" cy="404016"/>
            <a:chOff x="2776538" y="3364446"/>
            <a:chExt cx="1131880" cy="404016"/>
          </a:xfrm>
        </p:grpSpPr>
        <p:sp>
          <p:nvSpPr>
            <p:cNvPr id="126" name="Ovaal 125">
              <a:extLst>
                <a:ext uri="{FF2B5EF4-FFF2-40B4-BE49-F238E27FC236}">
                  <a16:creationId xmlns:a16="http://schemas.microsoft.com/office/drawing/2014/main" id="{014E449F-9701-4667-68D9-99435F85AFB2}"/>
                </a:ext>
              </a:extLst>
            </p:cNvPr>
            <p:cNvSpPr/>
            <p:nvPr/>
          </p:nvSpPr>
          <p:spPr>
            <a:xfrm rot="10800000">
              <a:off x="3288282" y="3660069"/>
              <a:ext cx="108393" cy="108393"/>
            </a:xfrm>
            <a:prstGeom prst="ellipse">
              <a:avLst/>
            </a:prstGeom>
            <a:solidFill>
              <a:schemeClr val="bg1"/>
            </a:solidFill>
            <a:effectLst>
              <a:outerShdw blurRad="152400" algn="ctr" rotWithShape="0">
                <a:schemeClr val="accent3">
                  <a:alpha val="50000"/>
                </a:schemeClr>
              </a:outerShdw>
            </a:effectLst>
          </p:spPr>
          <p:txBody>
            <a:bodyPr vert="horz" wrap="square" lIns="252000" tIns="0" rIns="0" bIns="0" rtlCol="0" anchor="ctr">
              <a:noAutofit/>
            </a:bodyPr>
            <a:lstStyle/>
            <a:p>
              <a:pPr>
                <a:lnSpc>
                  <a:spcPct val="105000"/>
                </a:lnSpc>
              </a:pPr>
              <a:endParaRPr lang="nl-NL" sz="1000" cap="all" spc="100">
                <a:solidFill>
                  <a:schemeClr val="bg1"/>
                </a:solidFill>
              </a:endParaRPr>
            </a:p>
          </p:txBody>
        </p:sp>
        <p:sp>
          <p:nvSpPr>
            <p:cNvPr id="127" name="Tijdelijke aanduiding voor tekst 102">
              <a:extLst>
                <a:ext uri="{FF2B5EF4-FFF2-40B4-BE49-F238E27FC236}">
                  <a16:creationId xmlns:a16="http://schemas.microsoft.com/office/drawing/2014/main" id="{0DBB1CC1-A954-B826-7A02-36277D7DFE4A}"/>
                </a:ext>
              </a:extLst>
            </p:cNvPr>
            <p:cNvSpPr txBox="1">
              <a:spLocks/>
            </p:cNvSpPr>
            <p:nvPr/>
          </p:nvSpPr>
          <p:spPr>
            <a:xfrm rot="10800000">
              <a:off x="2776538" y="3364446"/>
              <a:ext cx="1131880" cy="22108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0"/>
                </a:spcBef>
                <a:buFont typeface="Arial" panose="020B0604020202020204" pitchFamily="34" charset="0"/>
                <a:buNone/>
                <a:defRPr sz="700" kern="1200">
                  <a:solidFill>
                    <a:schemeClr val="tx1"/>
                  </a:solidFill>
                  <a:latin typeface="+mn-lt"/>
                  <a:ea typeface="+mn-ea"/>
                  <a:cs typeface="+mn-cs"/>
                </a:defRPr>
              </a:lvl1pPr>
              <a:lvl2pPr marL="139700" indent="-139700" algn="l" defTabSz="914400" rtl="0" eaLnBrk="1" latinLnBrk="0" hangingPunct="1">
                <a:lnSpc>
                  <a:spcPct val="100000"/>
                </a:lnSpc>
                <a:spcBef>
                  <a:spcPts val="200"/>
                </a:spcBef>
                <a:buFont typeface="Arial" panose="020B0604020202020204" pitchFamily="34" charset="0"/>
                <a:buChar char="•"/>
                <a:defRPr sz="700"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NL" dirty="0"/>
                <a:t>Touchpoint</a:t>
              </a:r>
            </a:p>
          </p:txBody>
        </p:sp>
      </p:grpSp>
      <p:grpSp>
        <p:nvGrpSpPr>
          <p:cNvPr id="128" name="Groep 127">
            <a:extLst>
              <a:ext uri="{FF2B5EF4-FFF2-40B4-BE49-F238E27FC236}">
                <a16:creationId xmlns:a16="http://schemas.microsoft.com/office/drawing/2014/main" id="{BB0EE2F8-C516-F050-89A6-7CBB4B45EA15}"/>
              </a:ext>
            </a:extLst>
          </p:cNvPr>
          <p:cNvGrpSpPr/>
          <p:nvPr/>
        </p:nvGrpSpPr>
        <p:grpSpPr>
          <a:xfrm rot="10800000">
            <a:off x="3229453" y="3745079"/>
            <a:ext cx="1131880" cy="404016"/>
            <a:chOff x="2776538" y="3364446"/>
            <a:chExt cx="1131880" cy="404016"/>
          </a:xfrm>
        </p:grpSpPr>
        <p:sp>
          <p:nvSpPr>
            <p:cNvPr id="129" name="Ovaal 128">
              <a:extLst>
                <a:ext uri="{FF2B5EF4-FFF2-40B4-BE49-F238E27FC236}">
                  <a16:creationId xmlns:a16="http://schemas.microsoft.com/office/drawing/2014/main" id="{5ABAC36B-F203-C405-D539-E7FFD0EB3D1D}"/>
                </a:ext>
              </a:extLst>
            </p:cNvPr>
            <p:cNvSpPr/>
            <p:nvPr/>
          </p:nvSpPr>
          <p:spPr>
            <a:xfrm rot="10800000">
              <a:off x="3288282" y="3660069"/>
              <a:ext cx="108393" cy="108393"/>
            </a:xfrm>
            <a:prstGeom prst="ellipse">
              <a:avLst/>
            </a:prstGeom>
            <a:solidFill>
              <a:schemeClr val="bg1"/>
            </a:solidFill>
            <a:effectLst>
              <a:outerShdw blurRad="152400" algn="ctr" rotWithShape="0">
                <a:schemeClr val="accent3">
                  <a:alpha val="50000"/>
                </a:schemeClr>
              </a:outerShdw>
            </a:effectLst>
          </p:spPr>
          <p:txBody>
            <a:bodyPr vert="horz" wrap="square" lIns="252000" tIns="0" rIns="0" bIns="0" rtlCol="0" anchor="ctr">
              <a:noAutofit/>
            </a:bodyPr>
            <a:lstStyle/>
            <a:p>
              <a:pPr>
                <a:lnSpc>
                  <a:spcPct val="105000"/>
                </a:lnSpc>
              </a:pPr>
              <a:endParaRPr lang="nl-NL" sz="1000" cap="all" spc="100">
                <a:solidFill>
                  <a:schemeClr val="bg1"/>
                </a:solidFill>
              </a:endParaRPr>
            </a:p>
          </p:txBody>
        </p:sp>
        <p:sp>
          <p:nvSpPr>
            <p:cNvPr id="130" name="Tijdelijke aanduiding voor tekst 102">
              <a:extLst>
                <a:ext uri="{FF2B5EF4-FFF2-40B4-BE49-F238E27FC236}">
                  <a16:creationId xmlns:a16="http://schemas.microsoft.com/office/drawing/2014/main" id="{275E832B-1908-A666-D359-A3C21385437D}"/>
                </a:ext>
              </a:extLst>
            </p:cNvPr>
            <p:cNvSpPr txBox="1">
              <a:spLocks/>
            </p:cNvSpPr>
            <p:nvPr/>
          </p:nvSpPr>
          <p:spPr>
            <a:xfrm rot="10800000">
              <a:off x="2776538" y="3364446"/>
              <a:ext cx="1131880" cy="22108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0"/>
                </a:spcBef>
                <a:buFont typeface="Arial" panose="020B0604020202020204" pitchFamily="34" charset="0"/>
                <a:buNone/>
                <a:defRPr sz="700" kern="1200">
                  <a:solidFill>
                    <a:schemeClr val="tx1"/>
                  </a:solidFill>
                  <a:latin typeface="+mn-lt"/>
                  <a:ea typeface="+mn-ea"/>
                  <a:cs typeface="+mn-cs"/>
                </a:defRPr>
              </a:lvl1pPr>
              <a:lvl2pPr marL="139700" indent="-139700" algn="l" defTabSz="914400" rtl="0" eaLnBrk="1" latinLnBrk="0" hangingPunct="1">
                <a:lnSpc>
                  <a:spcPct val="100000"/>
                </a:lnSpc>
                <a:spcBef>
                  <a:spcPts val="200"/>
                </a:spcBef>
                <a:buFont typeface="Arial" panose="020B0604020202020204" pitchFamily="34" charset="0"/>
                <a:buChar char="•"/>
                <a:defRPr sz="700"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NL" dirty="0"/>
                <a:t>Touchpoint</a:t>
              </a:r>
            </a:p>
          </p:txBody>
        </p:sp>
      </p:grpSp>
      <p:sp>
        <p:nvSpPr>
          <p:cNvPr id="133" name="Tijdelijke aanduiding voor tekst 102">
            <a:extLst>
              <a:ext uri="{FF2B5EF4-FFF2-40B4-BE49-F238E27FC236}">
                <a16:creationId xmlns:a16="http://schemas.microsoft.com/office/drawing/2014/main" id="{E0616768-CF5E-DBA4-C562-F412AEE118F4}"/>
              </a:ext>
            </a:extLst>
          </p:cNvPr>
          <p:cNvSpPr txBox="1">
            <a:spLocks/>
          </p:cNvSpPr>
          <p:nvPr/>
        </p:nvSpPr>
        <p:spPr>
          <a:xfrm>
            <a:off x="538162" y="3242256"/>
            <a:ext cx="864000" cy="22108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0"/>
              </a:spcBef>
              <a:buFont typeface="Arial" panose="020B0604020202020204" pitchFamily="34" charset="0"/>
              <a:buNone/>
              <a:defRPr sz="700" kern="1200">
                <a:solidFill>
                  <a:schemeClr val="tx1"/>
                </a:solidFill>
                <a:latin typeface="+mn-lt"/>
                <a:ea typeface="+mn-ea"/>
                <a:cs typeface="+mn-cs"/>
              </a:defRPr>
            </a:lvl1pPr>
            <a:lvl2pPr marL="139700" indent="-139700" algn="l" defTabSz="914400" rtl="0" eaLnBrk="1" latinLnBrk="0" hangingPunct="1">
              <a:lnSpc>
                <a:spcPct val="100000"/>
              </a:lnSpc>
              <a:spcBef>
                <a:spcPts val="200"/>
              </a:spcBef>
              <a:buFont typeface="Arial" panose="020B0604020202020204" pitchFamily="34" charset="0"/>
              <a:buChar char="•"/>
              <a:defRPr sz="700"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l-NL" dirty="0"/>
              <a:t>9+ beleving</a:t>
            </a:r>
          </a:p>
        </p:txBody>
      </p:sp>
      <p:grpSp>
        <p:nvGrpSpPr>
          <p:cNvPr id="8" name="Groep 7">
            <a:extLst>
              <a:ext uri="{FF2B5EF4-FFF2-40B4-BE49-F238E27FC236}">
                <a16:creationId xmlns:a16="http://schemas.microsoft.com/office/drawing/2014/main" id="{5BC3EBB1-4336-C13C-89A6-72A958D5008A}"/>
              </a:ext>
            </a:extLst>
          </p:cNvPr>
          <p:cNvGrpSpPr/>
          <p:nvPr/>
        </p:nvGrpSpPr>
        <p:grpSpPr>
          <a:xfrm>
            <a:off x="1576388" y="2902259"/>
            <a:ext cx="2270996" cy="221087"/>
            <a:chOff x="1576388" y="2761582"/>
            <a:chExt cx="2270996" cy="221087"/>
          </a:xfrm>
        </p:grpSpPr>
        <p:sp>
          <p:nvSpPr>
            <p:cNvPr id="131" name="Tijdelijke aanduiding voor tekst 102">
              <a:extLst>
                <a:ext uri="{FF2B5EF4-FFF2-40B4-BE49-F238E27FC236}">
                  <a16:creationId xmlns:a16="http://schemas.microsoft.com/office/drawing/2014/main" id="{2EA6AB70-FA37-4EBC-CF3E-E7E44FA08D5A}"/>
                </a:ext>
              </a:extLst>
            </p:cNvPr>
            <p:cNvSpPr txBox="1">
              <a:spLocks/>
            </p:cNvSpPr>
            <p:nvPr/>
          </p:nvSpPr>
          <p:spPr>
            <a:xfrm>
              <a:off x="1778471" y="2761582"/>
              <a:ext cx="864000" cy="22108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0"/>
                </a:spcBef>
                <a:buFont typeface="Arial" panose="020B0604020202020204" pitchFamily="34" charset="0"/>
                <a:buNone/>
                <a:defRPr sz="700" kern="1200">
                  <a:solidFill>
                    <a:schemeClr val="tx1"/>
                  </a:solidFill>
                  <a:latin typeface="+mn-lt"/>
                  <a:ea typeface="+mn-ea"/>
                  <a:cs typeface="+mn-cs"/>
                </a:defRPr>
              </a:lvl1pPr>
              <a:lvl2pPr marL="139700" indent="-139700" algn="l" defTabSz="914400" rtl="0" eaLnBrk="1" latinLnBrk="0" hangingPunct="1">
                <a:lnSpc>
                  <a:spcPct val="100000"/>
                </a:lnSpc>
                <a:spcBef>
                  <a:spcPts val="200"/>
                </a:spcBef>
                <a:buFont typeface="Arial" panose="020B0604020202020204" pitchFamily="34" charset="0"/>
                <a:buChar char="•"/>
                <a:defRPr sz="700"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Gewenste situatie</a:t>
              </a:r>
            </a:p>
          </p:txBody>
        </p:sp>
        <p:sp>
          <p:nvSpPr>
            <p:cNvPr id="132" name="Tijdelijke aanduiding voor tekst 102">
              <a:extLst>
                <a:ext uri="{FF2B5EF4-FFF2-40B4-BE49-F238E27FC236}">
                  <a16:creationId xmlns:a16="http://schemas.microsoft.com/office/drawing/2014/main" id="{6ABE1044-F894-E900-CC6B-D997A3B24DE2}"/>
                </a:ext>
              </a:extLst>
            </p:cNvPr>
            <p:cNvSpPr txBox="1">
              <a:spLocks/>
            </p:cNvSpPr>
            <p:nvPr/>
          </p:nvSpPr>
          <p:spPr>
            <a:xfrm>
              <a:off x="2983384" y="2761582"/>
              <a:ext cx="864000" cy="22108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0"/>
                </a:spcBef>
                <a:buFont typeface="Arial" panose="020B0604020202020204" pitchFamily="34" charset="0"/>
                <a:buNone/>
                <a:defRPr sz="700" kern="1200">
                  <a:solidFill>
                    <a:schemeClr val="tx1"/>
                  </a:solidFill>
                  <a:latin typeface="+mn-lt"/>
                  <a:ea typeface="+mn-ea"/>
                  <a:cs typeface="+mn-cs"/>
                </a:defRPr>
              </a:lvl1pPr>
              <a:lvl2pPr marL="139700" indent="-139700" algn="l" defTabSz="914400" rtl="0" eaLnBrk="1" latinLnBrk="0" hangingPunct="1">
                <a:lnSpc>
                  <a:spcPct val="100000"/>
                </a:lnSpc>
                <a:spcBef>
                  <a:spcPts val="200"/>
                </a:spcBef>
                <a:buFont typeface="Arial" panose="020B0604020202020204" pitchFamily="34" charset="0"/>
                <a:buChar char="•"/>
                <a:defRPr sz="700"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Huidige situatie</a:t>
              </a:r>
            </a:p>
          </p:txBody>
        </p:sp>
        <p:cxnSp>
          <p:nvCxnSpPr>
            <p:cNvPr id="4" name="Rechte verbindingslijn 3">
              <a:extLst>
                <a:ext uri="{FF2B5EF4-FFF2-40B4-BE49-F238E27FC236}">
                  <a16:creationId xmlns:a16="http://schemas.microsoft.com/office/drawing/2014/main" id="{CF47D907-5073-BE26-ECBB-62D610F9BB45}"/>
                </a:ext>
              </a:extLst>
            </p:cNvPr>
            <p:cNvCxnSpPr>
              <a:cxnSpLocks/>
            </p:cNvCxnSpPr>
            <p:nvPr/>
          </p:nvCxnSpPr>
          <p:spPr>
            <a:xfrm>
              <a:off x="1576388" y="2872125"/>
              <a:ext cx="114300" cy="0"/>
            </a:xfrm>
            <a:prstGeom prst="line">
              <a:avLst/>
            </a:prstGeom>
            <a:ln w="25400" cap="rnd">
              <a:round/>
            </a:ln>
            <a:effectLst>
              <a:outerShdw blurRad="127000" sx="105000" sy="105000" algn="ctr" rotWithShape="0">
                <a:schemeClr val="accent1">
                  <a:alpha val="50000"/>
                </a:schemeClr>
              </a:outerShdw>
            </a:effectLst>
          </p:spPr>
          <p:style>
            <a:lnRef idx="1">
              <a:schemeClr val="accent1"/>
            </a:lnRef>
            <a:fillRef idx="0">
              <a:schemeClr val="accent1"/>
            </a:fillRef>
            <a:effectRef idx="0">
              <a:schemeClr val="accent1"/>
            </a:effectRef>
            <a:fontRef idx="minor">
              <a:schemeClr val="tx1"/>
            </a:fontRef>
          </p:style>
        </p:cxnSp>
        <p:cxnSp>
          <p:nvCxnSpPr>
            <p:cNvPr id="70" name="Rechte verbindingslijn 69">
              <a:extLst>
                <a:ext uri="{FF2B5EF4-FFF2-40B4-BE49-F238E27FC236}">
                  <a16:creationId xmlns:a16="http://schemas.microsoft.com/office/drawing/2014/main" id="{D313F001-F56D-9008-30EC-A8709E242948}"/>
                </a:ext>
              </a:extLst>
            </p:cNvPr>
            <p:cNvCxnSpPr>
              <a:cxnSpLocks/>
            </p:cNvCxnSpPr>
            <p:nvPr/>
          </p:nvCxnSpPr>
          <p:spPr>
            <a:xfrm>
              <a:off x="2786064" y="2872125"/>
              <a:ext cx="114300" cy="0"/>
            </a:xfrm>
            <a:prstGeom prst="line">
              <a:avLst/>
            </a:prstGeom>
            <a:ln w="25400" cap="rnd">
              <a:solidFill>
                <a:schemeClr val="bg1"/>
              </a:solidFill>
              <a:round/>
            </a:ln>
            <a:effectLst>
              <a:outerShdw blurRad="63500" sx="113000" sy="113000" algn="ctr" rotWithShape="0">
                <a:schemeClr val="accent1">
                  <a:alpha val="38000"/>
                </a:schemeClr>
              </a:outerShdw>
            </a:effectLst>
          </p:spPr>
          <p:style>
            <a:lnRef idx="1">
              <a:schemeClr val="accent1"/>
            </a:lnRef>
            <a:fillRef idx="0">
              <a:schemeClr val="accent1"/>
            </a:fillRef>
            <a:effectRef idx="0">
              <a:schemeClr val="accent1"/>
            </a:effectRef>
            <a:fontRef idx="minor">
              <a:schemeClr val="tx1"/>
            </a:fontRef>
          </p:style>
        </p:cxnSp>
      </p:grpSp>
      <p:grpSp>
        <p:nvGrpSpPr>
          <p:cNvPr id="140" name="Graphic 77">
            <a:extLst>
              <a:ext uri="{FF2B5EF4-FFF2-40B4-BE49-F238E27FC236}">
                <a16:creationId xmlns:a16="http://schemas.microsoft.com/office/drawing/2014/main" id="{DA024ED6-928B-6AE9-4A07-B0A1A98C6B7D}"/>
              </a:ext>
            </a:extLst>
          </p:cNvPr>
          <p:cNvGrpSpPr/>
          <p:nvPr/>
        </p:nvGrpSpPr>
        <p:grpSpPr>
          <a:xfrm>
            <a:off x="11106043" y="4003675"/>
            <a:ext cx="267928" cy="443183"/>
            <a:chOff x="3657543" y="990592"/>
            <a:chExt cx="4875967" cy="4875491"/>
          </a:xfrm>
          <a:solidFill>
            <a:schemeClr val="accent3"/>
          </a:solidFill>
        </p:grpSpPr>
        <p:sp>
          <p:nvSpPr>
            <p:cNvPr id="141" name="Vrije vorm: vorm 140">
              <a:extLst>
                <a:ext uri="{FF2B5EF4-FFF2-40B4-BE49-F238E27FC236}">
                  <a16:creationId xmlns:a16="http://schemas.microsoft.com/office/drawing/2014/main" id="{8C5BE0BF-33AA-5D58-AA66-880055A0FA85}"/>
                </a:ext>
              </a:extLst>
            </p:cNvPr>
            <p:cNvSpPr/>
            <p:nvPr/>
          </p:nvSpPr>
          <p:spPr>
            <a:xfrm>
              <a:off x="5369223" y="990592"/>
              <a:ext cx="1526711" cy="995640"/>
            </a:xfrm>
            <a:custGeom>
              <a:avLst/>
              <a:gdLst>
                <a:gd name="connsiteX0" fmla="*/ 1464936 w 1526711"/>
                <a:gd name="connsiteY0" fmla="*/ 316623 h 995640"/>
                <a:gd name="connsiteX1" fmla="*/ 1402490 w 1526711"/>
                <a:gd name="connsiteY1" fmla="*/ 784635 h 995640"/>
                <a:gd name="connsiteX2" fmla="*/ 757686 w 1526711"/>
                <a:gd name="connsiteY2" fmla="*/ 995214 h 995640"/>
                <a:gd name="connsiteX3" fmla="*/ 130584 w 1526711"/>
                <a:gd name="connsiteY3" fmla="*/ 762416 h 995640"/>
                <a:gd name="connsiteX4" fmla="*/ 59949 w 1526711"/>
                <a:gd name="connsiteY4" fmla="*/ 288186 h 995640"/>
                <a:gd name="connsiteX5" fmla="*/ 631060 w 1526711"/>
                <a:gd name="connsiteY5" fmla="*/ 4794 h 995640"/>
                <a:gd name="connsiteX6" fmla="*/ 1308082 w 1526711"/>
                <a:gd name="connsiteY6" fmla="*/ 160977 h 995640"/>
                <a:gd name="connsiteX7" fmla="*/ 1464936 w 1526711"/>
                <a:gd name="connsiteY7" fmla="*/ 316623 h 99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6711" h="995640">
                  <a:moveTo>
                    <a:pt x="1464936" y="316623"/>
                  </a:moveTo>
                  <a:cubicBezTo>
                    <a:pt x="1563837" y="468323"/>
                    <a:pt x="1544671" y="646161"/>
                    <a:pt x="1402490" y="784635"/>
                  </a:cubicBezTo>
                  <a:cubicBezTo>
                    <a:pt x="1262883" y="920604"/>
                    <a:pt x="1015062" y="1002301"/>
                    <a:pt x="757686" y="995214"/>
                  </a:cubicBezTo>
                  <a:cubicBezTo>
                    <a:pt x="502728" y="988190"/>
                    <a:pt x="266921" y="897043"/>
                    <a:pt x="130584" y="762416"/>
                  </a:cubicBezTo>
                  <a:cubicBezTo>
                    <a:pt x="-11426" y="622197"/>
                    <a:pt x="-41697" y="442373"/>
                    <a:pt x="59949" y="288186"/>
                  </a:cubicBezTo>
                  <a:cubicBezTo>
                    <a:pt x="158551" y="138633"/>
                    <a:pt x="375433" y="28507"/>
                    <a:pt x="631060" y="4794"/>
                  </a:cubicBezTo>
                  <a:cubicBezTo>
                    <a:pt x="881824" y="-18471"/>
                    <a:pt x="1137665" y="44435"/>
                    <a:pt x="1308082" y="160977"/>
                  </a:cubicBezTo>
                  <a:cubicBezTo>
                    <a:pt x="1374566" y="206461"/>
                    <a:pt x="1427671" y="259462"/>
                    <a:pt x="1464936" y="316623"/>
                  </a:cubicBezTo>
                  <a:close/>
                </a:path>
              </a:pathLst>
            </a:custGeom>
            <a:grpFill/>
            <a:effectLst>
              <a:outerShdw blurRad="152400" algn="ctr" rotWithShape="0">
                <a:schemeClr val="accent1">
                  <a:alpha val="50000"/>
                </a:schemeClr>
              </a:outerShdw>
            </a:effectLst>
          </p:spPr>
          <p:txBody>
            <a:bodyPr vert="horz" wrap="square" lIns="126000" tIns="0" rIns="0" bIns="0" rtlCol="0" anchor="ctr">
              <a:noAutofit/>
            </a:bodyPr>
            <a:lstStyle/>
            <a:p>
              <a:pPr>
                <a:lnSpc>
                  <a:spcPct val="105000"/>
                </a:lnSpc>
              </a:pPr>
              <a:endParaRPr lang="nl-NL" sz="1000" cap="all" spc="100">
                <a:solidFill>
                  <a:schemeClr val="bg1"/>
                </a:solidFill>
              </a:endParaRPr>
            </a:p>
          </p:txBody>
        </p:sp>
        <p:sp>
          <p:nvSpPr>
            <p:cNvPr id="142" name="Vrije vorm: vorm 141">
              <a:extLst>
                <a:ext uri="{FF2B5EF4-FFF2-40B4-BE49-F238E27FC236}">
                  <a16:creationId xmlns:a16="http://schemas.microsoft.com/office/drawing/2014/main" id="{D6189A44-7D2E-16BD-785B-46EFF0CF4483}"/>
                </a:ext>
              </a:extLst>
            </p:cNvPr>
            <p:cNvSpPr/>
            <p:nvPr/>
          </p:nvSpPr>
          <p:spPr>
            <a:xfrm>
              <a:off x="3657543" y="2039486"/>
              <a:ext cx="4875967" cy="3826598"/>
            </a:xfrm>
            <a:custGeom>
              <a:avLst/>
              <a:gdLst>
                <a:gd name="connsiteX0" fmla="*/ 4606542 w 4875967"/>
                <a:gd name="connsiteY0" fmla="*/ 841110 h 3826598"/>
                <a:gd name="connsiteX1" fmla="*/ 4293290 w 4875967"/>
                <a:gd name="connsiteY1" fmla="*/ 822489 h 3826598"/>
                <a:gd name="connsiteX2" fmla="*/ 3758377 w 4875967"/>
                <a:gd name="connsiteY2" fmla="*/ 790696 h 3826598"/>
                <a:gd name="connsiteX3" fmla="*/ 3597571 w 4875967"/>
                <a:gd name="connsiteY3" fmla="*/ 781139 h 3826598"/>
                <a:gd name="connsiteX4" fmla="*/ 3576798 w 4875967"/>
                <a:gd name="connsiteY4" fmla="*/ 779850 h 3826598"/>
                <a:gd name="connsiteX5" fmla="*/ 3563305 w 4875967"/>
                <a:gd name="connsiteY5" fmla="*/ 769587 h 3826598"/>
                <a:gd name="connsiteX6" fmla="*/ 3333385 w 4875967"/>
                <a:gd name="connsiteY6" fmla="*/ 594756 h 3826598"/>
                <a:gd name="connsiteX7" fmla="*/ 2980392 w 4875967"/>
                <a:gd name="connsiteY7" fmla="*/ 326344 h 3826598"/>
                <a:gd name="connsiteX8" fmla="*/ 2715609 w 4875967"/>
                <a:gd name="connsiteY8" fmla="*/ 124999 h 3826598"/>
                <a:gd name="connsiteX9" fmla="*/ 2635860 w 4875967"/>
                <a:gd name="connsiteY9" fmla="*/ 69260 h 3826598"/>
                <a:gd name="connsiteX10" fmla="*/ 2433651 w 4875967"/>
                <a:gd name="connsiteY10" fmla="*/ 5468 h 3826598"/>
                <a:gd name="connsiteX11" fmla="*/ 2323048 w 4875967"/>
                <a:gd name="connsiteY11" fmla="*/ 413 h 3826598"/>
                <a:gd name="connsiteX12" fmla="*/ 2268906 w 4875967"/>
                <a:gd name="connsiteY12" fmla="*/ 3553 h 3826598"/>
                <a:gd name="connsiteX13" fmla="*/ 2206375 w 4875967"/>
                <a:gd name="connsiteY13" fmla="*/ 4260 h 3826598"/>
                <a:gd name="connsiteX14" fmla="*/ 2088407 w 4875967"/>
                <a:gd name="connsiteY14" fmla="*/ 17629 h 3826598"/>
                <a:gd name="connsiteX15" fmla="*/ 1976440 w 4875967"/>
                <a:gd name="connsiteY15" fmla="*/ 52008 h 3826598"/>
                <a:gd name="connsiteX16" fmla="*/ 1887349 w 4875967"/>
                <a:gd name="connsiteY16" fmla="*/ 90951 h 3826598"/>
                <a:gd name="connsiteX17" fmla="*/ 1804600 w 4875967"/>
                <a:gd name="connsiteY17" fmla="*/ 126556 h 3826598"/>
                <a:gd name="connsiteX18" fmla="*/ 1431361 w 4875967"/>
                <a:gd name="connsiteY18" fmla="*/ 287133 h 3826598"/>
                <a:gd name="connsiteX19" fmla="*/ 974165 w 4875967"/>
                <a:gd name="connsiteY19" fmla="*/ 483833 h 3826598"/>
                <a:gd name="connsiteX20" fmla="*/ 664623 w 4875967"/>
                <a:gd name="connsiteY20" fmla="*/ 617010 h 3826598"/>
                <a:gd name="connsiteX21" fmla="*/ 581263 w 4875967"/>
                <a:gd name="connsiteY21" fmla="*/ 654324 h 3826598"/>
                <a:gd name="connsiteX22" fmla="*/ 482987 w 4875967"/>
                <a:gd name="connsiteY22" fmla="*/ 753731 h 3826598"/>
                <a:gd name="connsiteX23" fmla="*/ 361110 w 4875967"/>
                <a:gd name="connsiteY23" fmla="*/ 973723 h 3826598"/>
                <a:gd name="connsiteX24" fmla="*/ 178720 w 4875967"/>
                <a:gd name="connsiteY24" fmla="*/ 1302948 h 3826598"/>
                <a:gd name="connsiteX25" fmla="*/ 38388 w 4875967"/>
                <a:gd name="connsiteY25" fmla="*/ 1556264 h 3826598"/>
                <a:gd name="connsiteX26" fmla="*/ 16037 w 4875967"/>
                <a:gd name="connsiteY26" fmla="*/ 1596603 h 3826598"/>
                <a:gd name="connsiteX27" fmla="*/ 125204 w 4875967"/>
                <a:gd name="connsiteY27" fmla="*/ 1811119 h 3826598"/>
                <a:gd name="connsiteX28" fmla="*/ 482874 w 4875967"/>
                <a:gd name="connsiteY28" fmla="*/ 1804408 h 3826598"/>
                <a:gd name="connsiteX29" fmla="*/ 583125 w 4875967"/>
                <a:gd name="connsiteY29" fmla="*/ 1712357 h 3826598"/>
                <a:gd name="connsiteX30" fmla="*/ 730140 w 4875967"/>
                <a:gd name="connsiteY30" fmla="*/ 1485868 h 3826598"/>
                <a:gd name="connsiteX31" fmla="*/ 938719 w 4875967"/>
                <a:gd name="connsiteY31" fmla="*/ 1164554 h 3826598"/>
                <a:gd name="connsiteX32" fmla="*/ 1066526 w 4875967"/>
                <a:gd name="connsiteY32" fmla="*/ 967665 h 3826598"/>
                <a:gd name="connsiteX33" fmla="*/ 1073492 w 4875967"/>
                <a:gd name="connsiteY33" fmla="*/ 961196 h 3826598"/>
                <a:gd name="connsiteX34" fmla="*/ 1123952 w 4875967"/>
                <a:gd name="connsiteY34" fmla="*/ 944713 h 3826598"/>
                <a:gd name="connsiteX35" fmla="*/ 1338645 w 4875967"/>
                <a:gd name="connsiteY35" fmla="*/ 874586 h 3826598"/>
                <a:gd name="connsiteX36" fmla="*/ 1573130 w 4875967"/>
                <a:gd name="connsiteY36" fmla="*/ 797998 h 3826598"/>
                <a:gd name="connsiteX37" fmla="*/ 1648315 w 4875967"/>
                <a:gd name="connsiteY37" fmla="*/ 773435 h 3826598"/>
                <a:gd name="connsiteX38" fmla="*/ 1682069 w 4875967"/>
                <a:gd name="connsiteY38" fmla="*/ 760263 h 3826598"/>
                <a:gd name="connsiteX39" fmla="*/ 1928056 w 4875967"/>
                <a:gd name="connsiteY39" fmla="*/ 624956 h 3826598"/>
                <a:gd name="connsiteX40" fmla="*/ 1912800 w 4875967"/>
                <a:gd name="connsiteY40" fmla="*/ 649546 h 3826598"/>
                <a:gd name="connsiteX41" fmla="*/ 1875463 w 4875967"/>
                <a:gd name="connsiteY41" fmla="*/ 688095 h 3826598"/>
                <a:gd name="connsiteX42" fmla="*/ 1764377 w 4875967"/>
                <a:gd name="connsiteY42" fmla="*/ 781882 h 3826598"/>
                <a:gd name="connsiteX43" fmla="*/ 1705529 w 4875967"/>
                <a:gd name="connsiteY43" fmla="*/ 824547 h 3826598"/>
                <a:gd name="connsiteX44" fmla="*/ 1679566 w 4875967"/>
                <a:gd name="connsiteY44" fmla="*/ 841432 h 3826598"/>
                <a:gd name="connsiteX45" fmla="*/ 1675699 w 4875967"/>
                <a:gd name="connsiteY45" fmla="*/ 856779 h 3826598"/>
                <a:gd name="connsiteX46" fmla="*/ 1675983 w 4875967"/>
                <a:gd name="connsiteY46" fmla="*/ 879489 h 3826598"/>
                <a:gd name="connsiteX47" fmla="*/ 1672841 w 4875967"/>
                <a:gd name="connsiteY47" fmla="*/ 1046741 h 3826598"/>
                <a:gd name="connsiteX48" fmla="*/ 1637637 w 4875967"/>
                <a:gd name="connsiteY48" fmla="*/ 1345658 h 3826598"/>
                <a:gd name="connsiteX49" fmla="*/ 1581618 w 4875967"/>
                <a:gd name="connsiteY49" fmla="*/ 1608352 h 3826598"/>
                <a:gd name="connsiteX50" fmla="*/ 1554120 w 4875967"/>
                <a:gd name="connsiteY50" fmla="*/ 1765617 h 3826598"/>
                <a:gd name="connsiteX51" fmla="*/ 1557035 w 4875967"/>
                <a:gd name="connsiteY51" fmla="*/ 1783031 h 3826598"/>
                <a:gd name="connsiteX52" fmla="*/ 1556992 w 4875967"/>
                <a:gd name="connsiteY52" fmla="*/ 1783210 h 3826598"/>
                <a:gd name="connsiteX53" fmla="*/ 1556637 w 4875967"/>
                <a:gd name="connsiteY53" fmla="*/ 1784838 h 3826598"/>
                <a:gd name="connsiteX54" fmla="*/ 1554973 w 4875967"/>
                <a:gd name="connsiteY54" fmla="*/ 1792489 h 3826598"/>
                <a:gd name="connsiteX55" fmla="*/ 1537215 w 4875967"/>
                <a:gd name="connsiteY55" fmla="*/ 1874222 h 3826598"/>
                <a:gd name="connsiteX56" fmla="*/ 1469182 w 4875967"/>
                <a:gd name="connsiteY56" fmla="*/ 2187420 h 3826598"/>
                <a:gd name="connsiteX57" fmla="*/ 1400380 w 4875967"/>
                <a:gd name="connsiteY57" fmla="*/ 2504144 h 3826598"/>
                <a:gd name="connsiteX58" fmla="*/ 1381669 w 4875967"/>
                <a:gd name="connsiteY58" fmla="*/ 2590289 h 3826598"/>
                <a:gd name="connsiteX59" fmla="*/ 1371859 w 4875967"/>
                <a:gd name="connsiteY59" fmla="*/ 2611219 h 3826598"/>
                <a:gd name="connsiteX60" fmla="*/ 1228327 w 4875967"/>
                <a:gd name="connsiteY60" fmla="*/ 2787123 h 3826598"/>
                <a:gd name="connsiteX61" fmla="*/ 983193 w 4875967"/>
                <a:gd name="connsiteY61" fmla="*/ 3087552 h 3826598"/>
                <a:gd name="connsiteX62" fmla="*/ 746008 w 4875967"/>
                <a:gd name="connsiteY62" fmla="*/ 3378254 h 3826598"/>
                <a:gd name="connsiteX63" fmla="*/ 626306 w 4875967"/>
                <a:gd name="connsiteY63" fmla="*/ 3524961 h 3826598"/>
                <a:gd name="connsiteX64" fmla="*/ 624159 w 4875967"/>
                <a:gd name="connsiteY64" fmla="*/ 3713743 h 3826598"/>
                <a:gd name="connsiteX65" fmla="*/ 946454 w 4875967"/>
                <a:gd name="connsiteY65" fmla="*/ 3825730 h 3826598"/>
                <a:gd name="connsiteX66" fmla="*/ 1188204 w 4875967"/>
                <a:gd name="connsiteY66" fmla="*/ 3735138 h 3826598"/>
                <a:gd name="connsiteX67" fmla="*/ 1235408 w 4875967"/>
                <a:gd name="connsiteY67" fmla="*/ 3691801 h 3826598"/>
                <a:gd name="connsiteX68" fmla="*/ 1466807 w 4875967"/>
                <a:gd name="connsiteY68" fmla="*/ 3479352 h 3826598"/>
                <a:gd name="connsiteX69" fmla="*/ 1780941 w 4875967"/>
                <a:gd name="connsiteY69" fmla="*/ 3190941 h 3826598"/>
                <a:gd name="connsiteX70" fmla="*/ 2057895 w 4875967"/>
                <a:gd name="connsiteY70" fmla="*/ 2936658 h 3826598"/>
                <a:gd name="connsiteX71" fmla="*/ 2177782 w 4875967"/>
                <a:gd name="connsiteY71" fmla="*/ 2826585 h 3826598"/>
                <a:gd name="connsiteX72" fmla="*/ 2239147 w 4875967"/>
                <a:gd name="connsiteY72" fmla="*/ 2717256 h 3826598"/>
                <a:gd name="connsiteX73" fmla="*/ 2282854 w 4875967"/>
                <a:gd name="connsiteY73" fmla="*/ 2600902 h 3826598"/>
                <a:gd name="connsiteX74" fmla="*/ 2404688 w 4875967"/>
                <a:gd name="connsiteY74" fmla="*/ 2276518 h 3826598"/>
                <a:gd name="connsiteX75" fmla="*/ 2434660 w 4875967"/>
                <a:gd name="connsiteY75" fmla="*/ 2196709 h 3826598"/>
                <a:gd name="connsiteX76" fmla="*/ 2456172 w 4875967"/>
                <a:gd name="connsiteY76" fmla="*/ 2123780 h 3826598"/>
                <a:gd name="connsiteX77" fmla="*/ 2489101 w 4875967"/>
                <a:gd name="connsiteY77" fmla="*/ 2003292 h 3826598"/>
                <a:gd name="connsiteX78" fmla="*/ 2491134 w 4875967"/>
                <a:gd name="connsiteY78" fmla="*/ 1995793 h 3826598"/>
                <a:gd name="connsiteX79" fmla="*/ 2503916 w 4875967"/>
                <a:gd name="connsiteY79" fmla="*/ 2021502 h 3826598"/>
                <a:gd name="connsiteX80" fmla="*/ 2513300 w 4875967"/>
                <a:gd name="connsiteY80" fmla="*/ 2067236 h 3826598"/>
                <a:gd name="connsiteX81" fmla="*/ 2519954 w 4875967"/>
                <a:gd name="connsiteY81" fmla="*/ 2186078 h 3826598"/>
                <a:gd name="connsiteX82" fmla="*/ 2516258 w 4875967"/>
                <a:gd name="connsiteY82" fmla="*/ 2242810 h 3826598"/>
                <a:gd name="connsiteX83" fmla="*/ 2515788 w 4875967"/>
                <a:gd name="connsiteY83" fmla="*/ 2262335 h 3826598"/>
                <a:gd name="connsiteX84" fmla="*/ 2547011 w 4875967"/>
                <a:gd name="connsiteY84" fmla="*/ 2288321 h 3826598"/>
                <a:gd name="connsiteX85" fmla="*/ 2851548 w 4875967"/>
                <a:gd name="connsiteY85" fmla="*/ 2541762 h 3826598"/>
                <a:gd name="connsiteX86" fmla="*/ 2960103 w 4875967"/>
                <a:gd name="connsiteY86" fmla="*/ 2632104 h 3826598"/>
                <a:gd name="connsiteX87" fmla="*/ 2976099 w 4875967"/>
                <a:gd name="connsiteY87" fmla="*/ 2655710 h 3826598"/>
                <a:gd name="connsiteX88" fmla="*/ 3068815 w 4875967"/>
                <a:gd name="connsiteY88" fmla="*/ 2857734 h 3826598"/>
                <a:gd name="connsiteX89" fmla="*/ 3218389 w 4875967"/>
                <a:gd name="connsiteY89" fmla="*/ 3183666 h 3826598"/>
                <a:gd name="connsiteX90" fmla="*/ 3363356 w 4875967"/>
                <a:gd name="connsiteY90" fmla="*/ 3499548 h 3826598"/>
                <a:gd name="connsiteX91" fmla="*/ 3442238 w 4875967"/>
                <a:gd name="connsiteY91" fmla="*/ 3671435 h 3826598"/>
                <a:gd name="connsiteX92" fmla="*/ 3587732 w 4875967"/>
                <a:gd name="connsiteY92" fmla="*/ 3795055 h 3826598"/>
                <a:gd name="connsiteX93" fmla="*/ 3956122 w 4875967"/>
                <a:gd name="connsiteY93" fmla="*/ 3784067 h 3826598"/>
                <a:gd name="connsiteX94" fmla="*/ 4082066 w 4875967"/>
                <a:gd name="connsiteY94" fmla="*/ 3586722 h 3826598"/>
                <a:gd name="connsiteX95" fmla="*/ 4072170 w 4875967"/>
                <a:gd name="connsiteY95" fmla="*/ 3548021 h 3826598"/>
                <a:gd name="connsiteX96" fmla="*/ 4012511 w 4875967"/>
                <a:gd name="connsiteY96" fmla="*/ 3314686 h 3826598"/>
                <a:gd name="connsiteX97" fmla="*/ 3925653 w 4875967"/>
                <a:gd name="connsiteY97" fmla="*/ 2975019 h 3826598"/>
                <a:gd name="connsiteX98" fmla="*/ 3842775 w 4875967"/>
                <a:gd name="connsiteY98" fmla="*/ 2650886 h 3826598"/>
                <a:gd name="connsiteX99" fmla="*/ 3795031 w 4875967"/>
                <a:gd name="connsiteY99" fmla="*/ 2464172 h 3826598"/>
                <a:gd name="connsiteX100" fmla="*/ 3792245 w 4875967"/>
                <a:gd name="connsiteY100" fmla="*/ 2453246 h 3826598"/>
                <a:gd name="connsiteX101" fmla="*/ 3727737 w 4875967"/>
                <a:gd name="connsiteY101" fmla="*/ 2359245 h 3826598"/>
                <a:gd name="connsiteX102" fmla="*/ 3693670 w 4875967"/>
                <a:gd name="connsiteY102" fmla="*/ 2324722 h 3826598"/>
                <a:gd name="connsiteX103" fmla="*/ 3475551 w 4875967"/>
                <a:gd name="connsiteY103" fmla="*/ 2103692 h 3826598"/>
                <a:gd name="connsiteX104" fmla="*/ 3182090 w 4875967"/>
                <a:gd name="connsiteY104" fmla="*/ 1806296 h 3826598"/>
                <a:gd name="connsiteX105" fmla="*/ 2968634 w 4875967"/>
                <a:gd name="connsiteY105" fmla="*/ 1589990 h 3826598"/>
                <a:gd name="connsiteX106" fmla="*/ 2945985 w 4875967"/>
                <a:gd name="connsiteY106" fmla="*/ 1567038 h 3826598"/>
                <a:gd name="connsiteX107" fmla="*/ 2940937 w 4875967"/>
                <a:gd name="connsiteY107" fmla="*/ 1561919 h 3826598"/>
                <a:gd name="connsiteX108" fmla="*/ 2944506 w 4875967"/>
                <a:gd name="connsiteY108" fmla="*/ 1544765 h 3826598"/>
                <a:gd name="connsiteX109" fmla="*/ 2967539 w 4875967"/>
                <a:gd name="connsiteY109" fmla="*/ 1350257 h 3826598"/>
                <a:gd name="connsiteX110" fmla="*/ 2967681 w 4875967"/>
                <a:gd name="connsiteY110" fmla="*/ 1077407 h 3826598"/>
                <a:gd name="connsiteX111" fmla="*/ 2953122 w 4875967"/>
                <a:gd name="connsiteY111" fmla="*/ 823294 h 3826598"/>
                <a:gd name="connsiteX112" fmla="*/ 2975501 w 4875967"/>
                <a:gd name="connsiteY112" fmla="*/ 848188 h 3826598"/>
                <a:gd name="connsiteX113" fmla="*/ 3001634 w 4875967"/>
                <a:gd name="connsiteY113" fmla="*/ 894531 h 3826598"/>
                <a:gd name="connsiteX114" fmla="*/ 3050160 w 4875967"/>
                <a:gd name="connsiteY114" fmla="*/ 1015467 h 3826598"/>
                <a:gd name="connsiteX115" fmla="*/ 3058478 w 4875967"/>
                <a:gd name="connsiteY115" fmla="*/ 1043869 h 3826598"/>
                <a:gd name="connsiteX116" fmla="*/ 3061862 w 4875967"/>
                <a:gd name="connsiteY116" fmla="*/ 1057273 h 3826598"/>
                <a:gd name="connsiteX117" fmla="*/ 3064464 w 4875967"/>
                <a:gd name="connsiteY117" fmla="*/ 1068047 h 3826598"/>
                <a:gd name="connsiteX118" fmla="*/ 3095815 w 4875967"/>
                <a:gd name="connsiteY118" fmla="*/ 1086427 h 3826598"/>
                <a:gd name="connsiteX119" fmla="*/ 3168341 w 4875967"/>
                <a:gd name="connsiteY119" fmla="*/ 1128958 h 3826598"/>
                <a:gd name="connsiteX120" fmla="*/ 3331167 w 4875967"/>
                <a:gd name="connsiteY120" fmla="*/ 1187954 h 3826598"/>
                <a:gd name="connsiteX121" fmla="*/ 3399698 w 4875967"/>
                <a:gd name="connsiteY121" fmla="*/ 1192508 h 3826598"/>
                <a:gd name="connsiteX122" fmla="*/ 3534599 w 4875967"/>
                <a:gd name="connsiteY122" fmla="*/ 1195068 h 3826598"/>
                <a:gd name="connsiteX123" fmla="*/ 4050544 w 4875967"/>
                <a:gd name="connsiteY123" fmla="*/ 1204848 h 3826598"/>
                <a:gd name="connsiteX124" fmla="*/ 4507201 w 4875967"/>
                <a:gd name="connsiteY124" fmla="*/ 1213501 h 3826598"/>
                <a:gd name="connsiteX125" fmla="*/ 4620433 w 4875967"/>
                <a:gd name="connsiteY125" fmla="*/ 1212839 h 3826598"/>
                <a:gd name="connsiteX126" fmla="*/ 4872790 w 4875967"/>
                <a:gd name="connsiteY126" fmla="*/ 1055171 h 3826598"/>
                <a:gd name="connsiteX127" fmla="*/ 4606542 w 4875967"/>
                <a:gd name="connsiteY127" fmla="*/ 841110 h 382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875967" h="3826598">
                  <a:moveTo>
                    <a:pt x="4606542" y="841110"/>
                  </a:moveTo>
                  <a:cubicBezTo>
                    <a:pt x="4502125" y="834900"/>
                    <a:pt x="4397707" y="828699"/>
                    <a:pt x="4293290" y="822489"/>
                  </a:cubicBezTo>
                  <a:cubicBezTo>
                    <a:pt x="4114981" y="811894"/>
                    <a:pt x="3936686" y="801291"/>
                    <a:pt x="3758377" y="790696"/>
                  </a:cubicBezTo>
                  <a:cubicBezTo>
                    <a:pt x="3704775" y="787510"/>
                    <a:pt x="3651173" y="784325"/>
                    <a:pt x="3597571" y="781139"/>
                  </a:cubicBezTo>
                  <a:cubicBezTo>
                    <a:pt x="3594542" y="780960"/>
                    <a:pt x="3578874" y="781434"/>
                    <a:pt x="3576798" y="779850"/>
                  </a:cubicBezTo>
                  <a:cubicBezTo>
                    <a:pt x="3572305" y="776432"/>
                    <a:pt x="3567798" y="773014"/>
                    <a:pt x="3563305" y="769587"/>
                  </a:cubicBezTo>
                  <a:cubicBezTo>
                    <a:pt x="3486670" y="711307"/>
                    <a:pt x="3410020" y="653027"/>
                    <a:pt x="3333385" y="594756"/>
                  </a:cubicBezTo>
                  <a:cubicBezTo>
                    <a:pt x="3215716" y="505282"/>
                    <a:pt x="3098061" y="415818"/>
                    <a:pt x="2980392" y="326344"/>
                  </a:cubicBezTo>
                  <a:cubicBezTo>
                    <a:pt x="2892127" y="259232"/>
                    <a:pt x="2803875" y="192120"/>
                    <a:pt x="2715609" y="124999"/>
                  </a:cubicBezTo>
                  <a:cubicBezTo>
                    <a:pt x="2690244" y="105716"/>
                    <a:pt x="2665675" y="85994"/>
                    <a:pt x="2635860" y="69260"/>
                  </a:cubicBezTo>
                  <a:cubicBezTo>
                    <a:pt x="2578803" y="37226"/>
                    <a:pt x="2508608" y="15034"/>
                    <a:pt x="2433651" y="5468"/>
                  </a:cubicBezTo>
                  <a:cubicBezTo>
                    <a:pt x="2397323" y="833"/>
                    <a:pt x="2360058" y="-867"/>
                    <a:pt x="2323048" y="413"/>
                  </a:cubicBezTo>
                  <a:cubicBezTo>
                    <a:pt x="2304920" y="1039"/>
                    <a:pt x="2287005" y="3115"/>
                    <a:pt x="2268906" y="3553"/>
                  </a:cubicBezTo>
                  <a:cubicBezTo>
                    <a:pt x="2248033" y="4063"/>
                    <a:pt x="2227232" y="3750"/>
                    <a:pt x="2206375" y="4260"/>
                  </a:cubicBezTo>
                  <a:cubicBezTo>
                    <a:pt x="2166322" y="5245"/>
                    <a:pt x="2126498" y="9746"/>
                    <a:pt x="2088407" y="17629"/>
                  </a:cubicBezTo>
                  <a:cubicBezTo>
                    <a:pt x="2048085" y="25969"/>
                    <a:pt x="2013151" y="39015"/>
                    <a:pt x="1976440" y="52008"/>
                  </a:cubicBezTo>
                  <a:cubicBezTo>
                    <a:pt x="1944478" y="63319"/>
                    <a:pt x="1917364" y="78039"/>
                    <a:pt x="1887349" y="90951"/>
                  </a:cubicBezTo>
                  <a:cubicBezTo>
                    <a:pt x="1859766" y="102816"/>
                    <a:pt x="1832183" y="114691"/>
                    <a:pt x="1804600" y="126556"/>
                  </a:cubicBezTo>
                  <a:cubicBezTo>
                    <a:pt x="1680192" y="180085"/>
                    <a:pt x="1555784" y="233604"/>
                    <a:pt x="1431361" y="287133"/>
                  </a:cubicBezTo>
                  <a:cubicBezTo>
                    <a:pt x="1278958" y="352697"/>
                    <a:pt x="1126569" y="418269"/>
                    <a:pt x="974165" y="483833"/>
                  </a:cubicBezTo>
                  <a:cubicBezTo>
                    <a:pt x="870984" y="528226"/>
                    <a:pt x="767804" y="572618"/>
                    <a:pt x="664623" y="617010"/>
                  </a:cubicBezTo>
                  <a:cubicBezTo>
                    <a:pt x="636642" y="629046"/>
                    <a:pt x="606869" y="640419"/>
                    <a:pt x="581263" y="654324"/>
                  </a:cubicBezTo>
                  <a:cubicBezTo>
                    <a:pt x="531812" y="681169"/>
                    <a:pt x="503945" y="715888"/>
                    <a:pt x="482987" y="753731"/>
                  </a:cubicBezTo>
                  <a:cubicBezTo>
                    <a:pt x="442366" y="827061"/>
                    <a:pt x="401731" y="900393"/>
                    <a:pt x="361110" y="973723"/>
                  </a:cubicBezTo>
                  <a:cubicBezTo>
                    <a:pt x="300313" y="1083465"/>
                    <a:pt x="239517" y="1193206"/>
                    <a:pt x="178720" y="1302948"/>
                  </a:cubicBezTo>
                  <a:cubicBezTo>
                    <a:pt x="131943" y="1387383"/>
                    <a:pt x="85166" y="1471828"/>
                    <a:pt x="38388" y="1556264"/>
                  </a:cubicBezTo>
                  <a:cubicBezTo>
                    <a:pt x="30938" y="1569713"/>
                    <a:pt x="23331" y="1583127"/>
                    <a:pt x="16037" y="1596603"/>
                  </a:cubicBezTo>
                  <a:cubicBezTo>
                    <a:pt x="-26788" y="1674354"/>
                    <a:pt x="18355" y="1763559"/>
                    <a:pt x="125204" y="1811119"/>
                  </a:cubicBezTo>
                  <a:cubicBezTo>
                    <a:pt x="232308" y="1858805"/>
                    <a:pt x="380475" y="1855905"/>
                    <a:pt x="482874" y="1804408"/>
                  </a:cubicBezTo>
                  <a:cubicBezTo>
                    <a:pt x="531443" y="1779979"/>
                    <a:pt x="560177" y="1747703"/>
                    <a:pt x="583125" y="1712357"/>
                  </a:cubicBezTo>
                  <a:cubicBezTo>
                    <a:pt x="632135" y="1636861"/>
                    <a:pt x="681145" y="1561364"/>
                    <a:pt x="730140" y="1485868"/>
                  </a:cubicBezTo>
                  <a:cubicBezTo>
                    <a:pt x="799667" y="1378766"/>
                    <a:pt x="869193" y="1271665"/>
                    <a:pt x="938719" y="1164554"/>
                  </a:cubicBezTo>
                  <a:cubicBezTo>
                    <a:pt x="981317" y="1098927"/>
                    <a:pt x="1023928" y="1033292"/>
                    <a:pt x="1066526" y="967665"/>
                  </a:cubicBezTo>
                  <a:cubicBezTo>
                    <a:pt x="1068587" y="964489"/>
                    <a:pt x="1068786" y="962735"/>
                    <a:pt x="1073492" y="961196"/>
                  </a:cubicBezTo>
                  <a:cubicBezTo>
                    <a:pt x="1090312" y="955702"/>
                    <a:pt x="1107132" y="950207"/>
                    <a:pt x="1123952" y="944713"/>
                  </a:cubicBezTo>
                  <a:cubicBezTo>
                    <a:pt x="1195512" y="921340"/>
                    <a:pt x="1267086" y="897959"/>
                    <a:pt x="1338645" y="874586"/>
                  </a:cubicBezTo>
                  <a:cubicBezTo>
                    <a:pt x="1416802" y="849056"/>
                    <a:pt x="1494973" y="823527"/>
                    <a:pt x="1573130" y="797998"/>
                  </a:cubicBezTo>
                  <a:cubicBezTo>
                    <a:pt x="1598196" y="789810"/>
                    <a:pt x="1623263" y="781622"/>
                    <a:pt x="1648315" y="773435"/>
                  </a:cubicBezTo>
                  <a:cubicBezTo>
                    <a:pt x="1660770" y="769363"/>
                    <a:pt x="1671235" y="765900"/>
                    <a:pt x="1682069" y="760263"/>
                  </a:cubicBezTo>
                  <a:cubicBezTo>
                    <a:pt x="1765970" y="716631"/>
                    <a:pt x="1846487" y="670306"/>
                    <a:pt x="1928056" y="624956"/>
                  </a:cubicBezTo>
                  <a:cubicBezTo>
                    <a:pt x="1927103" y="633502"/>
                    <a:pt x="1919027" y="642173"/>
                    <a:pt x="1912800" y="649546"/>
                  </a:cubicBezTo>
                  <a:cubicBezTo>
                    <a:pt x="1901582" y="662834"/>
                    <a:pt x="1888700" y="675568"/>
                    <a:pt x="1875463" y="688095"/>
                  </a:cubicBezTo>
                  <a:cubicBezTo>
                    <a:pt x="1841155" y="720559"/>
                    <a:pt x="1803676" y="751762"/>
                    <a:pt x="1764377" y="781882"/>
                  </a:cubicBezTo>
                  <a:cubicBezTo>
                    <a:pt x="1745396" y="796441"/>
                    <a:pt x="1725889" y="810740"/>
                    <a:pt x="1705529" y="824547"/>
                  </a:cubicBezTo>
                  <a:cubicBezTo>
                    <a:pt x="1697055" y="830283"/>
                    <a:pt x="1688438" y="835938"/>
                    <a:pt x="1679566" y="841432"/>
                  </a:cubicBezTo>
                  <a:cubicBezTo>
                    <a:pt x="1673111" y="845432"/>
                    <a:pt x="1675614" y="851231"/>
                    <a:pt x="1675699" y="856779"/>
                  </a:cubicBezTo>
                  <a:cubicBezTo>
                    <a:pt x="1675813" y="864349"/>
                    <a:pt x="1675912" y="871919"/>
                    <a:pt x="1675983" y="879489"/>
                  </a:cubicBezTo>
                  <a:cubicBezTo>
                    <a:pt x="1676467" y="935246"/>
                    <a:pt x="1675500" y="991012"/>
                    <a:pt x="1672841" y="1046741"/>
                  </a:cubicBezTo>
                  <a:cubicBezTo>
                    <a:pt x="1668078" y="1146693"/>
                    <a:pt x="1656704" y="1246377"/>
                    <a:pt x="1637637" y="1345658"/>
                  </a:cubicBezTo>
                  <a:cubicBezTo>
                    <a:pt x="1620789" y="1433378"/>
                    <a:pt x="1599234" y="1520695"/>
                    <a:pt x="1581618" y="1608352"/>
                  </a:cubicBezTo>
                  <a:cubicBezTo>
                    <a:pt x="1571097" y="1660672"/>
                    <a:pt x="1561869" y="1713100"/>
                    <a:pt x="1554120" y="1765617"/>
                  </a:cubicBezTo>
                  <a:cubicBezTo>
                    <a:pt x="1553139" y="1772239"/>
                    <a:pt x="1549713" y="1777993"/>
                    <a:pt x="1557035" y="1783031"/>
                  </a:cubicBezTo>
                  <a:cubicBezTo>
                    <a:pt x="1557063" y="1783075"/>
                    <a:pt x="1557007" y="1783174"/>
                    <a:pt x="1556992" y="1783210"/>
                  </a:cubicBezTo>
                  <a:cubicBezTo>
                    <a:pt x="1556879" y="1783756"/>
                    <a:pt x="1556751" y="1784292"/>
                    <a:pt x="1556637" y="1784838"/>
                  </a:cubicBezTo>
                  <a:cubicBezTo>
                    <a:pt x="1556082" y="1787388"/>
                    <a:pt x="1555528" y="1789939"/>
                    <a:pt x="1554973" y="1792489"/>
                  </a:cubicBezTo>
                  <a:cubicBezTo>
                    <a:pt x="1549059" y="1819737"/>
                    <a:pt x="1543144" y="1846975"/>
                    <a:pt x="1537215" y="1874222"/>
                  </a:cubicBezTo>
                  <a:cubicBezTo>
                    <a:pt x="1514537" y="1978622"/>
                    <a:pt x="1491859" y="2083021"/>
                    <a:pt x="1469182" y="2187420"/>
                  </a:cubicBezTo>
                  <a:cubicBezTo>
                    <a:pt x="1446248" y="2292992"/>
                    <a:pt x="1423314" y="2398572"/>
                    <a:pt x="1400380" y="2504144"/>
                  </a:cubicBezTo>
                  <a:cubicBezTo>
                    <a:pt x="1394139" y="2532859"/>
                    <a:pt x="1387911" y="2561574"/>
                    <a:pt x="1381669" y="2590289"/>
                  </a:cubicBezTo>
                  <a:cubicBezTo>
                    <a:pt x="1379778" y="2599022"/>
                    <a:pt x="1378157" y="2603514"/>
                    <a:pt x="1371859" y="2611219"/>
                  </a:cubicBezTo>
                  <a:cubicBezTo>
                    <a:pt x="1324015" y="2669857"/>
                    <a:pt x="1276171" y="2728486"/>
                    <a:pt x="1228327" y="2787123"/>
                  </a:cubicBezTo>
                  <a:cubicBezTo>
                    <a:pt x="1146616" y="2887264"/>
                    <a:pt x="1064905" y="2987413"/>
                    <a:pt x="983193" y="3087552"/>
                  </a:cubicBezTo>
                  <a:cubicBezTo>
                    <a:pt x="904127" y="3184453"/>
                    <a:pt x="825060" y="3281354"/>
                    <a:pt x="746008" y="3378254"/>
                  </a:cubicBezTo>
                  <a:cubicBezTo>
                    <a:pt x="706112" y="3427157"/>
                    <a:pt x="666201" y="3476059"/>
                    <a:pt x="626306" y="3524961"/>
                  </a:cubicBezTo>
                  <a:cubicBezTo>
                    <a:pt x="578220" y="3583894"/>
                    <a:pt x="576514" y="3654398"/>
                    <a:pt x="624159" y="3713743"/>
                  </a:cubicBezTo>
                  <a:cubicBezTo>
                    <a:pt x="684088" y="3788380"/>
                    <a:pt x="814254" y="3833515"/>
                    <a:pt x="946454" y="3825730"/>
                  </a:cubicBezTo>
                  <a:cubicBezTo>
                    <a:pt x="1044743" y="3819940"/>
                    <a:pt x="1132611" y="3786170"/>
                    <a:pt x="1188204" y="3735138"/>
                  </a:cubicBezTo>
                  <a:cubicBezTo>
                    <a:pt x="1203943" y="3720687"/>
                    <a:pt x="1219669" y="3706244"/>
                    <a:pt x="1235408" y="3691801"/>
                  </a:cubicBezTo>
                  <a:cubicBezTo>
                    <a:pt x="1312541" y="3620985"/>
                    <a:pt x="1389674" y="3550168"/>
                    <a:pt x="1466807" y="3479352"/>
                  </a:cubicBezTo>
                  <a:cubicBezTo>
                    <a:pt x="1571523" y="3383212"/>
                    <a:pt x="1676225" y="3287081"/>
                    <a:pt x="1780941" y="3190941"/>
                  </a:cubicBezTo>
                  <a:cubicBezTo>
                    <a:pt x="1873259" y="3106183"/>
                    <a:pt x="1965577" y="3021416"/>
                    <a:pt x="2057895" y="2936658"/>
                  </a:cubicBezTo>
                  <a:cubicBezTo>
                    <a:pt x="2097862" y="2899970"/>
                    <a:pt x="2137815" y="2863273"/>
                    <a:pt x="2177782" y="2826585"/>
                  </a:cubicBezTo>
                  <a:cubicBezTo>
                    <a:pt x="2213597" y="2793701"/>
                    <a:pt x="2224887" y="2755214"/>
                    <a:pt x="2239147" y="2717256"/>
                  </a:cubicBezTo>
                  <a:cubicBezTo>
                    <a:pt x="2253721" y="2678474"/>
                    <a:pt x="2268280" y="2639692"/>
                    <a:pt x="2282854" y="2600902"/>
                  </a:cubicBezTo>
                  <a:cubicBezTo>
                    <a:pt x="2323460" y="2492771"/>
                    <a:pt x="2364081" y="2384649"/>
                    <a:pt x="2404688" y="2276518"/>
                  </a:cubicBezTo>
                  <a:cubicBezTo>
                    <a:pt x="2414684" y="2249915"/>
                    <a:pt x="2424665" y="2223312"/>
                    <a:pt x="2434660" y="2196709"/>
                  </a:cubicBezTo>
                  <a:cubicBezTo>
                    <a:pt x="2443546" y="2173058"/>
                    <a:pt x="2449404" y="2147994"/>
                    <a:pt x="2456172" y="2123780"/>
                  </a:cubicBezTo>
                  <a:cubicBezTo>
                    <a:pt x="2467376" y="2083639"/>
                    <a:pt x="2478210" y="2043461"/>
                    <a:pt x="2489101" y="2003292"/>
                  </a:cubicBezTo>
                  <a:cubicBezTo>
                    <a:pt x="2489784" y="2000795"/>
                    <a:pt x="2490452" y="1998290"/>
                    <a:pt x="2491134" y="1995793"/>
                  </a:cubicBezTo>
                  <a:cubicBezTo>
                    <a:pt x="2499054" y="2002961"/>
                    <a:pt x="2501400" y="2013135"/>
                    <a:pt x="2503916" y="2021502"/>
                  </a:cubicBezTo>
                  <a:cubicBezTo>
                    <a:pt x="2508466" y="2036606"/>
                    <a:pt x="2511125" y="2051935"/>
                    <a:pt x="2513300" y="2067236"/>
                  </a:cubicBezTo>
                  <a:cubicBezTo>
                    <a:pt x="2518902" y="2106707"/>
                    <a:pt x="2520736" y="2146455"/>
                    <a:pt x="2519954" y="2186078"/>
                  </a:cubicBezTo>
                  <a:cubicBezTo>
                    <a:pt x="2519585" y="2205004"/>
                    <a:pt x="2518547" y="2223938"/>
                    <a:pt x="2516258" y="2242810"/>
                  </a:cubicBezTo>
                  <a:cubicBezTo>
                    <a:pt x="2515575" y="2248421"/>
                    <a:pt x="2510044" y="2257557"/>
                    <a:pt x="2515788" y="2262335"/>
                  </a:cubicBezTo>
                  <a:cubicBezTo>
                    <a:pt x="2526196" y="2270997"/>
                    <a:pt x="2536604" y="2279659"/>
                    <a:pt x="2547011" y="2288321"/>
                  </a:cubicBezTo>
                  <a:cubicBezTo>
                    <a:pt x="2648528" y="2372801"/>
                    <a:pt x="2750045" y="2457282"/>
                    <a:pt x="2851548" y="2541762"/>
                  </a:cubicBezTo>
                  <a:cubicBezTo>
                    <a:pt x="2887733" y="2571873"/>
                    <a:pt x="2923918" y="2601984"/>
                    <a:pt x="2960103" y="2632104"/>
                  </a:cubicBezTo>
                  <a:cubicBezTo>
                    <a:pt x="2969402" y="2639844"/>
                    <a:pt x="2971734" y="2646215"/>
                    <a:pt x="2976099" y="2655710"/>
                  </a:cubicBezTo>
                  <a:cubicBezTo>
                    <a:pt x="3007009" y="2723054"/>
                    <a:pt x="3037904" y="2790390"/>
                    <a:pt x="3068815" y="2857734"/>
                  </a:cubicBezTo>
                  <a:cubicBezTo>
                    <a:pt x="3118677" y="2966375"/>
                    <a:pt x="3168526" y="3075025"/>
                    <a:pt x="3218389" y="3183666"/>
                  </a:cubicBezTo>
                  <a:cubicBezTo>
                    <a:pt x="3266716" y="3288960"/>
                    <a:pt x="3315029" y="3394254"/>
                    <a:pt x="3363356" y="3499548"/>
                  </a:cubicBezTo>
                  <a:cubicBezTo>
                    <a:pt x="3389645" y="3556843"/>
                    <a:pt x="3415935" y="3614139"/>
                    <a:pt x="3442238" y="3671435"/>
                  </a:cubicBezTo>
                  <a:cubicBezTo>
                    <a:pt x="3465769" y="3722700"/>
                    <a:pt x="3514907" y="3766851"/>
                    <a:pt x="3587732" y="3795055"/>
                  </a:cubicBezTo>
                  <a:cubicBezTo>
                    <a:pt x="3701078" y="3838955"/>
                    <a:pt x="3849884" y="3834580"/>
                    <a:pt x="3956122" y="3784067"/>
                  </a:cubicBezTo>
                  <a:cubicBezTo>
                    <a:pt x="4052122" y="3738413"/>
                    <a:pt x="4101175" y="3661458"/>
                    <a:pt x="4082066" y="3586722"/>
                  </a:cubicBezTo>
                  <a:cubicBezTo>
                    <a:pt x="4078767" y="3573819"/>
                    <a:pt x="4075468" y="3560924"/>
                    <a:pt x="4072170" y="3548021"/>
                  </a:cubicBezTo>
                  <a:cubicBezTo>
                    <a:pt x="4052279" y="3470242"/>
                    <a:pt x="4032388" y="3392464"/>
                    <a:pt x="4012511" y="3314686"/>
                  </a:cubicBezTo>
                  <a:cubicBezTo>
                    <a:pt x="3983563" y="3201464"/>
                    <a:pt x="3954615" y="3088241"/>
                    <a:pt x="3925653" y="2975019"/>
                  </a:cubicBezTo>
                  <a:cubicBezTo>
                    <a:pt x="3898027" y="2866978"/>
                    <a:pt x="3870402" y="2758928"/>
                    <a:pt x="3842775" y="2650886"/>
                  </a:cubicBezTo>
                  <a:cubicBezTo>
                    <a:pt x="3826866" y="2588651"/>
                    <a:pt x="3810941" y="2526407"/>
                    <a:pt x="3795031" y="2464172"/>
                  </a:cubicBezTo>
                  <a:cubicBezTo>
                    <a:pt x="3794107" y="2460530"/>
                    <a:pt x="3793169" y="2456888"/>
                    <a:pt x="3792245" y="2453246"/>
                  </a:cubicBezTo>
                  <a:cubicBezTo>
                    <a:pt x="3783273" y="2418133"/>
                    <a:pt x="3756969" y="2388882"/>
                    <a:pt x="3727737" y="2359245"/>
                  </a:cubicBezTo>
                  <a:cubicBezTo>
                    <a:pt x="3716377" y="2347737"/>
                    <a:pt x="3705031" y="2336230"/>
                    <a:pt x="3693670" y="2324722"/>
                  </a:cubicBezTo>
                  <a:cubicBezTo>
                    <a:pt x="3620959" y="2251042"/>
                    <a:pt x="3548262" y="2177371"/>
                    <a:pt x="3475551" y="2103692"/>
                  </a:cubicBezTo>
                  <a:cubicBezTo>
                    <a:pt x="3377731" y="2004563"/>
                    <a:pt x="3279911" y="1905425"/>
                    <a:pt x="3182090" y="1806296"/>
                  </a:cubicBezTo>
                  <a:cubicBezTo>
                    <a:pt x="3110943" y="1734191"/>
                    <a:pt x="3039796" y="1662086"/>
                    <a:pt x="2968634" y="1589990"/>
                  </a:cubicBezTo>
                  <a:cubicBezTo>
                    <a:pt x="2961084" y="1582339"/>
                    <a:pt x="2953535" y="1574688"/>
                    <a:pt x="2945985" y="1567038"/>
                  </a:cubicBezTo>
                  <a:cubicBezTo>
                    <a:pt x="2944307" y="1565329"/>
                    <a:pt x="2942615" y="1563628"/>
                    <a:pt x="2940937" y="1561919"/>
                  </a:cubicBezTo>
                  <a:cubicBezTo>
                    <a:pt x="2937454" y="1558385"/>
                    <a:pt x="2943482" y="1548792"/>
                    <a:pt x="2944506" y="1544765"/>
                  </a:cubicBezTo>
                  <a:cubicBezTo>
                    <a:pt x="2960814" y="1480517"/>
                    <a:pt x="2965336" y="1415221"/>
                    <a:pt x="2967539" y="1350257"/>
                  </a:cubicBezTo>
                  <a:cubicBezTo>
                    <a:pt x="2970639" y="1259334"/>
                    <a:pt x="2968776" y="1168348"/>
                    <a:pt x="2967681" y="1077407"/>
                  </a:cubicBezTo>
                  <a:cubicBezTo>
                    <a:pt x="2966658" y="992577"/>
                    <a:pt x="2959748" y="908016"/>
                    <a:pt x="2953122" y="823294"/>
                  </a:cubicBezTo>
                  <a:cubicBezTo>
                    <a:pt x="2963928" y="829558"/>
                    <a:pt x="2969942" y="839902"/>
                    <a:pt x="2975501" y="848188"/>
                  </a:cubicBezTo>
                  <a:cubicBezTo>
                    <a:pt x="2985625" y="863293"/>
                    <a:pt x="2993885" y="878890"/>
                    <a:pt x="3001634" y="894531"/>
                  </a:cubicBezTo>
                  <a:cubicBezTo>
                    <a:pt x="3021284" y="934217"/>
                    <a:pt x="3037251" y="974708"/>
                    <a:pt x="3050160" y="1015467"/>
                  </a:cubicBezTo>
                  <a:cubicBezTo>
                    <a:pt x="3053146" y="1024907"/>
                    <a:pt x="3055947" y="1034375"/>
                    <a:pt x="3058478" y="1043869"/>
                  </a:cubicBezTo>
                  <a:cubicBezTo>
                    <a:pt x="3059672" y="1048334"/>
                    <a:pt x="3060796" y="1052799"/>
                    <a:pt x="3061862" y="1057273"/>
                  </a:cubicBezTo>
                  <a:cubicBezTo>
                    <a:pt x="3062360" y="1059349"/>
                    <a:pt x="3062161" y="1066696"/>
                    <a:pt x="3064464" y="1068047"/>
                  </a:cubicBezTo>
                  <a:cubicBezTo>
                    <a:pt x="3074914" y="1074177"/>
                    <a:pt x="3085364" y="1080306"/>
                    <a:pt x="3095815" y="1086427"/>
                  </a:cubicBezTo>
                  <a:cubicBezTo>
                    <a:pt x="3119986" y="1100601"/>
                    <a:pt x="3144170" y="1114775"/>
                    <a:pt x="3168341" y="1128958"/>
                  </a:cubicBezTo>
                  <a:cubicBezTo>
                    <a:pt x="3215886" y="1156841"/>
                    <a:pt x="3266417" y="1179077"/>
                    <a:pt x="3331167" y="1187954"/>
                  </a:cubicBezTo>
                  <a:cubicBezTo>
                    <a:pt x="3353802" y="1191059"/>
                    <a:pt x="3376664" y="1192070"/>
                    <a:pt x="3399698" y="1192508"/>
                  </a:cubicBezTo>
                  <a:cubicBezTo>
                    <a:pt x="3444670" y="1193358"/>
                    <a:pt x="3489627" y="1194217"/>
                    <a:pt x="3534599" y="1195068"/>
                  </a:cubicBezTo>
                  <a:cubicBezTo>
                    <a:pt x="3706581" y="1198325"/>
                    <a:pt x="3878562" y="1201591"/>
                    <a:pt x="4050544" y="1204848"/>
                  </a:cubicBezTo>
                  <a:cubicBezTo>
                    <a:pt x="4202763" y="1207729"/>
                    <a:pt x="4354982" y="1210620"/>
                    <a:pt x="4507201" y="1213501"/>
                  </a:cubicBezTo>
                  <a:cubicBezTo>
                    <a:pt x="4544679" y="1214208"/>
                    <a:pt x="4583196" y="1216221"/>
                    <a:pt x="4620433" y="1212839"/>
                  </a:cubicBezTo>
                  <a:cubicBezTo>
                    <a:pt x="4748837" y="1201170"/>
                    <a:pt x="4853667" y="1136018"/>
                    <a:pt x="4872790" y="1055171"/>
                  </a:cubicBezTo>
                  <a:cubicBezTo>
                    <a:pt x="4897601" y="950404"/>
                    <a:pt x="4774131" y="851070"/>
                    <a:pt x="4606542" y="841110"/>
                  </a:cubicBezTo>
                  <a:close/>
                </a:path>
              </a:pathLst>
            </a:custGeom>
            <a:grpFill/>
            <a:effectLst>
              <a:outerShdw blurRad="152400" algn="ctr" rotWithShape="0">
                <a:schemeClr val="accent1">
                  <a:alpha val="50000"/>
                </a:schemeClr>
              </a:outerShdw>
            </a:effectLst>
          </p:spPr>
          <p:txBody>
            <a:bodyPr vert="horz" wrap="square" lIns="126000" tIns="0" rIns="0" bIns="0" rtlCol="0" anchor="ctr">
              <a:noAutofit/>
            </a:bodyPr>
            <a:lstStyle/>
            <a:p>
              <a:pPr>
                <a:lnSpc>
                  <a:spcPct val="105000"/>
                </a:lnSpc>
              </a:pPr>
              <a:endParaRPr lang="nl-NL" sz="1000" cap="all" spc="100">
                <a:solidFill>
                  <a:schemeClr val="bg1"/>
                </a:solidFill>
              </a:endParaRPr>
            </a:p>
          </p:txBody>
        </p:sp>
      </p:grpSp>
      <p:sp>
        <p:nvSpPr>
          <p:cNvPr id="72" name="Rechthoek 71">
            <a:extLst>
              <a:ext uri="{FF2B5EF4-FFF2-40B4-BE49-F238E27FC236}">
                <a16:creationId xmlns:a16="http://schemas.microsoft.com/office/drawing/2014/main" id="{77DAA7B5-563A-3FFC-5062-36DD60C95433}"/>
              </a:ext>
            </a:extLst>
          </p:cNvPr>
          <p:cNvSpPr/>
          <p:nvPr/>
        </p:nvSpPr>
        <p:spPr>
          <a:xfrm>
            <a:off x="12844617" y="5567940"/>
            <a:ext cx="2944682" cy="252093"/>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hlinkClick r:id="rId3"/>
              </a:rPr>
              <a:t>https://youtu.be/WZrCQZzX9gc</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202728599"/>
      </p:ext>
    </p:extLst>
  </p:cSld>
  <p:clrMapOvr>
    <a:masterClrMapping/>
  </p:clrMapOvr>
</p:sld>
</file>

<file path=ppt/theme/theme1.xml><?xml version="1.0" encoding="utf-8"?>
<a:theme xmlns:a="http://schemas.openxmlformats.org/drawingml/2006/main" name="PPTsolutions">
  <a:themeElements>
    <a:clrScheme name="Aangepast 499">
      <a:dk1>
        <a:sysClr val="windowText" lastClr="000000"/>
      </a:dk1>
      <a:lt1>
        <a:sysClr val="window" lastClr="FFFFFF"/>
      </a:lt1>
      <a:dk2>
        <a:srgbClr val="3F3F3F"/>
      </a:dk2>
      <a:lt2>
        <a:srgbClr val="A5A5A5"/>
      </a:lt2>
      <a:accent1>
        <a:srgbClr val="004DE5"/>
      </a:accent1>
      <a:accent2>
        <a:srgbClr val="00194E"/>
      </a:accent2>
      <a:accent3>
        <a:srgbClr val="3371E9"/>
      </a:accent3>
      <a:accent4>
        <a:srgbClr val="004DE5"/>
      </a:accent4>
      <a:accent5>
        <a:srgbClr val="00194E"/>
      </a:accent5>
      <a:accent6>
        <a:srgbClr val="3371E9"/>
      </a:accent6>
      <a:hlink>
        <a:srgbClr val="0563C1"/>
      </a:hlink>
      <a:folHlink>
        <a:srgbClr val="954F72"/>
      </a:folHlink>
    </a:clrScheme>
    <a:fontScheme name="Aangepast 19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1439</TotalTime>
  <Words>427</Words>
  <Application>Microsoft Office PowerPoint</Application>
  <PresentationFormat>Breedbeeld</PresentationFormat>
  <Paragraphs>64</Paragraphs>
  <Slides>1</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vt:i4>
      </vt:variant>
    </vt:vector>
  </HeadingPairs>
  <TitlesOfParts>
    <vt:vector size="5" baseType="lpstr">
      <vt:lpstr>Arial</vt:lpstr>
      <vt:lpstr>Calibri</vt:lpstr>
      <vt:lpstr>Segoe UI</vt:lpstr>
      <vt:lpstr>PPTsolutions</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journey weggever</dc:title>
  <dc:creator>Kees Filius</dc:creator>
  <cp:lastModifiedBy>Kees Filius</cp:lastModifiedBy>
  <cp:revision>36</cp:revision>
  <cp:lastPrinted>2022-04-14T13:42:34Z</cp:lastPrinted>
  <dcterms:created xsi:type="dcterms:W3CDTF">2022-03-01T13:22:10Z</dcterms:created>
  <dcterms:modified xsi:type="dcterms:W3CDTF">2022-06-15T13:18:04Z</dcterms:modified>
</cp:coreProperties>
</file>