
<file path=[Content_Types].xml><?xml version="1.0" encoding="utf-8"?>
<Types xmlns="http://schemas.openxmlformats.org/package/2006/content-types">
  <Default ContentType="application/vnd.openxmlformats-officedocument.oleObject" Extension="bin"/>
  <Default ContentType="image/x-emf" Extension="emf"/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image/vnd.ms-photo" Extension="wdp"/>
  <Default ContentType="application/vnd.openxmlformats-officedocument.spreadsheetml.sheet" Extension="xlsx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notesMaster+xml" PartName="/ppt/notesMasters/notesMaster1.xml"/>
  <Override ContentType="application/vnd.openxmlformats-officedocument.presentationml.tags+xml" PartName="/ppt/tags/tag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tags+xml" PartName="/ppt/tags/tag2.xml"/>
  <Override ContentType="application/vnd.openxmlformats-officedocument.presentationml.tags+xml" PartName="/ppt/tags/tag3.xml"/>
  <Override ContentType="application/vnd.openxmlformats-officedocument.presentationml.tags+xml" PartName="/ppt/tags/tag4.xml"/>
  <Override ContentType="application/vnd.openxmlformats-officedocument.presentationml.tags+xml" PartName="/ppt/tags/tag5.xml"/>
  <Override ContentType="application/vnd.openxmlformats-officedocument.presentationml.tags+xml" PartName="/ppt/tags/tag6.xml"/>
  <Override ContentType="application/vnd.openxmlformats-officedocument.presentationml.tags+xml" PartName="/ppt/tags/tag7.xml"/>
  <Override ContentType="application/vnd.openxmlformats-officedocument.presentationml.tags+xml" PartName="/ppt/tags/tag8.xml"/>
  <Override ContentType="application/vnd.openxmlformats-officedocument.presentationml.tags+xml" PartName="/ppt/tags/tag9.xml"/>
  <Override ContentType="application/vnd.openxmlformats-officedocument.presentationml.tags+xml" PartName="/ppt/tags/tag10.xml"/>
  <Override ContentType="application/vnd.openxmlformats-officedocument.presentationml.tags+xml" PartName="/ppt/tags/tag1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presentationml.tags+xml" PartName="/ppt/tags/tag15.xml"/>
  <Override ContentType="application/vnd.openxmlformats-officedocument.presentationml.tags+xml" PartName="/ppt/tags/tag16.xml"/>
  <Override ContentType="application/vnd.openxmlformats-officedocument.presentationml.tags+xml" PartName="/ppt/tags/tag17.xml"/>
  <Override ContentType="application/vnd.openxmlformats-officedocument.presentationml.tags+xml" PartName="/ppt/tags/tag18.xml"/>
  <Override ContentType="application/vnd.openxmlformats-officedocument.presentationml.slideLayout+xml" PartName="/ppt/slideLayouts/slideLayout17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tags+xml" PartName="/ppt/tags/tag19.xml"/>
  <Override ContentType="application/vnd.openxmlformats-officedocument.presentationml.notesSlide+xml" PartName="/ppt/notesSlides/notesSlide1.xml"/>
  <Override ContentType="application/vnd.openxmlformats-officedocument.presentationml.tags+xml" PartName="/ppt/tags/tag20.xml"/>
  <Override ContentType="application/vnd.openxmlformats-officedocument.presentationml.tags+xml" PartName="/ppt/tags/tag21.xml"/>
  <Override ContentType="application/vnd.openxmlformats-officedocument.presentationml.tags+xml" PartName="/ppt/tags/tag22.xml"/>
  <Override ContentType="application/vnd.openxmlformats-officedocument.presentationml.tags+xml" PartName="/ppt/tags/tag23.xml"/>
  <Override ContentType="application/vnd.openxmlformats-officedocument.drawingml.chart+xml" PartName="/ppt/charts/chart1.xml"/>
  <Override ContentType="application/vnd.ms-office.chartstyle+xml" PartName="/ppt/charts/style1.xml"/>
  <Override ContentType="application/vnd.ms-office.chartcolorstyle+xml" PartName="/ppt/charts/colors1.xml"/>
  <Override ContentType="application/vnd.openxmlformats-officedocument.drawingml.chart+xml" PartName="/ppt/charts/chart2.xml"/>
  <Override ContentType="application/vnd.ms-office.chartstyle+xml" PartName="/ppt/charts/style2.xml"/>
  <Override ContentType="application/vnd.ms-office.chartcolorstyle+xml" PartName="/ppt/charts/colors2.xml"/>
  <Override ContentType="application/vnd.openxmlformats-officedocument.presentationml.tags+xml" PartName="/ppt/tags/tag24.xml"/>
  <Override ContentType="application/vnd.openxmlformats-officedocument.presentationml.tags+xml" PartName="/ppt/tags/tag25.xml"/>
  <Override ContentType="application/vnd.openxmlformats-officedocument.presentationml.notesSlide+xml" PartName="/ppt/notesSlides/notesSlide2.xml"/>
  <Override ContentType="application/vnd.openxmlformats-officedocument.presentationml.tags+xml" PartName="/ppt/tags/tag26.xml"/>
  <Override ContentType="application/vnd.openxmlformats-officedocument.presentationml.tags+xml" PartName="/ppt/tags/tag27.xml"/>
  <Override ContentType="application/vnd.openxmlformats-officedocument.presentationml.notesSlide+xml" PartName="/ppt/notesSlides/notesSlide3.xml"/>
  <Override ContentType="application/vnd.openxmlformats-officedocument.presentationml.tags+xml" PartName="/ppt/tags/tag28.xml"/>
  <Override ContentType="application/vnd.openxmlformats-officedocument.presentationml.tags+xml" PartName="/ppt/tags/tag29.xml"/>
  <Override ContentType="application/vnd.openxmlformats-officedocument.presentationml.tags+xml" PartName="/ppt/tags/tag30.xml"/>
  <Override ContentType="application/vnd.openxmlformats-officedocument.presentationml.tags+xml" PartName="/ppt/tags/tag31.xml"/>
  <Override ContentType="application/vnd.openxmlformats-officedocument.presentationml.tags+xml" PartName="/ppt/tags/tag32.xml"/>
  <Override ContentType="application/vnd.openxmlformats-officedocument.presentationml.tags+xml" PartName="/ppt/tags/tag33.xml"/>
  <Override ContentType="application/vnd.openxmlformats-officedocument.presentationml.notesSlide+xml" PartName="/ppt/notesSlides/notesSlide4.xml"/>
  <Override ContentType="application/vnd.openxmlformats-officedocument.presentationml.tags+xml" PartName="/ppt/tags/tag34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9" r:id="rId2"/>
  </p:sldMasterIdLst>
  <p:notesMasterIdLst>
    <p:notesMasterId r:id="rId20"/>
  </p:notesMasterIdLst>
  <p:sldIdLst>
    <p:sldId id="256" r:id="rId3"/>
    <p:sldId id="273" r:id="rId4"/>
    <p:sldId id="260" r:id="rId5"/>
    <p:sldId id="268" r:id="rId6"/>
    <p:sldId id="265" r:id="rId7"/>
    <p:sldId id="258" r:id="rId8"/>
    <p:sldId id="267" r:id="rId9"/>
    <p:sldId id="274" r:id="rId10"/>
    <p:sldId id="264" r:id="rId11"/>
    <p:sldId id="270" r:id="rId12"/>
    <p:sldId id="259" r:id="rId13"/>
    <p:sldId id="266" r:id="rId14"/>
    <p:sldId id="261" r:id="rId15"/>
    <p:sldId id="269" r:id="rId16"/>
    <p:sldId id="262" r:id="rId17"/>
    <p:sldId id="271" r:id="rId18"/>
    <p:sldId id="2186" r:id="rId19"/>
  </p:sldIdLst>
  <p:sldSz cx="12192000" cy="6858000"/>
  <p:notesSz cx="6858000" cy="9144000"/>
  <p:custDataLst>
    <p:tags r:id="rId21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usiness template" id="{62791FE9-D6C0-4617-9E96-1B5BCD9068D5}">
          <p14:sldIdLst>
            <p14:sldId id="256"/>
            <p14:sldId id="273"/>
            <p14:sldId id="260"/>
            <p14:sldId id="268"/>
            <p14:sldId id="265"/>
            <p14:sldId id="258"/>
            <p14:sldId id="267"/>
            <p14:sldId id="274"/>
            <p14:sldId id="264"/>
            <p14:sldId id="270"/>
            <p14:sldId id="259"/>
            <p14:sldId id="266"/>
            <p14:sldId id="261"/>
            <p14:sldId id="269"/>
            <p14:sldId id="262"/>
            <p14:sldId id="271"/>
          </p14:sldIdLst>
        </p14:section>
        <p14:section name="OUTRO" id="{4DAD4B6F-C6F9-4723-8510-4720965C0D54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mco Hogeveen" initials="RH" lastIdx="31" clrIdx="0">
    <p:extLst>
      <p:ext uri="{19B8F6BF-5375-455C-9EA6-DF929625EA0E}">
        <p15:presenceInfo xmlns:p15="http://schemas.microsoft.com/office/powerpoint/2012/main" userId="S::Remco@pptsolutions.nl::ddfcd2ee-627e-4160-9a42-228e2d80496f" providerId="AD"/>
      </p:ext>
    </p:extLst>
  </p:cmAuthor>
  <p:cmAuthor id="2" name="Etienne David" initials="ED" lastIdx="5" clrIdx="1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76019" autoAdjust="0"/>
  </p:normalViewPr>
  <p:slideViewPr>
    <p:cSldViewPr snapToGrid="0" snapToObjects="1">
      <p:cViewPr>
        <p:scale>
          <a:sx n="66" d="100"/>
          <a:sy n="66" d="100"/>
        </p:scale>
        <p:origin x="161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Reeks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Categorie 1</c:v>
                </c:pt>
                <c:pt idx="1">
                  <c:v>Categorie 2</c:v>
                </c:pt>
                <c:pt idx="2">
                  <c:v>Categorie 3</c:v>
                </c:pt>
                <c:pt idx="3">
                  <c:v>Categorie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8-F843-AA87-C7966B4DC9A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Reeks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Categorie 1</c:v>
                </c:pt>
                <c:pt idx="1">
                  <c:v>Categorie 2</c:v>
                </c:pt>
                <c:pt idx="2">
                  <c:v>Categorie 3</c:v>
                </c:pt>
                <c:pt idx="3">
                  <c:v>Categorie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B8-F843-AA87-C7966B4DC9A5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Reeks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Categorie 1</c:v>
                </c:pt>
                <c:pt idx="1">
                  <c:v>Categorie 2</c:v>
                </c:pt>
                <c:pt idx="2">
                  <c:v>Categorie 3</c:v>
                </c:pt>
                <c:pt idx="3">
                  <c:v>Categorie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B8-F843-AA87-C7966B4DC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100"/>
        <c:axId val="1734757535"/>
        <c:axId val="1734759183"/>
      </c:barChart>
      <c:catAx>
        <c:axId val="173475753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34759183"/>
        <c:crosses val="autoZero"/>
        <c:auto val="1"/>
        <c:lblAlgn val="ctr"/>
        <c:lblOffset val="100"/>
        <c:noMultiLvlLbl val="0"/>
      </c:catAx>
      <c:valAx>
        <c:axId val="1734759183"/>
        <c:scaling>
          <c:orientation val="minMax"/>
          <c:max val="1"/>
        </c:scaling>
        <c:delete val="0"/>
        <c:axPos val="l"/>
        <c:majorGridlines>
          <c:spPr>
            <a:ln w="3175" cap="flat" cmpd="sng" algn="ctr">
              <a:solidFill>
                <a:schemeClr val="accent3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34757535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F-4CF4-AAE6-508F3F16E6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F-4CF4-AAE6-508F3F16E6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F-4CF4-AAE6-508F3F16E6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F-4CF4-AAE6-508F3F16E604}"/>
              </c:ext>
            </c:extLst>
          </c:dPt>
          <c:cat>
            <c:strRef>
              <c:f>Blad1!$A$2:$A$5</c:f>
              <c:strCache>
                <c:ptCount val="3"/>
                <c:pt idx="0">
                  <c:v>1e kwrt</c:v>
                </c:pt>
                <c:pt idx="1">
                  <c:v>2e kwrt</c:v>
                </c:pt>
                <c:pt idx="2">
                  <c:v>3e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1-2A4F-B979-5E1A65343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17E82-0C9C-4CFA-8DD1-790D335EEAF3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4C604-337E-401F-AA36-717D5415616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605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4C604-337E-401F-AA36-717D5415616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48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4C604-337E-401F-AA36-717D5415616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383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4C604-337E-401F-AA36-717D541561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808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44C604-337E-401F-AA36-717D5415616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7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8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8.emf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oleObject" Target="../embeddings/oleObject13.bin"/><Relationship Id="rId7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C01539E-84E0-6541-81A8-EA1B54FF85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235808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C01539E-84E0-6541-81A8-EA1B54FF85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" name="Tijdelijke aanduiding voor tekst 129">
            <a:extLst>
              <a:ext uri="{FF2B5EF4-FFF2-40B4-BE49-F238E27FC236}">
                <a16:creationId xmlns:a16="http://schemas.microsoft.com/office/drawing/2014/main" id="{5DD0A96D-947E-D640-A73C-2C5A980A9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5590028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30340C-0F0C-4F4A-A05B-1C2645EF2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568858" y="668555"/>
            <a:ext cx="2731745" cy="699205"/>
          </a:xfrm>
        </p:spPr>
        <p:txBody>
          <a:bodyPr anchor="ctr" anchorCtr="0"/>
          <a:lstStyle>
            <a:lvl1pPr marL="0" indent="0" algn="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Plaats hier de ondertitel </a:t>
            </a:r>
            <a:br>
              <a:rPr lang="nl-NL" dirty="0"/>
            </a:br>
            <a:r>
              <a:rPr lang="nl-NL" dirty="0"/>
              <a:t>van je presentatie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4D513B-3E43-FE4D-A6D4-F621DF764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57A471-4441-9E48-905D-CF83919B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52277C-0B2E-EF4C-AE02-E13623AD8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764593D3-018F-3A40-B862-B8E44ED9AEC2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 err="1">
                <a:solidFill>
                  <a:schemeClr val="tx1"/>
                </a:solidFill>
                <a:latin typeface="+mj-lt"/>
              </a:rPr>
              <a:t>Titeldia</a:t>
            </a:r>
            <a:endParaRPr lang="nl-NL" sz="2000" b="0" cap="none" baseline="0" noProof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Tijdelijke aanduiding voor afbeelding 41">
            <a:extLst>
              <a:ext uri="{FF2B5EF4-FFF2-40B4-BE49-F238E27FC236}">
                <a16:creationId xmlns:a16="http://schemas.microsoft.com/office/drawing/2014/main" id="{5E13C702-0C80-4F42-9D1B-588472A35D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9425" y="549275"/>
            <a:ext cx="6048375" cy="5202572"/>
          </a:xfr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12700" indent="-12700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A4075C-CCFE-CE48-AD24-959636D91F6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919288" y="3429000"/>
            <a:ext cx="8713782" cy="1760965"/>
          </a:xfrm>
        </p:spPr>
        <p:txBody>
          <a:bodyPr vert="horz" anchor="ctr" anchorCtr="0"/>
          <a:lstStyle>
            <a:lvl1pPr algn="r">
              <a:defRPr sz="5400" cap="all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PLAATS DE TITEL VAN </a:t>
            </a:r>
            <a:br>
              <a:rPr lang="nl-NL" dirty="0"/>
            </a:br>
            <a:r>
              <a:rPr lang="nl-NL" dirty="0"/>
              <a:t>JE PRESENTATIE HIER</a:t>
            </a:r>
          </a:p>
        </p:txBody>
      </p:sp>
      <p:grpSp>
        <p:nvGrpSpPr>
          <p:cNvPr id="222" name="INSTRUCTIE">
            <a:extLst>
              <a:ext uri="{FF2B5EF4-FFF2-40B4-BE49-F238E27FC236}">
                <a16:creationId xmlns:a16="http://schemas.microsoft.com/office/drawing/2014/main" id="{3C61E338-FE14-D543-A626-CACC9F0B823D}"/>
              </a:ext>
            </a:extLst>
          </p:cNvPr>
          <p:cNvGrpSpPr/>
          <p:nvPr userDrawn="1"/>
        </p:nvGrpSpPr>
        <p:grpSpPr>
          <a:xfrm>
            <a:off x="-3786437" y="0"/>
            <a:ext cx="3693386" cy="6452863"/>
            <a:chOff x="-3786437" y="0"/>
            <a:chExt cx="3693386" cy="6452863"/>
          </a:xfrm>
        </p:grpSpPr>
        <p:sp>
          <p:nvSpPr>
            <p:cNvPr id="223" name="Rechthoek 222">
              <a:extLst>
                <a:ext uri="{FF2B5EF4-FFF2-40B4-BE49-F238E27FC236}">
                  <a16:creationId xmlns:a16="http://schemas.microsoft.com/office/drawing/2014/main" id="{F2315AA7-966A-0D4E-99AF-2633A21AF0D3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24" name="INSTRUCTIE">
              <a:extLst>
                <a:ext uri="{FF2B5EF4-FFF2-40B4-BE49-F238E27FC236}">
                  <a16:creationId xmlns:a16="http://schemas.microsoft.com/office/drawing/2014/main" id="{3EF52B7C-D63E-8144-B0FD-BA27AE777FFB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225" name="Rechthoek 224">
                <a:extLst>
                  <a:ext uri="{FF2B5EF4-FFF2-40B4-BE49-F238E27FC236}">
                    <a16:creationId xmlns:a16="http://schemas.microsoft.com/office/drawing/2014/main" id="{F9DF699D-39B5-E74D-9823-96920DD9A49E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226" name="Ovaal 225">
                <a:extLst>
                  <a:ext uri="{FF2B5EF4-FFF2-40B4-BE49-F238E27FC236}">
                    <a16:creationId xmlns:a16="http://schemas.microsoft.com/office/drawing/2014/main" id="{3C7A70C0-D969-D447-8AF7-05BD21CAEE94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27" name="Rechthoek 226">
                <a:extLst>
                  <a:ext uri="{FF2B5EF4-FFF2-40B4-BE49-F238E27FC236}">
                    <a16:creationId xmlns:a16="http://schemas.microsoft.com/office/drawing/2014/main" id="{9D446D37-C727-114E-971B-5021E231BF60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28" name="Groep 227">
                <a:extLst>
                  <a:ext uri="{FF2B5EF4-FFF2-40B4-BE49-F238E27FC236}">
                    <a16:creationId xmlns:a16="http://schemas.microsoft.com/office/drawing/2014/main" id="{409A5ECB-FEB5-A141-A26B-93CD0F8FABF1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74" name="Rechthoek 273">
                  <a:extLst>
                    <a:ext uri="{FF2B5EF4-FFF2-40B4-BE49-F238E27FC236}">
                      <a16:creationId xmlns:a16="http://schemas.microsoft.com/office/drawing/2014/main" id="{D1DB1B1F-55C3-7047-9B08-EAEF74528EE5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5" name="Ovaal 274">
                  <a:extLst>
                    <a:ext uri="{FF2B5EF4-FFF2-40B4-BE49-F238E27FC236}">
                      <a16:creationId xmlns:a16="http://schemas.microsoft.com/office/drawing/2014/main" id="{3A30EF26-E56D-D648-A4D8-0FDBE34B0BE9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6" name="Vrije vorm: vorm 161">
                  <a:extLst>
                    <a:ext uri="{FF2B5EF4-FFF2-40B4-BE49-F238E27FC236}">
                      <a16:creationId xmlns:a16="http://schemas.microsoft.com/office/drawing/2014/main" id="{14225AF3-2FC9-8E42-86CC-7871355AB412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7" name="Rechthoek: afgeronde hoeken 162">
                  <a:extLst>
                    <a:ext uri="{FF2B5EF4-FFF2-40B4-BE49-F238E27FC236}">
                      <a16:creationId xmlns:a16="http://schemas.microsoft.com/office/drawing/2014/main" id="{E4EC9658-6A2F-4C4A-8B1C-B03D2DBC1617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78" name="Rechte verbindingslijn 277">
                  <a:extLst>
                    <a:ext uri="{FF2B5EF4-FFF2-40B4-BE49-F238E27FC236}">
                      <a16:creationId xmlns:a16="http://schemas.microsoft.com/office/drawing/2014/main" id="{B3B5B086-7453-7D45-B7F7-FFFB953597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79" name="Rechte verbindingslijn 278">
                  <a:extLst>
                    <a:ext uri="{FF2B5EF4-FFF2-40B4-BE49-F238E27FC236}">
                      <a16:creationId xmlns:a16="http://schemas.microsoft.com/office/drawing/2014/main" id="{6C61A58E-8934-7A45-A1CB-E4D3496F30CB}"/>
                    </a:ext>
                  </a:extLst>
                </p:cNvPr>
                <p:cNvCxnSpPr>
                  <a:cxnSpLocks/>
                  <a:stCxn id="277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229" name="Ovaal 228">
                <a:extLst>
                  <a:ext uri="{FF2B5EF4-FFF2-40B4-BE49-F238E27FC236}">
                    <a16:creationId xmlns:a16="http://schemas.microsoft.com/office/drawing/2014/main" id="{55583776-4C34-2043-8242-41BF98431164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30" name="Rechthoek 229">
                <a:extLst>
                  <a:ext uri="{FF2B5EF4-FFF2-40B4-BE49-F238E27FC236}">
                    <a16:creationId xmlns:a16="http://schemas.microsoft.com/office/drawing/2014/main" id="{725708A6-D06C-984B-84E1-2D6D981AC9D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31" name="Groep 230">
                <a:extLst>
                  <a:ext uri="{FF2B5EF4-FFF2-40B4-BE49-F238E27FC236}">
                    <a16:creationId xmlns:a16="http://schemas.microsoft.com/office/drawing/2014/main" id="{C7027147-4E73-AB46-B65A-EE665C7497F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271" name="Rechthoek 270">
                  <a:extLst>
                    <a:ext uri="{FF2B5EF4-FFF2-40B4-BE49-F238E27FC236}">
                      <a16:creationId xmlns:a16="http://schemas.microsoft.com/office/drawing/2014/main" id="{DA200003-DF8D-1C47-80F5-E8314B068C93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72" name="Rechte verbindingslijn 271">
                  <a:extLst>
                    <a:ext uri="{FF2B5EF4-FFF2-40B4-BE49-F238E27FC236}">
                      <a16:creationId xmlns:a16="http://schemas.microsoft.com/office/drawing/2014/main" id="{30A6B535-2F2E-E943-A9C0-BB060431D999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73" name="Gelijkbenige driehoek 201">
                  <a:extLst>
                    <a:ext uri="{FF2B5EF4-FFF2-40B4-BE49-F238E27FC236}">
                      <a16:creationId xmlns:a16="http://schemas.microsoft.com/office/drawing/2014/main" id="{32974556-EB86-CA46-AC3E-F3541D492078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32" name="Ovaal 231">
                <a:extLst>
                  <a:ext uri="{FF2B5EF4-FFF2-40B4-BE49-F238E27FC236}">
                    <a16:creationId xmlns:a16="http://schemas.microsoft.com/office/drawing/2014/main" id="{8486122F-D7D7-A144-AF25-BAF44456C7D1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33" name="Rechthoek 232">
                <a:extLst>
                  <a:ext uri="{FF2B5EF4-FFF2-40B4-BE49-F238E27FC236}">
                    <a16:creationId xmlns:a16="http://schemas.microsoft.com/office/drawing/2014/main" id="{E55269E0-5876-9D40-AC5C-09BCA1026111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34" name="Ovaal 233">
                <a:extLst>
                  <a:ext uri="{FF2B5EF4-FFF2-40B4-BE49-F238E27FC236}">
                    <a16:creationId xmlns:a16="http://schemas.microsoft.com/office/drawing/2014/main" id="{7EB55287-3269-214F-86E5-54E452233DA1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35" name="Rechthoek 234">
                <a:extLst>
                  <a:ext uri="{FF2B5EF4-FFF2-40B4-BE49-F238E27FC236}">
                    <a16:creationId xmlns:a16="http://schemas.microsoft.com/office/drawing/2014/main" id="{56203EEF-34D8-2F4F-9861-B202888C2CA2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36" name="Groep 235">
                <a:extLst>
                  <a:ext uri="{FF2B5EF4-FFF2-40B4-BE49-F238E27FC236}">
                    <a16:creationId xmlns:a16="http://schemas.microsoft.com/office/drawing/2014/main" id="{FEAA00FE-FA10-5F46-896F-470184AAE1F9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255" name="Groep 254">
                  <a:extLst>
                    <a:ext uri="{FF2B5EF4-FFF2-40B4-BE49-F238E27FC236}">
                      <a16:creationId xmlns:a16="http://schemas.microsoft.com/office/drawing/2014/main" id="{491AACDA-8B7A-9943-AD08-EA59C2200FD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258" name="Groep 257">
                    <a:extLst>
                      <a:ext uri="{FF2B5EF4-FFF2-40B4-BE49-F238E27FC236}">
                        <a16:creationId xmlns:a16="http://schemas.microsoft.com/office/drawing/2014/main" id="{7E172763-E908-0D44-AB91-B059515EC7B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265" name="Groep 264">
                      <a:extLst>
                        <a:ext uri="{FF2B5EF4-FFF2-40B4-BE49-F238E27FC236}">
                          <a16:creationId xmlns:a16="http://schemas.microsoft.com/office/drawing/2014/main" id="{743BE398-0A15-FB4D-A8A0-CB5E6738614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268" name="Rechthoek 267">
                        <a:extLst>
                          <a:ext uri="{FF2B5EF4-FFF2-40B4-BE49-F238E27FC236}">
                            <a16:creationId xmlns:a16="http://schemas.microsoft.com/office/drawing/2014/main" id="{929A11AF-40C4-D94C-B92F-89393ED875F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69" name="Rechthoek 268">
                        <a:extLst>
                          <a:ext uri="{FF2B5EF4-FFF2-40B4-BE49-F238E27FC236}">
                            <a16:creationId xmlns:a16="http://schemas.microsoft.com/office/drawing/2014/main" id="{1CD2A780-D0F5-DD46-A65E-A1B331D1A64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70" name="Ovaal 269">
                        <a:extLst>
                          <a:ext uri="{FF2B5EF4-FFF2-40B4-BE49-F238E27FC236}">
                            <a16:creationId xmlns:a16="http://schemas.microsoft.com/office/drawing/2014/main" id="{8EDD1AD3-663E-F546-AF91-54CE53C47C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266" name="Afbeelding 265">
                      <a:extLst>
                        <a:ext uri="{FF2B5EF4-FFF2-40B4-BE49-F238E27FC236}">
                          <a16:creationId xmlns:a16="http://schemas.microsoft.com/office/drawing/2014/main" id="{59A73C1D-6EF4-9540-BADA-6ACDFA6C41E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7" name="Afbeelding 266">
                      <a:extLst>
                        <a:ext uri="{FF2B5EF4-FFF2-40B4-BE49-F238E27FC236}">
                          <a16:creationId xmlns:a16="http://schemas.microsoft.com/office/drawing/2014/main" id="{32D83523-3FF7-EE42-B134-98DB2D8116E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59" name="Groep 258">
                    <a:extLst>
                      <a:ext uri="{FF2B5EF4-FFF2-40B4-BE49-F238E27FC236}">
                        <a16:creationId xmlns:a16="http://schemas.microsoft.com/office/drawing/2014/main" id="{94E6E968-5279-A44B-A8A1-9FA9AA0F1D0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263" name="Rechthoek 262">
                      <a:extLst>
                        <a:ext uri="{FF2B5EF4-FFF2-40B4-BE49-F238E27FC236}">
                          <a16:creationId xmlns:a16="http://schemas.microsoft.com/office/drawing/2014/main" id="{80C6C2A5-A356-2040-BB4D-45C24AA3429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64" name="Rechthoek 263">
                      <a:extLst>
                        <a:ext uri="{FF2B5EF4-FFF2-40B4-BE49-F238E27FC236}">
                          <a16:creationId xmlns:a16="http://schemas.microsoft.com/office/drawing/2014/main" id="{5FF50EE1-03EE-B84B-A991-250AB5270EE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260" name="Groep 259">
                    <a:extLst>
                      <a:ext uri="{FF2B5EF4-FFF2-40B4-BE49-F238E27FC236}">
                        <a16:creationId xmlns:a16="http://schemas.microsoft.com/office/drawing/2014/main" id="{7224FA47-A565-434F-8C5A-EA0DAA94D97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261" name="Rechthoek 260">
                      <a:extLst>
                        <a:ext uri="{FF2B5EF4-FFF2-40B4-BE49-F238E27FC236}">
                          <a16:creationId xmlns:a16="http://schemas.microsoft.com/office/drawing/2014/main" id="{6A78E1F0-1EAE-7D4B-B5A4-5FE0B05439A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62" name="Rechthoek 261">
                      <a:extLst>
                        <a:ext uri="{FF2B5EF4-FFF2-40B4-BE49-F238E27FC236}">
                          <a16:creationId xmlns:a16="http://schemas.microsoft.com/office/drawing/2014/main" id="{289E7553-96F5-DC42-A551-1A0360449D0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256" name="Rechthoek 255">
                  <a:extLst>
                    <a:ext uri="{FF2B5EF4-FFF2-40B4-BE49-F238E27FC236}">
                      <a16:creationId xmlns:a16="http://schemas.microsoft.com/office/drawing/2014/main" id="{489707B8-2A05-F84B-AF8D-EC8944DAD23E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257" name="Gelijkbenige driehoek 104">
                  <a:extLst>
                    <a:ext uri="{FF2B5EF4-FFF2-40B4-BE49-F238E27FC236}">
                      <a16:creationId xmlns:a16="http://schemas.microsoft.com/office/drawing/2014/main" id="{1D5A1717-D2EA-714D-9D7C-05F653986873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7" name="Groep 236">
                <a:extLst>
                  <a:ext uri="{FF2B5EF4-FFF2-40B4-BE49-F238E27FC236}">
                    <a16:creationId xmlns:a16="http://schemas.microsoft.com/office/drawing/2014/main" id="{14BCA1CB-9AF1-B64C-B1B0-5DBEEC587777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241" name="Rechthoek 240">
                  <a:extLst>
                    <a:ext uri="{FF2B5EF4-FFF2-40B4-BE49-F238E27FC236}">
                      <a16:creationId xmlns:a16="http://schemas.microsoft.com/office/drawing/2014/main" id="{49F780AF-3D1E-BF46-9C6B-B14BC5071B9F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2" name="Rechthoek 241">
                  <a:extLst>
                    <a:ext uri="{FF2B5EF4-FFF2-40B4-BE49-F238E27FC236}">
                      <a16:creationId xmlns:a16="http://schemas.microsoft.com/office/drawing/2014/main" id="{BD2A5641-69BC-BA46-B25C-629FA1CF58A8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3" name="Tekstvak 242">
                  <a:extLst>
                    <a:ext uri="{FF2B5EF4-FFF2-40B4-BE49-F238E27FC236}">
                      <a16:creationId xmlns:a16="http://schemas.microsoft.com/office/drawing/2014/main" id="{5BB828CB-E321-E34B-AF34-33426D951774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244" name="Tekstvak 243">
                  <a:extLst>
                    <a:ext uri="{FF2B5EF4-FFF2-40B4-BE49-F238E27FC236}">
                      <a16:creationId xmlns:a16="http://schemas.microsoft.com/office/drawing/2014/main" id="{D3ED625D-7D80-5046-9A7A-7F5581F6D47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245" name="Vrije vorm: vorm 4">
                  <a:extLst>
                    <a:ext uri="{FF2B5EF4-FFF2-40B4-BE49-F238E27FC236}">
                      <a16:creationId xmlns:a16="http://schemas.microsoft.com/office/drawing/2014/main" id="{CA29138A-DF65-5E42-B71A-80B5CEE338F9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6" name="Gelijkbenige driehoek 263">
                  <a:extLst>
                    <a:ext uri="{FF2B5EF4-FFF2-40B4-BE49-F238E27FC236}">
                      <a16:creationId xmlns:a16="http://schemas.microsoft.com/office/drawing/2014/main" id="{8041C0B1-8158-A04B-B279-1C6D64CA2285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47" name="Groep 246">
                  <a:extLst>
                    <a:ext uri="{FF2B5EF4-FFF2-40B4-BE49-F238E27FC236}">
                      <a16:creationId xmlns:a16="http://schemas.microsoft.com/office/drawing/2014/main" id="{AF1F2C4D-79E5-8241-9156-FF6D9E24BF10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252" name="Rechthoek 251">
                    <a:extLst>
                      <a:ext uri="{FF2B5EF4-FFF2-40B4-BE49-F238E27FC236}">
                        <a16:creationId xmlns:a16="http://schemas.microsoft.com/office/drawing/2014/main" id="{48A74022-6455-4747-A078-7D9D6A7475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3" name="Rechthoek 252">
                    <a:extLst>
                      <a:ext uri="{FF2B5EF4-FFF2-40B4-BE49-F238E27FC236}">
                        <a16:creationId xmlns:a16="http://schemas.microsoft.com/office/drawing/2014/main" id="{3D863C42-7CB2-8749-90EF-B0B85BC3E35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4" name="Rechthoek 253">
                    <a:extLst>
                      <a:ext uri="{FF2B5EF4-FFF2-40B4-BE49-F238E27FC236}">
                        <a16:creationId xmlns:a16="http://schemas.microsoft.com/office/drawing/2014/main" id="{34241CBA-56CD-674B-B529-FF318D63B6E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48" name="Groep 247">
                  <a:extLst>
                    <a:ext uri="{FF2B5EF4-FFF2-40B4-BE49-F238E27FC236}">
                      <a16:creationId xmlns:a16="http://schemas.microsoft.com/office/drawing/2014/main" id="{03A3CFB7-9613-6B4A-A258-BD7C3334D42E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249" name="Rechthoek 248">
                    <a:extLst>
                      <a:ext uri="{FF2B5EF4-FFF2-40B4-BE49-F238E27FC236}">
                        <a16:creationId xmlns:a16="http://schemas.microsoft.com/office/drawing/2014/main" id="{E620DE15-20CE-2648-8A51-EB911C054B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0" name="Rechthoek 249">
                    <a:extLst>
                      <a:ext uri="{FF2B5EF4-FFF2-40B4-BE49-F238E27FC236}">
                        <a16:creationId xmlns:a16="http://schemas.microsoft.com/office/drawing/2014/main" id="{CF87A169-8ACB-B041-B4BD-880EE6EA11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1" name="Rechthoek 250">
                    <a:extLst>
                      <a:ext uri="{FF2B5EF4-FFF2-40B4-BE49-F238E27FC236}">
                        <a16:creationId xmlns:a16="http://schemas.microsoft.com/office/drawing/2014/main" id="{0F5CE7C0-D622-5644-BCBA-A173AC2D759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38" name="ICOON_info">
                <a:extLst>
                  <a:ext uri="{FF2B5EF4-FFF2-40B4-BE49-F238E27FC236}">
                    <a16:creationId xmlns:a16="http://schemas.microsoft.com/office/drawing/2014/main" id="{F0FAF43D-1B87-CD4C-A0D7-4F8622C69B69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39" name="Ovaal 238">
                  <a:extLst>
                    <a:ext uri="{FF2B5EF4-FFF2-40B4-BE49-F238E27FC236}">
                      <a16:creationId xmlns:a16="http://schemas.microsoft.com/office/drawing/2014/main" id="{F5FC815C-BD59-3742-82BD-93F8A8F62D66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0" name="Graphic 163" descr="Informatie">
                  <a:extLst>
                    <a:ext uri="{FF2B5EF4-FFF2-40B4-BE49-F238E27FC236}">
                      <a16:creationId xmlns:a16="http://schemas.microsoft.com/office/drawing/2014/main" id="{CAEC289E-14E4-5A4E-BCBE-19E98CF4BE27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73" name="Tijdelijke aanduiding voor tekst 129">
            <a:extLst>
              <a:ext uri="{FF2B5EF4-FFF2-40B4-BE49-F238E27FC236}">
                <a16:creationId xmlns:a16="http://schemas.microsoft.com/office/drawing/2014/main" id="{688B7017-8EDD-8243-BCF6-DB145894E2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23913" y="1485899"/>
            <a:ext cx="28800" cy="536450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74" name="Tijdelijke aanduiding voor tekst 129">
            <a:extLst>
              <a:ext uri="{FF2B5EF4-FFF2-40B4-BE49-F238E27FC236}">
                <a16:creationId xmlns:a16="http://schemas.microsoft.com/office/drawing/2014/main" id="{DAB37C1D-BF5C-7348-86E2-C76A3B6DB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23913" y="-8977"/>
            <a:ext cx="28800" cy="55825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76" name="Tijdelijke aanduiding voor tekst 129">
            <a:extLst>
              <a:ext uri="{FF2B5EF4-FFF2-40B4-BE49-F238E27FC236}">
                <a16:creationId xmlns:a16="http://schemas.microsoft.com/office/drawing/2014/main" id="{33EF90AE-ED6A-E640-9CCF-9507671F2B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7935769" y="166025"/>
            <a:ext cx="28800" cy="5378400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accent4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7769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uild="p" animBg="1">
        <p:tmplLst>
          <p:tmpl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2" grpId="0"/>
      <p:bldP spid="73" grpId="0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4" grpId="0" build="p" animBg="1">
        <p:tmplLst>
          <p:tmpl>
            <p:tnLst>
              <p:par>
                <p:cTn presetID="2" presetClass="entr" presetSubtype="1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 animBg="1">
        <p:tmplLst>
          <p:tmpl>
            <p:tnLst>
              <p:par>
                <p:cTn presetID="2" presetClass="entr" presetSubtype="2" decel="5000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5000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" name="Object 70" hidden="1">
            <a:extLst>
              <a:ext uri="{FF2B5EF4-FFF2-40B4-BE49-F238E27FC236}">
                <a16:creationId xmlns:a16="http://schemas.microsoft.com/office/drawing/2014/main" id="{D3F9FD33-6CB3-1E4D-8826-1C4F00B4C00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467609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1" name="Object 70" hidden="1">
                        <a:extLst>
                          <a:ext uri="{FF2B5EF4-FFF2-40B4-BE49-F238E27FC236}">
                            <a16:creationId xmlns:a16="http://schemas.microsoft.com/office/drawing/2014/main" id="{D3F9FD33-6CB3-1E4D-8826-1C4F00B4C0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ijdelijke aanduiding voor tekst 129">
            <a:extLst>
              <a:ext uri="{FF2B5EF4-FFF2-40B4-BE49-F238E27FC236}">
                <a16:creationId xmlns:a16="http://schemas.microsoft.com/office/drawing/2014/main" id="{5C6A4178-65D2-6B48-8E67-71A74FB9C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270000"/>
            <a:ext cx="936625" cy="6587999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4128C53-B68A-DE46-AF34-9728DE70B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6F1B004-090C-E74E-AE23-EF81B9D5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91CA1C-E3C3-B44A-B3F2-8AA3792A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66" name="Rechthoek: afgeronde hoeken 10">
            <a:extLst>
              <a:ext uri="{FF2B5EF4-FFF2-40B4-BE49-F238E27FC236}">
                <a16:creationId xmlns:a16="http://schemas.microsoft.com/office/drawing/2014/main" id="{ECF1C097-53E3-7645-B8EA-76D13FCBDFDA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  <p:sp>
        <p:nvSpPr>
          <p:cNvPr id="72" name="Tijdelijke aanduiding voor tekst 129">
            <a:extLst>
              <a:ext uri="{FF2B5EF4-FFF2-40B4-BE49-F238E27FC236}">
                <a16:creationId xmlns:a16="http://schemas.microsoft.com/office/drawing/2014/main" id="{708DD0D7-1B02-784B-9CE7-583E380E12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8" y="270000"/>
            <a:ext cx="6095999" cy="6587999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28" name="Tijdelijke aanduiding voor tekst 125">
            <a:extLst>
              <a:ext uri="{FF2B5EF4-FFF2-40B4-BE49-F238E27FC236}">
                <a16:creationId xmlns:a16="http://schemas.microsoft.com/office/drawing/2014/main" id="{2872E16E-E6D2-A941-B08D-2364E487CF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19288" y="4094150"/>
            <a:ext cx="3708399" cy="1797131"/>
          </a:xfrm>
        </p:spPr>
        <p:txBody>
          <a:bodyPr wrap="square" anchor="ctr" anchorCtr="0">
            <a:noAutofit/>
          </a:bodyPr>
          <a:lstStyle>
            <a:lvl1pPr algn="ctr">
              <a:buNone/>
              <a:defRPr sz="13800" b="1">
                <a:solidFill>
                  <a:schemeClr val="accent1">
                    <a:alpha val="25000"/>
                  </a:schemeClr>
                </a:solidFill>
              </a:defRPr>
            </a:lvl1pPr>
          </a:lstStyle>
          <a:p>
            <a:pPr lvl="0"/>
            <a:r>
              <a:rPr lang="nl-NL" dirty="0"/>
              <a:t>02</a:t>
            </a:r>
          </a:p>
        </p:txBody>
      </p:sp>
      <p:sp>
        <p:nvSpPr>
          <p:cNvPr id="129" name="Tijdelijke aanduiding voor tekst 125">
            <a:extLst>
              <a:ext uri="{FF2B5EF4-FFF2-40B4-BE49-F238E27FC236}">
                <a16:creationId xmlns:a16="http://schemas.microsoft.com/office/drawing/2014/main" id="{DA474AB5-8705-C24F-AAFF-4150FE431A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32604" y="1609714"/>
            <a:ext cx="3995636" cy="1797131"/>
          </a:xfrm>
        </p:spPr>
        <p:txBody>
          <a:bodyPr wrap="square" anchor="ctr" anchorCtr="0">
            <a:noAutofit/>
          </a:bodyPr>
          <a:lstStyle>
            <a:lvl1pPr algn="ctr">
              <a:buNone/>
              <a:defRPr sz="13800" b="1">
                <a:solidFill>
                  <a:schemeClr val="bg1">
                    <a:alpha val="25000"/>
                  </a:schemeClr>
                </a:solidFill>
              </a:defRPr>
            </a:lvl1pPr>
          </a:lstStyle>
          <a:p>
            <a:pPr lvl="0"/>
            <a:r>
              <a:rPr lang="nl-NL" dirty="0"/>
              <a:t>03</a:t>
            </a:r>
          </a:p>
        </p:txBody>
      </p:sp>
      <p:sp>
        <p:nvSpPr>
          <p:cNvPr id="130" name="Tijdelijke aanduiding voor tekst 125">
            <a:extLst>
              <a:ext uri="{FF2B5EF4-FFF2-40B4-BE49-F238E27FC236}">
                <a16:creationId xmlns:a16="http://schemas.microsoft.com/office/drawing/2014/main" id="{B7900C6F-649E-E140-B78F-74DEA8F459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32604" y="4094150"/>
            <a:ext cx="3995636" cy="1797131"/>
          </a:xfrm>
        </p:spPr>
        <p:txBody>
          <a:bodyPr wrap="square" anchor="ctr" anchorCtr="0">
            <a:noAutofit/>
          </a:bodyPr>
          <a:lstStyle>
            <a:lvl1pPr algn="ctr">
              <a:buNone/>
              <a:defRPr sz="13800" b="1">
                <a:solidFill>
                  <a:schemeClr val="bg1">
                    <a:alpha val="25000"/>
                  </a:schemeClr>
                </a:solidFill>
              </a:defRPr>
            </a:lvl1pPr>
          </a:lstStyle>
          <a:p>
            <a:pPr lvl="0"/>
            <a:r>
              <a:rPr lang="nl-NL" dirty="0"/>
              <a:t>04</a:t>
            </a:r>
          </a:p>
        </p:txBody>
      </p:sp>
      <p:sp>
        <p:nvSpPr>
          <p:cNvPr id="138" name="Tijdelijke aanduiding voor tekst 125">
            <a:extLst>
              <a:ext uri="{FF2B5EF4-FFF2-40B4-BE49-F238E27FC236}">
                <a16:creationId xmlns:a16="http://schemas.microsoft.com/office/drawing/2014/main" id="{A4714E19-C613-5449-8332-22E1599F856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19288" y="1609714"/>
            <a:ext cx="3708399" cy="1797131"/>
          </a:xfrm>
        </p:spPr>
        <p:txBody>
          <a:bodyPr wrap="square" anchor="ctr" anchorCtr="0">
            <a:noAutofit/>
          </a:bodyPr>
          <a:lstStyle>
            <a:lvl1pPr algn="ctr">
              <a:buNone/>
              <a:defRPr sz="13800" b="1">
                <a:solidFill>
                  <a:schemeClr val="accent1">
                    <a:alpha val="25000"/>
                  </a:schemeClr>
                </a:solidFill>
              </a:defRPr>
            </a:lvl1pPr>
          </a:lstStyle>
          <a:p>
            <a:pPr lvl="0"/>
            <a:r>
              <a:rPr lang="nl-NL" dirty="0"/>
              <a:t>01</a:t>
            </a:r>
          </a:p>
        </p:txBody>
      </p:sp>
      <p:sp>
        <p:nvSpPr>
          <p:cNvPr id="133" name="Tijdelijke aanduiding voor tekst 132">
            <a:extLst>
              <a:ext uri="{FF2B5EF4-FFF2-40B4-BE49-F238E27FC236}">
                <a16:creationId xmlns:a16="http://schemas.microsoft.com/office/drawing/2014/main" id="{2C96C47C-25D5-9646-9B0A-3E9523B2D4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19288" y="2379581"/>
            <a:ext cx="3708399" cy="218971"/>
          </a:xfrm>
        </p:spPr>
        <p:txBody>
          <a:bodyPr>
            <a:noAutofit/>
          </a:bodyPr>
          <a:lstStyle>
            <a:lvl1pPr algn="ctr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 HIER EEN HOOFDSTUKTITEL</a:t>
            </a:r>
          </a:p>
        </p:txBody>
      </p:sp>
      <p:sp>
        <p:nvSpPr>
          <p:cNvPr id="139" name="Tijdelijke aanduiding voor tekst 132">
            <a:extLst>
              <a:ext uri="{FF2B5EF4-FFF2-40B4-BE49-F238E27FC236}">
                <a16:creationId xmlns:a16="http://schemas.microsoft.com/office/drawing/2014/main" id="{20E15D38-646C-CA45-B384-2DDC066430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19288" y="4864017"/>
            <a:ext cx="3708399" cy="218971"/>
          </a:xfrm>
        </p:spPr>
        <p:txBody>
          <a:bodyPr>
            <a:noAutofit/>
          </a:bodyPr>
          <a:lstStyle>
            <a:lvl1pPr algn="ctr">
              <a:buNone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 HIER EEN HOOFDSTUKTITEL</a:t>
            </a:r>
          </a:p>
        </p:txBody>
      </p:sp>
      <p:sp>
        <p:nvSpPr>
          <p:cNvPr id="140" name="Tijdelijke aanduiding voor tekst 132">
            <a:extLst>
              <a:ext uri="{FF2B5EF4-FFF2-40B4-BE49-F238E27FC236}">
                <a16:creationId xmlns:a16="http://schemas.microsoft.com/office/drawing/2014/main" id="{7F91986A-732D-3D43-ADC8-033AE50FCF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132604" y="2379581"/>
            <a:ext cx="3995636" cy="218971"/>
          </a:xfrm>
        </p:spPr>
        <p:txBody>
          <a:bodyPr>
            <a:noAutofit/>
          </a:bodyPr>
          <a:lstStyle>
            <a:lvl1pPr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PLAATS HIER EEN HOOFDSTUKTITEL</a:t>
            </a:r>
          </a:p>
        </p:txBody>
      </p:sp>
      <p:sp>
        <p:nvSpPr>
          <p:cNvPr id="141" name="Tijdelijke aanduiding voor tekst 132">
            <a:extLst>
              <a:ext uri="{FF2B5EF4-FFF2-40B4-BE49-F238E27FC236}">
                <a16:creationId xmlns:a16="http://schemas.microsoft.com/office/drawing/2014/main" id="{DB4F9031-FDEB-5649-86EB-09B2F40084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32604" y="4864017"/>
            <a:ext cx="3995636" cy="218971"/>
          </a:xfrm>
        </p:spPr>
        <p:txBody>
          <a:bodyPr>
            <a:noAutofit/>
          </a:bodyPr>
          <a:lstStyle>
            <a:lvl1pPr algn="ctr">
              <a:buNone/>
              <a:defRPr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PLAATS HIER EEN HOOFDSTUKTITEL</a:t>
            </a:r>
          </a:p>
        </p:txBody>
      </p:sp>
      <p:sp>
        <p:nvSpPr>
          <p:cNvPr id="142" name="Tijdelijke aanduiding voor tekst 132">
            <a:extLst>
              <a:ext uri="{FF2B5EF4-FFF2-40B4-BE49-F238E27FC236}">
                <a16:creationId xmlns:a16="http://schemas.microsoft.com/office/drawing/2014/main" id="{11663E42-DA01-B84A-B901-575976E47B8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19288" y="2732968"/>
            <a:ext cx="3708399" cy="187680"/>
          </a:xfrm>
        </p:spPr>
        <p:txBody>
          <a:bodyPr wrap="square">
            <a:spAutoFit/>
          </a:bodyPr>
          <a:lstStyle>
            <a:lvl1pPr algn="ctr">
              <a:buNone/>
              <a:defRPr sz="1200" b="0"/>
            </a:lvl1pPr>
          </a:lstStyle>
          <a:p>
            <a:pPr lvl="0"/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tempus.</a:t>
            </a:r>
          </a:p>
        </p:txBody>
      </p:sp>
      <p:sp>
        <p:nvSpPr>
          <p:cNvPr id="144" name="Tijdelijke aanduiding voor tekst 132">
            <a:extLst>
              <a:ext uri="{FF2B5EF4-FFF2-40B4-BE49-F238E27FC236}">
                <a16:creationId xmlns:a16="http://schemas.microsoft.com/office/drawing/2014/main" id="{1EB75A81-FDFC-8A4B-B74A-B453A33DD2A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32604" y="2732968"/>
            <a:ext cx="3995636" cy="187680"/>
          </a:xfrm>
        </p:spPr>
        <p:txBody>
          <a:bodyPr wrap="square">
            <a:spAutoFit/>
          </a:bodyPr>
          <a:lstStyle>
            <a:lvl1pPr algn="ctr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tempus.</a:t>
            </a:r>
          </a:p>
        </p:txBody>
      </p:sp>
      <p:sp>
        <p:nvSpPr>
          <p:cNvPr id="145" name="Tijdelijke aanduiding voor tekst 132">
            <a:extLst>
              <a:ext uri="{FF2B5EF4-FFF2-40B4-BE49-F238E27FC236}">
                <a16:creationId xmlns:a16="http://schemas.microsoft.com/office/drawing/2014/main" id="{558DD26D-23EA-9348-9DD4-7A07E46C15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19288" y="5223844"/>
            <a:ext cx="3708399" cy="187680"/>
          </a:xfrm>
        </p:spPr>
        <p:txBody>
          <a:bodyPr wrap="square">
            <a:spAutoFit/>
          </a:bodyPr>
          <a:lstStyle>
            <a:lvl1pPr algn="ctr">
              <a:buNone/>
              <a:defRPr sz="1200" b="0"/>
            </a:lvl1pPr>
          </a:lstStyle>
          <a:p>
            <a:pPr lvl="0"/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tempus.</a:t>
            </a:r>
          </a:p>
        </p:txBody>
      </p:sp>
      <p:sp>
        <p:nvSpPr>
          <p:cNvPr id="146" name="Tijdelijke aanduiding voor tekst 132">
            <a:extLst>
              <a:ext uri="{FF2B5EF4-FFF2-40B4-BE49-F238E27FC236}">
                <a16:creationId xmlns:a16="http://schemas.microsoft.com/office/drawing/2014/main" id="{8060EACB-0269-324F-82C8-8133BA6EDED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132604" y="5223844"/>
            <a:ext cx="3995636" cy="187680"/>
          </a:xfrm>
        </p:spPr>
        <p:txBody>
          <a:bodyPr wrap="square">
            <a:spAutoFit/>
          </a:bodyPr>
          <a:lstStyle>
            <a:lvl1pPr algn="ctr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tempus.</a:t>
            </a:r>
          </a:p>
        </p:txBody>
      </p:sp>
      <p:sp>
        <p:nvSpPr>
          <p:cNvPr id="125" name="Tijdelijke aanduiding voor tekst 129">
            <a:extLst>
              <a:ext uri="{FF2B5EF4-FFF2-40B4-BE49-F238E27FC236}">
                <a16:creationId xmlns:a16="http://schemas.microsoft.com/office/drawing/2014/main" id="{09CA4D4C-4A36-7745-9706-EC8B3E1AFBC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26" name="Tijdelijke aanduiding voor tekst 129">
            <a:extLst>
              <a:ext uri="{FF2B5EF4-FFF2-40B4-BE49-F238E27FC236}">
                <a16:creationId xmlns:a16="http://schemas.microsoft.com/office/drawing/2014/main" id="{E0B314A5-E08F-C746-9A38-D17FF17219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C652FC5F-CF97-3648-BDF1-26A0920355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20578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2" grpId="0" build="p" animBg="1">
        <p:tmplLst>
          <p:tmpl>
            <p:tnLst>
              <p:par>
                <p:cTn presetID="2" presetClass="entr" presetSubtype="2" decel="5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5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5" grpId="0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6" grpId="0" build="p" animBg="1">
        <p:tmplLst>
          <p:tmpl>
            <p:tnLst>
              <p:par>
                <p:cTn presetID="2" presetClass="entr" presetSubtype="1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4631D62A-AA7E-C649-A4DE-FBCE1566AC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5879621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4631D62A-AA7E-C649-A4DE-FBCE1566AC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3EF956DD-BCA3-0D4D-8E3C-F09D010D90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308725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114132A-99DF-0340-8732-262A2D2D7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E2AB7E-02C7-4E48-BFEB-8490BBCCA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E7387B6-F193-F747-876C-A9CD4969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sz="1000" dirty="0"/>
          </a:p>
        </p:txBody>
      </p:sp>
      <p:sp>
        <p:nvSpPr>
          <p:cNvPr id="6" name="Rechthoek: afgeronde hoeken 10">
            <a:extLst>
              <a:ext uri="{FF2B5EF4-FFF2-40B4-BE49-F238E27FC236}">
                <a16:creationId xmlns:a16="http://schemas.microsoft.com/office/drawing/2014/main" id="{80BE6888-2318-4642-AA2A-288265D4473F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Alleen titel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CE0E501-6F51-7943-8DD9-DAF920C36BE6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180531AD-C885-4E48-A1C9-33FD4A10F2A9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EFCAD0A9-A7F5-6841-8E0B-65AB392A4B10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98440EFD-277D-9544-A3CF-8389180823BB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8DACD714-9AE4-7743-8BDE-43CA0872EE99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AD413CB8-5E5F-9941-9F7C-39B2FB87F9BF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45465ACB-35B9-2E4D-BAEB-FF2CFB0EBCA5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A54C84D8-488F-2549-8F24-6D16F771EE27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1367F45F-5EC2-D34C-9732-BF882E4AEF87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8C4E866C-CC84-9F4E-A55F-992A3C796B44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639DB32A-E0D2-A44D-A331-28FD060C7EAF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95F16DFB-FE41-0F4F-9A9A-C3E6D77FEDB3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1AC58BD5-1988-B34B-8440-24C402EC801A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F187B43D-CDE2-B744-820A-23652087536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7550986F-418A-D84F-A906-47E348DE3D48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DD29DC80-8439-D849-880D-1E7A98E4D86D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80B45BB8-4C78-9542-A337-4A15BE18BBBE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3DFB352D-67BE-4341-9318-4069094B4A1B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C8802439-4D2D-114B-93C3-F5FC5559F2CC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418C9B4E-DAFB-DD48-AC9F-E21A97F1C81F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E1F76A8A-9FE6-CE4C-ADC2-680C72A75B01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2A617A46-046D-9C41-9C5F-6384B5F70209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A3BFC92F-6F07-D14B-BC4D-82697C19D82B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06D98A63-25D3-394B-8BF9-0D7A6553BE28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723A05DA-8BEC-474F-94AD-43FC06CB17ED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2E67507E-B249-7A44-A140-0B4199E02AFA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B92BBCAB-7644-3C4D-9A60-B9C8E9164A92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BE71FDC4-5BD0-A646-96AE-F060AA38F28D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1EF46C4C-4BEC-0841-ABB2-598E32F15BE0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4F24D9C0-1BF5-9948-90A4-72B9C34DD7F5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A4C40571-9B49-4A42-A28B-425DE8A29C36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E6222352-CF45-4E4A-B692-B75EA82BEBE3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DAF1DF91-092F-2F43-A641-E6532A27AFB0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A460B39B-F5D4-9047-BEEB-1807588DD961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EB0D95E7-75C5-E645-832C-405178C3C5A8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8A04472C-1DB4-8D4E-BE97-B59A5F20D347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C6EF000-3799-154A-828D-0D8851AC8C38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7A833867-2E22-064E-BB52-C894E8233418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8283C2FC-7E76-384B-954B-9712D7FA821C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0461D730-910A-4E4D-BDFD-63D568E9A66E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CD835396-FD04-AA4C-A739-E7247F68801C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EEB9FAA1-460C-1446-BDD3-AB625BD961BF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8CFD02F4-B80A-FA49-8F5B-48A51585C268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0209E5A0-4E1C-8549-B64D-2489FD9A3596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D3539720-0E84-C74A-9D78-FE41D8E772E3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65022E54-C2F1-CF4C-9A87-6A5B24AE9463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04C3DACB-6329-F84C-9B2A-5EC2B589C86B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2F0E5C40-9E5A-444B-B834-CEC9C34DCAE5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950A8BA9-87AA-6349-8CB9-22F9A7267A64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8D4ECE2E-53E6-0044-B3FB-943F1669F9C9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7F73C4AE-56CC-F545-B8FF-E6B82294DAE4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BC26F8AF-53E3-2F4A-94CF-6363DB967F33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E8D22268-89B7-4F49-ABFC-7EC4E615CECA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6EC3DDD7-162F-5F4B-99E6-91E29970A811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04094D01-2F03-CF40-A953-150785C3D51C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CA8EC928-6D99-174C-BC4C-B01F75105DA6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16161998-2264-2C48-9299-F63BFAC4D964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9A94EB55-2B84-1A4D-960C-A76FA76650AF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B2FA634F-487D-9A44-8DFC-E35495F4DC97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B410E372-0465-3B44-8AF9-811272B7DAF1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3C3D5CB6-6171-E746-9339-AE6588F1FADF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414E197F-FA9D-034D-8A9F-FF7797E47755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4ECBCE28-C2F4-FE48-98C5-EFE0A9A49358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0096691F-881D-E341-8AB6-98E0174A169C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BE3B67F7-9880-7F48-AFAB-ECE49CFFC22A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7F159BCF-26D8-6E49-8B91-53407EDBB69E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5780F394-6F2D-5948-A94C-66B82A843A06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B11AB668-D789-554B-BABA-8C1EC2364BA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EC277042-C0AD-4C4B-A6AA-6F39387A1EF3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9CA8719B-3D80-AC4A-BE2E-F8973ADFE233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4D86AF55-6E66-C541-A755-7A31372C8E63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4AF2BCE9-39F0-B14B-A74B-AC892CC7B6F0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72D4D1C2-D807-7840-BAF3-91CA93D42B79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7D018D6C-2B13-7B40-A843-141EE715B1C3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EAF6EF4F-5984-3B48-ABE6-2BA69933C6F1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0DDCCB8A-5EAC-AA48-BCDC-8DC9EEEFFF61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88B1C584-D658-9D42-98A5-E10B1C40DA43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A1C6F625-4D98-8446-9E69-B4E5460D016B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DA5FC74E-42FF-2641-9B93-E3781B3E1A05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36307FE0-06F0-F342-8A29-8B9CBD509FDB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DB771F7A-53D4-8848-AB74-DBC2A04F77E3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67038819-B660-1447-A862-3BAF91BA8929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F069A97F-02FA-6042-9BFC-3BDF0230B7FC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BFB55E6E-8140-FE4C-8F42-7FE3F63D523B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35B20841-7BD1-604D-A693-36387C15F555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D9A355A9-6E75-7449-A497-7357C9B28E32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7AA426AE-7D5C-AC49-A697-01F59FD2BABC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10F95FEF-A3AD-FC4D-BFA6-F55EB6345785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AFC8E421-37EC-4547-AE7E-EDB057008432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2D8AF982-037E-FA4A-AF07-C3EF5B4A1F38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2EE0B813-4E96-DB43-94D2-726D21EDEDFC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5CAAABDB-3DC6-204F-A442-AA1B8D91ABDA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EF559AE6-1AE5-264C-B21D-D382013E785B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1A56C11E-D205-EE44-93B7-176B6E924B05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0CFEE5F7-B9CB-C849-B948-F306040FDEB3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DF175144-0103-A74F-958B-469949FCD8B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FA2FE1B6-15E7-2049-A7D9-FF48BBC9EBC2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60139893-CB19-A341-A3AE-5ED5E0F27F5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42AD89E8-5515-D24C-9F3C-671C5C6A044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9BF9CD55-9F31-EB43-8F88-6EA6D3B84EF0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43A9CDE8-648B-D94E-A390-E30D1342B7C4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4B5A4D99-E690-F34C-920B-47F3D1D068D6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7BF8CED5-70CC-E243-BB6C-32E48D9AAE48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90ADD199-7F57-A146-9140-FDF334416EAD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2C0A0D12-4BA6-C541-95C5-E7999BF76ADE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20209F69-099F-8046-9EB1-51602BCAE2FF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48E1669B-222C-814C-AC5E-B05BA8F0B378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A303218E-A155-184B-A2FF-E8E8AFBA21A9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A1501209-20DD-F04C-A9C0-563F16C3E2B4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29" name="Tijdelijke aanduiding voor tekst 129">
            <a:extLst>
              <a:ext uri="{FF2B5EF4-FFF2-40B4-BE49-F238E27FC236}">
                <a16:creationId xmlns:a16="http://schemas.microsoft.com/office/drawing/2014/main" id="{581CF83B-3048-A24E-84B1-58D48D4591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30" name="Tijdelijke aanduiding voor tekst 129">
            <a:extLst>
              <a:ext uri="{FF2B5EF4-FFF2-40B4-BE49-F238E27FC236}">
                <a16:creationId xmlns:a16="http://schemas.microsoft.com/office/drawing/2014/main" id="{E5F2532E-6806-B042-B153-011E335C53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31" name="Titel 1">
            <a:extLst>
              <a:ext uri="{FF2B5EF4-FFF2-40B4-BE49-F238E27FC236}">
                <a16:creationId xmlns:a16="http://schemas.microsoft.com/office/drawing/2014/main" id="{591C5866-FF97-1A49-B75B-22B74481DE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</p:spTree>
    <p:extLst>
      <p:ext uri="{BB962C8B-B14F-4D97-AF65-F5344CB8AC3E}">
        <p14:creationId xmlns:p14="http://schemas.microsoft.com/office/powerpoint/2010/main" val="307783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4631D62A-AA7E-C649-A4DE-FBCE1566ACC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544494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4631D62A-AA7E-C649-A4DE-FBCE1566AC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3EF956DD-BCA3-0D4D-8E3C-F09D010D90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308725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114132A-99DF-0340-8732-262A2D2D7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2E2AB7E-02C7-4E48-BFEB-8490BBCCA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E7387B6-F193-F747-876C-A9CD4969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sz="1000" dirty="0"/>
          </a:p>
        </p:txBody>
      </p:sp>
      <p:sp>
        <p:nvSpPr>
          <p:cNvPr id="6" name="Rechthoek: afgeronde hoeken 10">
            <a:extLst>
              <a:ext uri="{FF2B5EF4-FFF2-40B4-BE49-F238E27FC236}">
                <a16:creationId xmlns:a16="http://schemas.microsoft.com/office/drawing/2014/main" id="{80BE6888-2318-4642-AA2A-288265D4473F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Tekst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D648C469-586A-414B-92A3-B82F5F288D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9288" y="2024063"/>
            <a:ext cx="8756195" cy="4284661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grpSp>
        <p:nvGrpSpPr>
          <p:cNvPr id="20" name="Groep 19">
            <a:extLst>
              <a:ext uri="{FF2B5EF4-FFF2-40B4-BE49-F238E27FC236}">
                <a16:creationId xmlns:a16="http://schemas.microsoft.com/office/drawing/2014/main" id="{3CE0E501-6F51-7943-8DD9-DAF920C36BE6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180531AD-C885-4E48-A1C9-33FD4A10F2A9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EFCAD0A9-A7F5-6841-8E0B-65AB392A4B10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98440EFD-277D-9544-A3CF-8389180823BB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8DACD714-9AE4-7743-8BDE-43CA0872EE99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AD413CB8-5E5F-9941-9F7C-39B2FB87F9BF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45465ACB-35B9-2E4D-BAEB-FF2CFB0EBCA5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A54C84D8-488F-2549-8F24-6D16F771EE27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1367F45F-5EC2-D34C-9732-BF882E4AEF87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8C4E866C-CC84-9F4E-A55F-992A3C796B44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639DB32A-E0D2-A44D-A331-28FD060C7EAF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95F16DFB-FE41-0F4F-9A9A-C3E6D77FEDB3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1AC58BD5-1988-B34B-8440-24C402EC801A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F187B43D-CDE2-B744-820A-23652087536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7550986F-418A-D84F-A906-47E348DE3D48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DD29DC80-8439-D849-880D-1E7A98E4D86D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80B45BB8-4C78-9542-A337-4A15BE18BBBE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3DFB352D-67BE-4341-9318-4069094B4A1B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C8802439-4D2D-114B-93C3-F5FC5559F2CC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418C9B4E-DAFB-DD48-AC9F-E21A97F1C81F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E1F76A8A-9FE6-CE4C-ADC2-680C72A75B01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2A617A46-046D-9C41-9C5F-6384B5F70209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A3BFC92F-6F07-D14B-BC4D-82697C19D82B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06D98A63-25D3-394B-8BF9-0D7A6553BE28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723A05DA-8BEC-474F-94AD-43FC06CB17ED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2E67507E-B249-7A44-A140-0B4199E02AFA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B92BBCAB-7644-3C4D-9A60-B9C8E9164A92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BE71FDC4-5BD0-A646-96AE-F060AA38F28D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1EF46C4C-4BEC-0841-ABB2-598E32F15BE0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4F24D9C0-1BF5-9948-90A4-72B9C34DD7F5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A4C40571-9B49-4A42-A28B-425DE8A29C36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E6222352-CF45-4E4A-B692-B75EA82BEBE3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DAF1DF91-092F-2F43-A641-E6532A27AFB0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A460B39B-F5D4-9047-BEEB-1807588DD961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EB0D95E7-75C5-E645-832C-405178C3C5A8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8A04472C-1DB4-8D4E-BE97-B59A5F20D347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C6EF000-3799-154A-828D-0D8851AC8C38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7A833867-2E22-064E-BB52-C894E8233418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8283C2FC-7E76-384B-954B-9712D7FA821C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0461D730-910A-4E4D-BDFD-63D568E9A66E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CD835396-FD04-AA4C-A739-E7247F68801C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EEB9FAA1-460C-1446-BDD3-AB625BD961BF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8CFD02F4-B80A-FA49-8F5B-48A51585C268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0209E5A0-4E1C-8549-B64D-2489FD9A3596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D3539720-0E84-C74A-9D78-FE41D8E772E3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65022E54-C2F1-CF4C-9A87-6A5B24AE9463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04C3DACB-6329-F84C-9B2A-5EC2B589C86B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2F0E5C40-9E5A-444B-B834-CEC9C34DCAE5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950A8BA9-87AA-6349-8CB9-22F9A7267A64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8D4ECE2E-53E6-0044-B3FB-943F1669F9C9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7F73C4AE-56CC-F545-B8FF-E6B82294DAE4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BC26F8AF-53E3-2F4A-94CF-6363DB967F33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E8D22268-89B7-4F49-ABFC-7EC4E615CECA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6EC3DDD7-162F-5F4B-99E6-91E29970A811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04094D01-2F03-CF40-A953-150785C3D51C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CA8EC928-6D99-174C-BC4C-B01F75105DA6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16161998-2264-2C48-9299-F63BFAC4D964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9A94EB55-2B84-1A4D-960C-A76FA76650AF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B2FA634F-487D-9A44-8DFC-E35495F4DC97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B410E372-0465-3B44-8AF9-811272B7DAF1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3C3D5CB6-6171-E746-9339-AE6588F1FADF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414E197F-FA9D-034D-8A9F-FF7797E47755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4ECBCE28-C2F4-FE48-98C5-EFE0A9A49358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0096691F-881D-E341-8AB6-98E0174A169C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BE3B67F7-9880-7F48-AFAB-ECE49CFFC22A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7F159BCF-26D8-6E49-8B91-53407EDBB69E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5780F394-6F2D-5948-A94C-66B82A843A06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B11AB668-D789-554B-BABA-8C1EC2364BA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EC277042-C0AD-4C4B-A6AA-6F39387A1EF3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9CA8719B-3D80-AC4A-BE2E-F8973ADFE233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4D86AF55-6E66-C541-A755-7A31372C8E63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4AF2BCE9-39F0-B14B-A74B-AC892CC7B6F0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72D4D1C2-D807-7840-BAF3-91CA93D42B79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7D018D6C-2B13-7B40-A843-141EE715B1C3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EAF6EF4F-5984-3B48-ABE6-2BA69933C6F1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0DDCCB8A-5EAC-AA48-BCDC-8DC9EEEFFF61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88B1C584-D658-9D42-98A5-E10B1C40DA43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A1C6F625-4D98-8446-9E69-B4E5460D016B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DA5FC74E-42FF-2641-9B93-E3781B3E1A05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36307FE0-06F0-F342-8A29-8B9CBD509FDB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DB771F7A-53D4-8848-AB74-DBC2A04F77E3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67038819-B660-1447-A862-3BAF91BA8929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F069A97F-02FA-6042-9BFC-3BDF0230B7FC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BFB55E6E-8140-FE4C-8F42-7FE3F63D523B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35B20841-7BD1-604D-A693-36387C15F555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D9A355A9-6E75-7449-A497-7357C9B28E32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7AA426AE-7D5C-AC49-A697-01F59FD2BABC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10F95FEF-A3AD-FC4D-BFA6-F55EB6345785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AFC8E421-37EC-4547-AE7E-EDB057008432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2D8AF982-037E-FA4A-AF07-C3EF5B4A1F38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2EE0B813-4E96-DB43-94D2-726D21EDEDFC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5CAAABDB-3DC6-204F-A442-AA1B8D91ABDA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EF559AE6-1AE5-264C-B21D-D382013E785B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1A56C11E-D205-EE44-93B7-176B6E924B05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0CFEE5F7-B9CB-C849-B948-F306040FDEB3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DF175144-0103-A74F-958B-469949FCD8B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FA2FE1B6-15E7-2049-A7D9-FF48BBC9EBC2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60139893-CB19-A341-A3AE-5ED5E0F27F5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42AD89E8-5515-D24C-9F3C-671C5C6A044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9BF9CD55-9F31-EB43-8F88-6EA6D3B84EF0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43A9CDE8-648B-D94E-A390-E30D1342B7C4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4B5A4D99-E690-F34C-920B-47F3D1D068D6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7BF8CED5-70CC-E243-BB6C-32E48D9AAE48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90ADD199-7F57-A146-9140-FDF334416EAD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2C0A0D12-4BA6-C541-95C5-E7999BF76ADE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20209F69-099F-8046-9EB1-51602BCAE2FF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48E1669B-222C-814C-AC5E-B05BA8F0B378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A303218E-A155-184B-A2FF-E8E8AFBA21A9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A1501209-20DD-F04C-A9C0-563F16C3E2B4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grpSp>
        <p:nvGrpSpPr>
          <p:cNvPr id="196" name="INSTRUCTIE">
            <a:extLst>
              <a:ext uri="{FF2B5EF4-FFF2-40B4-BE49-F238E27FC236}">
                <a16:creationId xmlns:a16="http://schemas.microsoft.com/office/drawing/2014/main" id="{7FF9E328-D52A-AF48-B68D-646548501441}"/>
              </a:ext>
            </a:extLst>
          </p:cNvPr>
          <p:cNvGrpSpPr/>
          <p:nvPr userDrawn="1"/>
        </p:nvGrpSpPr>
        <p:grpSpPr>
          <a:xfrm>
            <a:off x="12377595" y="0"/>
            <a:ext cx="3693386" cy="5359350"/>
            <a:chOff x="-3786437" y="0"/>
            <a:chExt cx="3693386" cy="5359350"/>
          </a:xfrm>
        </p:grpSpPr>
        <p:sp>
          <p:nvSpPr>
            <p:cNvPr id="197" name="Rechthoek 196">
              <a:extLst>
                <a:ext uri="{FF2B5EF4-FFF2-40B4-BE49-F238E27FC236}">
                  <a16:creationId xmlns:a16="http://schemas.microsoft.com/office/drawing/2014/main" id="{C3230DC4-F883-2F42-82EF-6C668BEDB8B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Tekstniveaus kiezen</a:t>
              </a:r>
            </a:p>
          </p:txBody>
        </p:sp>
        <p:sp>
          <p:nvSpPr>
            <p:cNvPr id="198" name="Ovaal 197">
              <a:extLst>
                <a:ext uri="{FF2B5EF4-FFF2-40B4-BE49-F238E27FC236}">
                  <a16:creationId xmlns:a16="http://schemas.microsoft.com/office/drawing/2014/main" id="{2F06AD82-7B35-5E4F-8677-DA2F36763F54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9" name="Rechthoek 198">
              <a:extLst>
                <a:ext uri="{FF2B5EF4-FFF2-40B4-BE49-F238E27FC236}">
                  <a16:creationId xmlns:a16="http://schemas.microsoft.com/office/drawing/2014/main" id="{418D3E62-9FCB-864F-8C81-2DA6D1636782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200" name="Ovaal 199">
              <a:extLst>
                <a:ext uri="{FF2B5EF4-FFF2-40B4-BE49-F238E27FC236}">
                  <a16:creationId xmlns:a16="http://schemas.microsoft.com/office/drawing/2014/main" id="{9E884544-DC21-E44B-B603-4A690C07D530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01" name="Rechthoek 200">
              <a:extLst>
                <a:ext uri="{FF2B5EF4-FFF2-40B4-BE49-F238E27FC236}">
                  <a16:creationId xmlns:a16="http://schemas.microsoft.com/office/drawing/2014/main" id="{EC08EB77-FF1F-8D46-A84C-FE371BE9D0F6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02" name="Rechthoek 201">
              <a:extLst>
                <a:ext uri="{FF2B5EF4-FFF2-40B4-BE49-F238E27FC236}">
                  <a16:creationId xmlns:a16="http://schemas.microsoft.com/office/drawing/2014/main" id="{AE24C61F-C83D-EF46-8E38-ADD1C55339C5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03" name="Ovaal 202">
              <a:extLst>
                <a:ext uri="{FF2B5EF4-FFF2-40B4-BE49-F238E27FC236}">
                  <a16:creationId xmlns:a16="http://schemas.microsoft.com/office/drawing/2014/main" id="{77AA0CFC-49DD-EA4B-9268-89DD0DBC24A5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4" name="Rechthoek 203">
              <a:extLst>
                <a:ext uri="{FF2B5EF4-FFF2-40B4-BE49-F238E27FC236}">
                  <a16:creationId xmlns:a16="http://schemas.microsoft.com/office/drawing/2014/main" id="{95EA9E72-77B9-4B41-89DA-8D61D47EA29C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Helvetica" pitchFamily="2" charset="0"/>
                <a:buChar char="⁃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205" name="Ovaal 204">
              <a:extLst>
                <a:ext uri="{FF2B5EF4-FFF2-40B4-BE49-F238E27FC236}">
                  <a16:creationId xmlns:a16="http://schemas.microsoft.com/office/drawing/2014/main" id="{A19E20F7-0A27-E642-A2E6-666EB6034570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6" name="Rechthoek 205">
              <a:extLst>
                <a:ext uri="{FF2B5EF4-FFF2-40B4-BE49-F238E27FC236}">
                  <a16:creationId xmlns:a16="http://schemas.microsoft.com/office/drawing/2014/main" id="{3AC24758-676A-864F-80E0-A3D7EFE22720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207" name="Ovaal 206">
              <a:extLst>
                <a:ext uri="{FF2B5EF4-FFF2-40B4-BE49-F238E27FC236}">
                  <a16:creationId xmlns:a16="http://schemas.microsoft.com/office/drawing/2014/main" id="{C06A7D69-5545-7B46-AE0F-39AFAD6CC670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208" name="Rechthoek 207">
              <a:extLst>
                <a:ext uri="{FF2B5EF4-FFF2-40B4-BE49-F238E27FC236}">
                  <a16:creationId xmlns:a16="http://schemas.microsoft.com/office/drawing/2014/main" id="{828C82B6-D30B-2A49-8CDE-C6599FD8E16F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KOP #1</a:t>
              </a:r>
            </a:p>
          </p:txBody>
        </p:sp>
        <p:sp>
          <p:nvSpPr>
            <p:cNvPr id="209" name="Ovaal 208">
              <a:extLst>
                <a:ext uri="{FF2B5EF4-FFF2-40B4-BE49-F238E27FC236}">
                  <a16:creationId xmlns:a16="http://schemas.microsoft.com/office/drawing/2014/main" id="{A89060B1-59D6-B145-84FA-AE162DEDBA5A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210" name="Rechthoek 209">
              <a:extLst>
                <a:ext uri="{FF2B5EF4-FFF2-40B4-BE49-F238E27FC236}">
                  <a16:creationId xmlns:a16="http://schemas.microsoft.com/office/drawing/2014/main" id="{1189946C-AFA1-7340-B1F0-9AB3F2D4D752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211" name="Ovaal 210">
              <a:extLst>
                <a:ext uri="{FF2B5EF4-FFF2-40B4-BE49-F238E27FC236}">
                  <a16:creationId xmlns:a16="http://schemas.microsoft.com/office/drawing/2014/main" id="{218DE3E0-EB6C-5A41-AFE2-32E765665086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212" name="Rechthoek 211">
              <a:extLst>
                <a:ext uri="{FF2B5EF4-FFF2-40B4-BE49-F238E27FC236}">
                  <a16:creationId xmlns:a16="http://schemas.microsoft.com/office/drawing/2014/main" id="{5055A1DA-06FD-8041-BCFC-A0A1960D60D8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213" name="Ovaal 212">
              <a:extLst>
                <a:ext uri="{FF2B5EF4-FFF2-40B4-BE49-F238E27FC236}">
                  <a16:creationId xmlns:a16="http://schemas.microsoft.com/office/drawing/2014/main" id="{BC6EE662-CC4E-544A-A2A3-5542F0569768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214" name="Rechthoek 213">
              <a:extLst>
                <a:ext uri="{FF2B5EF4-FFF2-40B4-BE49-F238E27FC236}">
                  <a16:creationId xmlns:a16="http://schemas.microsoft.com/office/drawing/2014/main" id="{117ECEAF-88C3-7F40-ADE8-76F09B45ECC2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Quote</a:t>
              </a:r>
            </a:p>
          </p:txBody>
        </p:sp>
        <p:sp>
          <p:nvSpPr>
            <p:cNvPr id="215" name="Ovaal 214">
              <a:extLst>
                <a:ext uri="{FF2B5EF4-FFF2-40B4-BE49-F238E27FC236}">
                  <a16:creationId xmlns:a16="http://schemas.microsoft.com/office/drawing/2014/main" id="{1CA40102-3A71-684D-943D-26AA9EBE1E7C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216" name="Rechthoek 215">
              <a:extLst>
                <a:ext uri="{FF2B5EF4-FFF2-40B4-BE49-F238E27FC236}">
                  <a16:creationId xmlns:a16="http://schemas.microsoft.com/office/drawing/2014/main" id="{2076A1E1-7A7C-154B-849E-76117FCC1DBE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Kop #2</a:t>
              </a:r>
            </a:p>
          </p:txBody>
        </p:sp>
        <p:sp>
          <p:nvSpPr>
            <p:cNvPr id="217" name="Rechthoek 216">
              <a:extLst>
                <a:ext uri="{FF2B5EF4-FFF2-40B4-BE49-F238E27FC236}">
                  <a16:creationId xmlns:a16="http://schemas.microsoft.com/office/drawing/2014/main" id="{246C9A71-E1A8-A64E-8B9A-DB1CB293D1AD}"/>
                </a:ext>
              </a:extLst>
            </p:cNvPr>
            <p:cNvSpPr/>
            <p:nvPr userDrawn="1"/>
          </p:nvSpPr>
          <p:spPr>
            <a:xfrm>
              <a:off x="-3786437" y="453135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18" name="ICOON_info">
              <a:extLst>
                <a:ext uri="{FF2B5EF4-FFF2-40B4-BE49-F238E27FC236}">
                  <a16:creationId xmlns:a16="http://schemas.microsoft.com/office/drawing/2014/main" id="{B46BD812-615A-2644-B1B8-503131017B7F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260" name="Ovaal 259">
                <a:extLst>
                  <a:ext uri="{FF2B5EF4-FFF2-40B4-BE49-F238E27FC236}">
                    <a16:creationId xmlns:a16="http://schemas.microsoft.com/office/drawing/2014/main" id="{CAFD4654-03B8-D940-B568-1A176EB20C28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1" name="Graphic 163" descr="Informatie">
                <a:extLst>
                  <a:ext uri="{FF2B5EF4-FFF2-40B4-BE49-F238E27FC236}">
                    <a16:creationId xmlns:a16="http://schemas.microsoft.com/office/drawing/2014/main" id="{3AA89BAB-ED4A-4A4B-A9C2-2FB3594C3E59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19" name="VOORBEELD">
              <a:extLst>
                <a:ext uri="{FF2B5EF4-FFF2-40B4-BE49-F238E27FC236}">
                  <a16:creationId xmlns:a16="http://schemas.microsoft.com/office/drawing/2014/main" id="{846EA63F-9FBC-F144-BCE9-C14AD745A028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220" name="Rechthoek 219">
                <a:extLst>
                  <a:ext uri="{FF2B5EF4-FFF2-40B4-BE49-F238E27FC236}">
                    <a16:creationId xmlns:a16="http://schemas.microsoft.com/office/drawing/2014/main" id="{0C59474D-C462-6A4C-9ABA-1651FA3F96B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21" name="Rechthoek 220">
                <a:extLst>
                  <a:ext uri="{FF2B5EF4-FFF2-40B4-BE49-F238E27FC236}">
                    <a16:creationId xmlns:a16="http://schemas.microsoft.com/office/drawing/2014/main" id="{34059A66-56C4-A54E-8606-48BDFAD774DA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2" name="Groep 221">
                <a:extLst>
                  <a:ext uri="{FF2B5EF4-FFF2-40B4-BE49-F238E27FC236}">
                    <a16:creationId xmlns:a16="http://schemas.microsoft.com/office/drawing/2014/main" id="{F7FC9AC0-1FC5-CD4B-8C63-06377530E87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253" name="Groep 252">
                  <a:extLst>
                    <a:ext uri="{FF2B5EF4-FFF2-40B4-BE49-F238E27FC236}">
                      <a16:creationId xmlns:a16="http://schemas.microsoft.com/office/drawing/2014/main" id="{54535B3D-29D1-CF4C-BE61-24B9229D41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55" name="Rechte verbindingslijn 254">
                    <a:extLst>
                      <a:ext uri="{FF2B5EF4-FFF2-40B4-BE49-F238E27FC236}">
                        <a16:creationId xmlns:a16="http://schemas.microsoft.com/office/drawing/2014/main" id="{16873028-E238-1548-B4FF-BE1BEDC2E9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6" name="Rechte verbindingslijn 255">
                    <a:extLst>
                      <a:ext uri="{FF2B5EF4-FFF2-40B4-BE49-F238E27FC236}">
                        <a16:creationId xmlns:a16="http://schemas.microsoft.com/office/drawing/2014/main" id="{B08688EC-71D5-7245-ACF9-29438E357A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7" name="Rechte verbindingslijn 256">
                    <a:extLst>
                      <a:ext uri="{FF2B5EF4-FFF2-40B4-BE49-F238E27FC236}">
                        <a16:creationId xmlns:a16="http://schemas.microsoft.com/office/drawing/2014/main" id="{3EB55B88-DD41-7C46-A38F-C411F5AF00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8" name="Rechte verbindingslijn 257">
                    <a:extLst>
                      <a:ext uri="{FF2B5EF4-FFF2-40B4-BE49-F238E27FC236}">
                        <a16:creationId xmlns:a16="http://schemas.microsoft.com/office/drawing/2014/main" id="{D1CF8238-2B08-0C44-910F-52D9FA9E96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9" name="Rechte verbindingslijn 258">
                    <a:extLst>
                      <a:ext uri="{FF2B5EF4-FFF2-40B4-BE49-F238E27FC236}">
                        <a16:creationId xmlns:a16="http://schemas.microsoft.com/office/drawing/2014/main" id="{D5106839-13B5-0041-8F1D-65805AD04E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54" name="Pijl: rechts 358">
                  <a:extLst>
                    <a:ext uri="{FF2B5EF4-FFF2-40B4-BE49-F238E27FC236}">
                      <a16:creationId xmlns:a16="http://schemas.microsoft.com/office/drawing/2014/main" id="{B0AFF897-88D8-794F-9924-0DF9ED8B5FC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3" name="Groep 222">
                <a:extLst>
                  <a:ext uri="{FF2B5EF4-FFF2-40B4-BE49-F238E27FC236}">
                    <a16:creationId xmlns:a16="http://schemas.microsoft.com/office/drawing/2014/main" id="{7A87B962-EA62-444E-9329-E97CC7D8A62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246" name="Groep 245">
                  <a:extLst>
                    <a:ext uri="{FF2B5EF4-FFF2-40B4-BE49-F238E27FC236}">
                      <a16:creationId xmlns:a16="http://schemas.microsoft.com/office/drawing/2014/main" id="{BC23FBFE-38EF-244F-A607-BD756E5CE06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48" name="Rechte verbindingslijn 247">
                    <a:extLst>
                      <a:ext uri="{FF2B5EF4-FFF2-40B4-BE49-F238E27FC236}">
                        <a16:creationId xmlns:a16="http://schemas.microsoft.com/office/drawing/2014/main" id="{53E4E9D1-D2FE-B845-9565-86BAE7F94F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9" name="Rechte verbindingslijn 248">
                    <a:extLst>
                      <a:ext uri="{FF2B5EF4-FFF2-40B4-BE49-F238E27FC236}">
                        <a16:creationId xmlns:a16="http://schemas.microsoft.com/office/drawing/2014/main" id="{7FE83248-3079-3748-AFB7-6D60B40CA2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0" name="Rechte verbindingslijn 249">
                    <a:extLst>
                      <a:ext uri="{FF2B5EF4-FFF2-40B4-BE49-F238E27FC236}">
                        <a16:creationId xmlns:a16="http://schemas.microsoft.com/office/drawing/2014/main" id="{3FA7B84A-C1C8-4943-BBF0-952B3C0CBE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1" name="Rechte verbindingslijn 250">
                    <a:extLst>
                      <a:ext uri="{FF2B5EF4-FFF2-40B4-BE49-F238E27FC236}">
                        <a16:creationId xmlns:a16="http://schemas.microsoft.com/office/drawing/2014/main" id="{71048C1D-1C8C-5C45-BBF0-00DF3BA67D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2" name="Rechte verbindingslijn 251">
                    <a:extLst>
                      <a:ext uri="{FF2B5EF4-FFF2-40B4-BE49-F238E27FC236}">
                        <a16:creationId xmlns:a16="http://schemas.microsoft.com/office/drawing/2014/main" id="{6F8CF290-7B48-384C-A7C8-2E8C59802E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47" name="Pijl: rechts 350">
                  <a:extLst>
                    <a:ext uri="{FF2B5EF4-FFF2-40B4-BE49-F238E27FC236}">
                      <a16:creationId xmlns:a16="http://schemas.microsoft.com/office/drawing/2014/main" id="{1C3408AB-15AF-6C46-8C0E-0CC5B4ABEE0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24" name="Rechte verbindingslijn 223">
                <a:extLst>
                  <a:ext uri="{FF2B5EF4-FFF2-40B4-BE49-F238E27FC236}">
                    <a16:creationId xmlns:a16="http://schemas.microsoft.com/office/drawing/2014/main" id="{53E9570C-4A91-C84A-B9EE-D8A818E99E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25" name="Rechte verbindingslijn 224">
                <a:extLst>
                  <a:ext uri="{FF2B5EF4-FFF2-40B4-BE49-F238E27FC236}">
                    <a16:creationId xmlns:a16="http://schemas.microsoft.com/office/drawing/2014/main" id="{C3573855-7208-D549-B2DF-69DEAA73AC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26" name="Rechthoek 225">
                <a:extLst>
                  <a:ext uri="{FF2B5EF4-FFF2-40B4-BE49-F238E27FC236}">
                    <a16:creationId xmlns:a16="http://schemas.microsoft.com/office/drawing/2014/main" id="{C5949925-DE41-E64B-9125-9FAB54DDDB1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227" name="Rechthoek 226">
                <a:extLst>
                  <a:ext uri="{FF2B5EF4-FFF2-40B4-BE49-F238E27FC236}">
                    <a16:creationId xmlns:a16="http://schemas.microsoft.com/office/drawing/2014/main" id="{B8D4A8AA-C4A1-7940-831E-35227462B97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228" name="Groep 227">
                <a:extLst>
                  <a:ext uri="{FF2B5EF4-FFF2-40B4-BE49-F238E27FC236}">
                    <a16:creationId xmlns:a16="http://schemas.microsoft.com/office/drawing/2014/main" id="{7D18F73C-82D2-1443-AE7D-309CDAEB3CF6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38" name="Rechthoek 237">
                  <a:extLst>
                    <a:ext uri="{FF2B5EF4-FFF2-40B4-BE49-F238E27FC236}">
                      <a16:creationId xmlns:a16="http://schemas.microsoft.com/office/drawing/2014/main" id="{67309D12-8EF8-444B-BBA6-45F1419354C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39" name="Groep 238">
                  <a:extLst>
                    <a:ext uri="{FF2B5EF4-FFF2-40B4-BE49-F238E27FC236}">
                      <a16:creationId xmlns:a16="http://schemas.microsoft.com/office/drawing/2014/main" id="{8FDB2F79-5B10-0C47-894E-CCEAA6DB855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41" name="Rechte verbindingslijn 240">
                    <a:extLst>
                      <a:ext uri="{FF2B5EF4-FFF2-40B4-BE49-F238E27FC236}">
                        <a16:creationId xmlns:a16="http://schemas.microsoft.com/office/drawing/2014/main" id="{1351512C-D5DB-EE43-B654-50EF01D2FC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2" name="Rechte verbindingslijn 241">
                    <a:extLst>
                      <a:ext uri="{FF2B5EF4-FFF2-40B4-BE49-F238E27FC236}">
                        <a16:creationId xmlns:a16="http://schemas.microsoft.com/office/drawing/2014/main" id="{A5E165FA-7C9E-1040-B71E-FAFCCA97DD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3" name="Rechte verbindingslijn 242">
                    <a:extLst>
                      <a:ext uri="{FF2B5EF4-FFF2-40B4-BE49-F238E27FC236}">
                        <a16:creationId xmlns:a16="http://schemas.microsoft.com/office/drawing/2014/main" id="{BE8ED392-9AAA-4D4E-AD94-0BB2E81191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4" name="Rechte verbindingslijn 243">
                    <a:extLst>
                      <a:ext uri="{FF2B5EF4-FFF2-40B4-BE49-F238E27FC236}">
                        <a16:creationId xmlns:a16="http://schemas.microsoft.com/office/drawing/2014/main" id="{36576FA0-D162-894C-8413-7D14A8B9A6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5" name="Rechte verbindingslijn 244">
                    <a:extLst>
                      <a:ext uri="{FF2B5EF4-FFF2-40B4-BE49-F238E27FC236}">
                        <a16:creationId xmlns:a16="http://schemas.microsoft.com/office/drawing/2014/main" id="{4A4CC727-126D-0747-BB89-E17553D1FE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40" name="Pijl: rechts 338">
                  <a:extLst>
                    <a:ext uri="{FF2B5EF4-FFF2-40B4-BE49-F238E27FC236}">
                      <a16:creationId xmlns:a16="http://schemas.microsoft.com/office/drawing/2014/main" id="{F9338EDD-C6FD-0D49-948C-92D96CBD3E3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29" name="Groep 228">
                <a:extLst>
                  <a:ext uri="{FF2B5EF4-FFF2-40B4-BE49-F238E27FC236}">
                    <a16:creationId xmlns:a16="http://schemas.microsoft.com/office/drawing/2014/main" id="{8F41E36D-3D8B-C747-B8A4-6CB8EB35EC9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230" name="Rechthoek 229">
                  <a:extLst>
                    <a:ext uri="{FF2B5EF4-FFF2-40B4-BE49-F238E27FC236}">
                      <a16:creationId xmlns:a16="http://schemas.microsoft.com/office/drawing/2014/main" id="{A3E3423F-07B2-484A-87FF-32D836B066F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31" name="Groep 230">
                  <a:extLst>
                    <a:ext uri="{FF2B5EF4-FFF2-40B4-BE49-F238E27FC236}">
                      <a16:creationId xmlns:a16="http://schemas.microsoft.com/office/drawing/2014/main" id="{17F2A22A-DFF9-DD4B-84AF-79E10EC0B57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33" name="Rechte verbindingslijn 232">
                    <a:extLst>
                      <a:ext uri="{FF2B5EF4-FFF2-40B4-BE49-F238E27FC236}">
                        <a16:creationId xmlns:a16="http://schemas.microsoft.com/office/drawing/2014/main" id="{BD5E9629-BDCF-3846-BF6B-3BF03948B4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34" name="Rechte verbindingslijn 233">
                    <a:extLst>
                      <a:ext uri="{FF2B5EF4-FFF2-40B4-BE49-F238E27FC236}">
                        <a16:creationId xmlns:a16="http://schemas.microsoft.com/office/drawing/2014/main" id="{647D3A6C-476B-E44B-A758-FDD8E42C48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35" name="Rechte verbindingslijn 234">
                    <a:extLst>
                      <a:ext uri="{FF2B5EF4-FFF2-40B4-BE49-F238E27FC236}">
                        <a16:creationId xmlns:a16="http://schemas.microsoft.com/office/drawing/2014/main" id="{FA200D87-EDEE-2342-BA77-A1C0C993DE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36" name="Rechte verbindingslijn 235">
                    <a:extLst>
                      <a:ext uri="{FF2B5EF4-FFF2-40B4-BE49-F238E27FC236}">
                        <a16:creationId xmlns:a16="http://schemas.microsoft.com/office/drawing/2014/main" id="{8AAA4599-AD88-9344-84A1-FD761DEC95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37" name="Rechte verbindingslijn 236">
                    <a:extLst>
                      <a:ext uri="{FF2B5EF4-FFF2-40B4-BE49-F238E27FC236}">
                        <a16:creationId xmlns:a16="http://schemas.microsoft.com/office/drawing/2014/main" id="{88F33F0F-B37E-A546-8803-0F3F7D26A2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32" name="Pijl: rechts 324">
                  <a:extLst>
                    <a:ext uri="{FF2B5EF4-FFF2-40B4-BE49-F238E27FC236}">
                      <a16:creationId xmlns:a16="http://schemas.microsoft.com/office/drawing/2014/main" id="{7F6FF8F9-5966-944E-8E8B-3BEE1D1FE33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86" name="Tijdelijke aanduiding voor tekst 129">
            <a:extLst>
              <a:ext uri="{FF2B5EF4-FFF2-40B4-BE49-F238E27FC236}">
                <a16:creationId xmlns:a16="http://schemas.microsoft.com/office/drawing/2014/main" id="{6A3B8AA6-2EA2-384C-A051-AEF3A8D17F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87" name="Tijdelijke aanduiding voor tekst 129">
            <a:extLst>
              <a:ext uri="{FF2B5EF4-FFF2-40B4-BE49-F238E27FC236}">
                <a16:creationId xmlns:a16="http://schemas.microsoft.com/office/drawing/2014/main" id="{5BA1568E-C82D-B743-8F54-E33810E8D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88" name="Titel 1">
            <a:extLst>
              <a:ext uri="{FF2B5EF4-FFF2-40B4-BE49-F238E27FC236}">
                <a16:creationId xmlns:a16="http://schemas.microsoft.com/office/drawing/2014/main" id="{0F5E60B1-38F2-D94B-806F-7A2E7B87BE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</p:spTree>
    <p:extLst>
      <p:ext uri="{BB962C8B-B14F-4D97-AF65-F5344CB8AC3E}">
        <p14:creationId xmlns:p14="http://schemas.microsoft.com/office/powerpoint/2010/main" val="38743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187CCE4C-EF8A-1E42-8FEB-E6F814BD7A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968220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187CCE4C-EF8A-1E42-8FEB-E6F814BD7A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jdelijke aanduiding voor tekst 129">
            <a:extLst>
              <a:ext uri="{FF2B5EF4-FFF2-40B4-BE49-F238E27FC236}">
                <a16:creationId xmlns:a16="http://schemas.microsoft.com/office/drawing/2014/main" id="{2EF7154D-49ED-9147-ACF3-962B0989F9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308725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D1B4BC-3836-B04A-A3FA-5E7A775A3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ACDE11B-745C-554E-9CEA-C74E092E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0981455-4A42-4547-93EF-AC3233C2A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05EE99-C032-4547-8317-E4696288D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3" name="Rechthoek: afgeronde hoeken 10">
            <a:extLst>
              <a:ext uri="{FF2B5EF4-FFF2-40B4-BE49-F238E27FC236}">
                <a16:creationId xmlns:a16="http://schemas.microsoft.com/office/drawing/2014/main" id="{36B7B189-12C3-DD48-9A4F-4133C51FCC43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Tekst + afbeelding</a:t>
            </a:r>
          </a:p>
        </p:txBody>
      </p:sp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6AF2B043-D44F-E744-A0B2-4C2A26F83D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8" y="1"/>
            <a:ext cx="6095999" cy="5355524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8" name="Tijdelijke aanduiding voor afbeelding 41">
            <a:extLst>
              <a:ext uri="{FF2B5EF4-FFF2-40B4-BE49-F238E27FC236}">
                <a16:creationId xmlns:a16="http://schemas.microsoft.com/office/drawing/2014/main" id="{D48E42D5-C445-3942-BF68-576B9C0748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19288" y="2024063"/>
            <a:ext cx="6048375" cy="4833936"/>
          </a:xfr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12700" indent="-12700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666F3E8-0076-9149-8F21-17A3794730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70901" y="2024063"/>
            <a:ext cx="2665412" cy="2507288"/>
          </a:xfrm>
        </p:spPr>
        <p:txBody>
          <a:bodyPr/>
          <a:lstStyle>
            <a:lvl1pPr algn="r"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 algn="r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algn="r"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algn="r"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algn="r">
              <a:buClr>
                <a:schemeClr val="bg1"/>
              </a:buClr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grpSp>
        <p:nvGrpSpPr>
          <p:cNvPr id="21" name="INSTRUCTIE">
            <a:extLst>
              <a:ext uri="{FF2B5EF4-FFF2-40B4-BE49-F238E27FC236}">
                <a16:creationId xmlns:a16="http://schemas.microsoft.com/office/drawing/2014/main" id="{91EE0D62-B129-EA49-B4D9-76A5F98749C8}"/>
              </a:ext>
            </a:extLst>
          </p:cNvPr>
          <p:cNvGrpSpPr/>
          <p:nvPr userDrawn="1"/>
        </p:nvGrpSpPr>
        <p:grpSpPr>
          <a:xfrm>
            <a:off x="12377595" y="0"/>
            <a:ext cx="3693386" cy="5359350"/>
            <a:chOff x="-3786437" y="0"/>
            <a:chExt cx="3693386" cy="5359350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B900C5A-FE85-6A44-8967-EB523444F807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464133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Tekstniveaus kiezen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65620638-F328-8145-8CF2-04DF9A01AE2B}"/>
                </a:ext>
              </a:extLst>
            </p:cNvPr>
            <p:cNvSpPr/>
            <p:nvPr userDrawn="1"/>
          </p:nvSpPr>
          <p:spPr>
            <a:xfrm>
              <a:off x="-3604183" y="183748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DCCCCC5-C5C4-2243-9B28-6AF575DEA037}"/>
                </a:ext>
              </a:extLst>
            </p:cNvPr>
            <p:cNvSpPr/>
            <p:nvPr userDrawn="1"/>
          </p:nvSpPr>
          <p:spPr>
            <a:xfrm>
              <a:off x="-3319415" y="183748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780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7BF2C998-26A0-874A-A328-982A60F5B22C}"/>
                </a:ext>
              </a:extLst>
            </p:cNvPr>
            <p:cNvSpPr/>
            <p:nvPr userDrawn="1"/>
          </p:nvSpPr>
          <p:spPr>
            <a:xfrm>
              <a:off x="-3604183" y="212876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ED0FA8C2-497D-5649-BA07-C843B485FCD3}"/>
                </a:ext>
              </a:extLst>
            </p:cNvPr>
            <p:cNvSpPr/>
            <p:nvPr userDrawn="1"/>
          </p:nvSpPr>
          <p:spPr>
            <a:xfrm>
              <a:off x="-3604183" y="1196113"/>
              <a:ext cx="3229047" cy="45922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Gebruik onder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lijstniveau-knoppen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tekst niveau te kiezen. 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Kies uit: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03241533-5DA8-7942-95D6-97EA35389AFD}"/>
                </a:ext>
              </a:extLst>
            </p:cNvPr>
            <p:cNvSpPr/>
            <p:nvPr userDrawn="1"/>
          </p:nvSpPr>
          <p:spPr>
            <a:xfrm>
              <a:off x="-3319415" y="2128873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61950" marR="0" lvl="0" indent="-18415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 #1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0AB6FE1D-1A78-AA43-9BA9-AB39391E161D}"/>
                </a:ext>
              </a:extLst>
            </p:cNvPr>
            <p:cNvSpPr/>
            <p:nvPr userDrawn="1"/>
          </p:nvSpPr>
          <p:spPr>
            <a:xfrm>
              <a:off x="-3604183" y="242005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3F5BCE79-C1B0-6942-BB74-265877C2D4FA}"/>
                </a:ext>
              </a:extLst>
            </p:cNvPr>
            <p:cNvSpPr/>
            <p:nvPr userDrawn="1"/>
          </p:nvSpPr>
          <p:spPr>
            <a:xfrm>
              <a:off x="-3319415" y="2420262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39750" marR="0" lvl="0" indent="-1778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Helvetica" pitchFamily="2" charset="0"/>
                <a:buChar char="⁃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Sub-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 #2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22CD948E-A517-674D-968A-03206C46DFBC}"/>
                </a:ext>
              </a:extLst>
            </p:cNvPr>
            <p:cNvSpPr/>
            <p:nvPr userDrawn="1"/>
          </p:nvSpPr>
          <p:spPr>
            <a:xfrm>
              <a:off x="-3604183" y="271133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179CC2EC-A0C7-F94E-87B2-BDEB41A7B777}"/>
                </a:ext>
              </a:extLst>
            </p:cNvPr>
            <p:cNvSpPr/>
            <p:nvPr userDrawn="1"/>
          </p:nvSpPr>
          <p:spPr>
            <a:xfrm>
              <a:off x="-3319415" y="2711651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Leestekst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82F643C5-5E41-7F44-83A2-6E05BF769138}"/>
                </a:ext>
              </a:extLst>
            </p:cNvPr>
            <p:cNvSpPr/>
            <p:nvPr userDrawn="1"/>
          </p:nvSpPr>
          <p:spPr>
            <a:xfrm>
              <a:off x="-3604183" y="30026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64DEE2A5-E48E-E645-8E5B-274979FBBFBF}"/>
                </a:ext>
              </a:extLst>
            </p:cNvPr>
            <p:cNvSpPr/>
            <p:nvPr userDrawn="1"/>
          </p:nvSpPr>
          <p:spPr>
            <a:xfrm>
              <a:off x="-3319415" y="3003040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KOP #1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9B2F7DC7-493E-C44F-86B3-68BD539F4376}"/>
                </a:ext>
              </a:extLst>
            </p:cNvPr>
            <p:cNvSpPr/>
            <p:nvPr userDrawn="1"/>
          </p:nvSpPr>
          <p:spPr>
            <a:xfrm>
              <a:off x="-3604183" y="329390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6647271C-51FD-934F-B670-F2E853DA8F75}"/>
                </a:ext>
              </a:extLst>
            </p:cNvPr>
            <p:cNvSpPr/>
            <p:nvPr userDrawn="1"/>
          </p:nvSpPr>
          <p:spPr>
            <a:xfrm>
              <a:off x="-3319415" y="3585818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Numerieke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2A86F59B-D311-DD47-AE9B-E8E0E6DFB531}"/>
                </a:ext>
              </a:extLst>
            </p:cNvPr>
            <p:cNvSpPr/>
            <p:nvPr userDrawn="1"/>
          </p:nvSpPr>
          <p:spPr>
            <a:xfrm>
              <a:off x="-3604183" y="35851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7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A73E33F9-8809-414E-BAFE-7CBFDE98DEB7}"/>
                </a:ext>
              </a:extLst>
            </p:cNvPr>
            <p:cNvSpPr/>
            <p:nvPr userDrawn="1"/>
          </p:nvSpPr>
          <p:spPr>
            <a:xfrm>
              <a:off x="-3325830" y="3877207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66700" marR="0" lvl="0" indent="-26670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+mj-lt"/>
                <a:buAutoNum type="alphaLcPeriod"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Alfabetische </a:t>
              </a:r>
              <a:r>
                <a:rPr kumimoji="0" lang="nl-NL" sz="1200" b="0" i="0" u="none" strike="noStrike" kern="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bullet</a:t>
              </a:r>
              <a:endParaRPr kumimoji="0" lang="nl-NL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6B2DDA21-D14A-2F41-BCC2-CDD98AD0CC91}"/>
                </a:ext>
              </a:extLst>
            </p:cNvPr>
            <p:cNvSpPr/>
            <p:nvPr userDrawn="1"/>
          </p:nvSpPr>
          <p:spPr>
            <a:xfrm>
              <a:off x="-3604183" y="3876472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8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95719D9F-99A6-634E-8411-9142ED352DEF}"/>
                </a:ext>
              </a:extLst>
            </p:cNvPr>
            <p:cNvSpPr/>
            <p:nvPr userDrawn="1"/>
          </p:nvSpPr>
          <p:spPr>
            <a:xfrm>
              <a:off x="-3319415" y="4168594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270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Quote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4A81580C-31D7-ED41-A61F-29BA36BB3A1A}"/>
                </a:ext>
              </a:extLst>
            </p:cNvPr>
            <p:cNvSpPr/>
            <p:nvPr userDrawn="1"/>
          </p:nvSpPr>
          <p:spPr>
            <a:xfrm>
              <a:off x="-3604183" y="416859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9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52A891D-DA1E-924C-BF20-3B907C65C51E}"/>
                </a:ext>
              </a:extLst>
            </p:cNvPr>
            <p:cNvSpPr/>
            <p:nvPr userDrawn="1"/>
          </p:nvSpPr>
          <p:spPr>
            <a:xfrm>
              <a:off x="-3319415" y="3294429"/>
              <a:ext cx="2949220" cy="1800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Calibri" panose="020F0502020204030204" pitchFamily="34" charset="0"/>
                </a:rPr>
                <a:t>Kop #2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D239C90E-6250-2F4B-ADC2-90C654406A94}"/>
                </a:ext>
              </a:extLst>
            </p:cNvPr>
            <p:cNvSpPr/>
            <p:nvPr userDrawn="1"/>
          </p:nvSpPr>
          <p:spPr>
            <a:xfrm>
              <a:off x="-3786437" y="453135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3" name="ICOON_info">
              <a:extLst>
                <a:ext uri="{FF2B5EF4-FFF2-40B4-BE49-F238E27FC236}">
                  <a16:creationId xmlns:a16="http://schemas.microsoft.com/office/drawing/2014/main" id="{6E6392B9-676F-4D4F-9163-7FD47C665A51}"/>
                </a:ext>
              </a:extLst>
            </p:cNvPr>
            <p:cNvGrpSpPr/>
            <p:nvPr userDrawn="1"/>
          </p:nvGrpSpPr>
          <p:grpSpPr>
            <a:xfrm>
              <a:off x="-376736" y="4400186"/>
              <a:ext cx="283685" cy="283685"/>
              <a:chOff x="-510741" y="5913713"/>
              <a:chExt cx="267555" cy="267555"/>
            </a:xfrm>
          </p:grpSpPr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482A5137-2526-CC47-83F5-51B749611CB3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Graphic 163" descr="Informatie">
                <a:extLst>
                  <a:ext uri="{FF2B5EF4-FFF2-40B4-BE49-F238E27FC236}">
                    <a16:creationId xmlns:a16="http://schemas.microsoft.com/office/drawing/2014/main" id="{E8E101E7-D70D-AF48-8E69-C2456D45F975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20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4" name="VOORBEELD">
              <a:extLst>
                <a:ext uri="{FF2B5EF4-FFF2-40B4-BE49-F238E27FC236}">
                  <a16:creationId xmlns:a16="http://schemas.microsoft.com/office/drawing/2014/main" id="{8325C152-D9A4-D744-96F3-B212B0A126D1}"/>
                </a:ext>
              </a:extLst>
            </p:cNvPr>
            <p:cNvGrpSpPr/>
            <p:nvPr userDrawn="1"/>
          </p:nvGrpSpPr>
          <p:grpSpPr>
            <a:xfrm>
              <a:off x="-3605171" y="458674"/>
              <a:ext cx="3234311" cy="558875"/>
              <a:chOff x="-3605171" y="458674"/>
              <a:chExt cx="3234311" cy="558875"/>
            </a:xfrm>
          </p:grpSpPr>
          <p:sp>
            <p:nvSpPr>
              <p:cNvPr id="45" name="Rechthoek 44">
                <a:extLst>
                  <a:ext uri="{FF2B5EF4-FFF2-40B4-BE49-F238E27FC236}">
                    <a16:creationId xmlns:a16="http://schemas.microsoft.com/office/drawing/2014/main" id="{334718E5-4B94-674A-AFA4-ED1EDB25099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6D4F33B8-8F22-4C46-AF97-D591D217DB3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4DC11762-9F85-0940-A1B1-E080021A9BD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6A21FA7A-23EB-A143-94C5-19A85A9D68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C28313A7-C8AE-5045-86EA-001FFB9806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1" name="Rechte verbindingslijn 80">
                    <a:extLst>
                      <a:ext uri="{FF2B5EF4-FFF2-40B4-BE49-F238E27FC236}">
                        <a16:creationId xmlns:a16="http://schemas.microsoft.com/office/drawing/2014/main" id="{F9346BF8-D232-9A42-B843-3ACC0E1690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1451D954-FDBB-6A46-B9AD-C6565B7886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E7239901-93DD-3048-ABBA-BAAED41487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1BECBEB5-9487-0C4D-B46A-870BAF8A6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9" name="Pijl: rechts 358">
                  <a:extLst>
                    <a:ext uri="{FF2B5EF4-FFF2-40B4-BE49-F238E27FC236}">
                      <a16:creationId xmlns:a16="http://schemas.microsoft.com/office/drawing/2014/main" id="{1F5EC31E-F0A3-0E46-9EDC-4EAF70139AB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E5074E05-8386-9E46-8773-D5EC9C0EB82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7865800E-0EDE-D14D-A4D5-1EA3D00CA09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698C8A09-A369-0E49-91F2-3D00583B1C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7BBF8131-24AC-DA4F-A070-9A54B14990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979A53A5-AE98-3D47-9B54-D6C2C4BB97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A99248D0-5106-3F43-ABC4-FC00DCEC86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CF0F7838-E280-0744-A003-D7F07074B4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2" name="Pijl: rechts 350">
                  <a:extLst>
                    <a:ext uri="{FF2B5EF4-FFF2-40B4-BE49-F238E27FC236}">
                      <a16:creationId xmlns:a16="http://schemas.microsoft.com/office/drawing/2014/main" id="{887C3336-D63A-254F-B556-DC19CCACA48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0FD0FAB0-F2A2-1F4C-8930-B9B961D698F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0" name="Rechte verbindingslijn 49">
                <a:extLst>
                  <a:ext uri="{FF2B5EF4-FFF2-40B4-BE49-F238E27FC236}">
                    <a16:creationId xmlns:a16="http://schemas.microsoft.com/office/drawing/2014/main" id="{4C9156FE-414F-9A47-B3EA-B6174D365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C5FA5A54-E0A2-6144-B88C-BE9DC793005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2189042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Tekstniveau omhoog</a:t>
                </a: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16FD0EF3-38BF-3F49-9148-705872E2468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2189043" cy="14220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Tekstniveau omlaag</a:t>
                </a:r>
              </a:p>
            </p:txBody>
          </p:sp>
          <p:grpSp>
            <p:nvGrpSpPr>
              <p:cNvPr id="53" name="Groep 52">
                <a:extLst>
                  <a:ext uri="{FF2B5EF4-FFF2-40B4-BE49-F238E27FC236}">
                    <a16:creationId xmlns:a16="http://schemas.microsoft.com/office/drawing/2014/main" id="{89917BFA-9FB2-DB4B-9DD5-2DCE53BAF41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3" name="Rechthoek 62">
                  <a:extLst>
                    <a:ext uri="{FF2B5EF4-FFF2-40B4-BE49-F238E27FC236}">
                      <a16:creationId xmlns:a16="http://schemas.microsoft.com/office/drawing/2014/main" id="{BB74167A-E751-A543-B2B4-03929ABE35E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D0718DFD-F2C0-354B-978D-174B6ED6A5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B4E33992-2EB4-0A4D-88C1-C876494FD1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A1FDEA3C-4437-AC4C-B425-601F89BF2F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3916CA1D-1C72-0E49-8D8B-E3C2E15A03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FBE3EDAA-C7EE-0C4B-9D76-9CBE7EB3D5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57FAE4D7-0448-3B42-AE2B-39AA4D2680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338">
                  <a:extLst>
                    <a:ext uri="{FF2B5EF4-FFF2-40B4-BE49-F238E27FC236}">
                      <a16:creationId xmlns:a16="http://schemas.microsoft.com/office/drawing/2014/main" id="{6D4F7D30-E353-8F46-90F7-6DC85F2B64C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50D5569A-419B-7F4F-B8F7-690C77C4747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AC86AF67-DE8E-7C44-A629-6B01E1E43C2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49A69518-5F5A-E245-9696-D2B5D6AAA9D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C92B746D-5047-4D4C-BDA9-9438BE5878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566B70AD-061C-C844-B02E-6D05D5CE87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292E03B6-E72C-1A41-A836-BE2F633C1E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5AB5135B-9D6A-B947-A478-848936B424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1943EF9B-699B-F040-B1F6-0D6B13A4318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324">
                  <a:extLst>
                    <a:ext uri="{FF2B5EF4-FFF2-40B4-BE49-F238E27FC236}">
                      <a16:creationId xmlns:a16="http://schemas.microsoft.com/office/drawing/2014/main" id="{63ED4DBD-C5D0-F742-BFEB-968AE46F49F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C680319D-AEE8-8940-8A79-4448C0D8B892}"/>
              </a:ext>
            </a:extLst>
          </p:cNvPr>
          <p:cNvGrpSpPr/>
          <p:nvPr userDrawn="1"/>
        </p:nvGrpSpPr>
        <p:grpSpPr>
          <a:xfrm>
            <a:off x="-3786437" y="0"/>
            <a:ext cx="3693386" cy="6452863"/>
            <a:chOff x="-3786437" y="0"/>
            <a:chExt cx="3693386" cy="6452863"/>
          </a:xfrm>
        </p:grpSpPr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1839189D-FD80-524C-85BE-6CCC78BEA8E3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89" name="INSTRUCTIE">
              <a:extLst>
                <a:ext uri="{FF2B5EF4-FFF2-40B4-BE49-F238E27FC236}">
                  <a16:creationId xmlns:a16="http://schemas.microsoft.com/office/drawing/2014/main" id="{9E2A6F86-28BD-3F46-A8F3-FC399B52D826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96EFC726-BF9A-D249-9EDE-B3B09C3932B2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188B2A59-4815-1B40-850C-7CDCB1D8CA47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8167F336-B05F-BB44-A1F2-5E832D92CCA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07EB54B9-4D69-1B4A-B918-61497250C6B2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CC8EE00A-DD74-EB4A-9C4A-8725C3B65E0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0" name="Ovaal 139">
                  <a:extLst>
                    <a:ext uri="{FF2B5EF4-FFF2-40B4-BE49-F238E27FC236}">
                      <a16:creationId xmlns:a16="http://schemas.microsoft.com/office/drawing/2014/main" id="{C20BE685-015A-204C-820C-47D65D298D6E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1" name="Vrije vorm: vorm 161">
                  <a:extLst>
                    <a:ext uri="{FF2B5EF4-FFF2-40B4-BE49-F238E27FC236}">
                      <a16:creationId xmlns:a16="http://schemas.microsoft.com/office/drawing/2014/main" id="{9D59E78A-B5B4-2941-9947-5723FE2C432F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2" name="Rechthoek: afgeronde hoeken 162">
                  <a:extLst>
                    <a:ext uri="{FF2B5EF4-FFF2-40B4-BE49-F238E27FC236}">
                      <a16:creationId xmlns:a16="http://schemas.microsoft.com/office/drawing/2014/main" id="{57F738E3-28CD-A84B-94A5-4169B9A581F5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3" name="Rechte verbindingslijn 142">
                  <a:extLst>
                    <a:ext uri="{FF2B5EF4-FFF2-40B4-BE49-F238E27FC236}">
                      <a16:creationId xmlns:a16="http://schemas.microsoft.com/office/drawing/2014/main" id="{1CF99CA9-FDB3-DC4B-90C1-3A300253715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44" name="Rechte verbindingslijn 143">
                  <a:extLst>
                    <a:ext uri="{FF2B5EF4-FFF2-40B4-BE49-F238E27FC236}">
                      <a16:creationId xmlns:a16="http://schemas.microsoft.com/office/drawing/2014/main" id="{FDD6E63E-F9ED-E749-BCBB-24C9207615FF}"/>
                    </a:ext>
                  </a:extLst>
                </p:cNvPr>
                <p:cNvCxnSpPr>
                  <a:cxnSpLocks/>
                  <a:stCxn id="14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CBF21E02-F50D-7744-AF07-0F477C3CAD3C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28A78D34-F9E4-1241-8982-98EF08E1BD55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3C7C7DF8-B48D-3242-84D3-018A5B537986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36" name="Rechthoek 135">
                  <a:extLst>
                    <a:ext uri="{FF2B5EF4-FFF2-40B4-BE49-F238E27FC236}">
                      <a16:creationId xmlns:a16="http://schemas.microsoft.com/office/drawing/2014/main" id="{A16EB0EC-6F7F-E74E-84D5-7C3BE096EAB2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37" name="Rechte verbindingslijn 136">
                  <a:extLst>
                    <a:ext uri="{FF2B5EF4-FFF2-40B4-BE49-F238E27FC236}">
                      <a16:creationId xmlns:a16="http://schemas.microsoft.com/office/drawing/2014/main" id="{6DDB6ACE-347B-D849-9E05-B8FC3B414140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38" name="Gelijkbenige driehoek 201">
                  <a:extLst>
                    <a:ext uri="{FF2B5EF4-FFF2-40B4-BE49-F238E27FC236}">
                      <a16:creationId xmlns:a16="http://schemas.microsoft.com/office/drawing/2014/main" id="{ADF813F5-EA57-8844-AFC9-C920AB47BFB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936205CB-6D74-AA49-8341-C282DCFF20FD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57B47D13-663D-D045-AEC8-D1B8B67E674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57622AB5-8039-E34B-83DE-96169DEE210C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E7A95E6F-DC97-CE4C-87D0-D3244575A768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4685975B-0769-BE4F-BE59-E5DD1A79601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73C0FAA6-88A2-3541-A4C3-E85B3A964F2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23" name="Groep 122">
                    <a:extLst>
                      <a:ext uri="{FF2B5EF4-FFF2-40B4-BE49-F238E27FC236}">
                        <a16:creationId xmlns:a16="http://schemas.microsoft.com/office/drawing/2014/main" id="{D3B745F9-903D-414C-A328-1F100AB4887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30" name="Groep 129">
                      <a:extLst>
                        <a:ext uri="{FF2B5EF4-FFF2-40B4-BE49-F238E27FC236}">
                          <a16:creationId xmlns:a16="http://schemas.microsoft.com/office/drawing/2014/main" id="{0318D8E1-45C9-BD43-958E-C6C894EE7932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33" name="Rechthoek 132">
                        <a:extLst>
                          <a:ext uri="{FF2B5EF4-FFF2-40B4-BE49-F238E27FC236}">
                            <a16:creationId xmlns:a16="http://schemas.microsoft.com/office/drawing/2014/main" id="{5F244AD3-D4FA-D44C-B1A1-145CD74C0BE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4" name="Rechthoek 133">
                        <a:extLst>
                          <a:ext uri="{FF2B5EF4-FFF2-40B4-BE49-F238E27FC236}">
                            <a16:creationId xmlns:a16="http://schemas.microsoft.com/office/drawing/2014/main" id="{BAFB9B98-D468-8F45-9B2E-0E857934242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35" name="Ovaal 134">
                        <a:extLst>
                          <a:ext uri="{FF2B5EF4-FFF2-40B4-BE49-F238E27FC236}">
                            <a16:creationId xmlns:a16="http://schemas.microsoft.com/office/drawing/2014/main" id="{51E22330-A827-044C-AD79-DC6D58FA468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31" name="Afbeelding 130">
                      <a:extLst>
                        <a:ext uri="{FF2B5EF4-FFF2-40B4-BE49-F238E27FC236}">
                          <a16:creationId xmlns:a16="http://schemas.microsoft.com/office/drawing/2014/main" id="{C7537991-4CA1-364C-BD6A-F8FECB746FE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2" name="Afbeelding 131">
                      <a:extLst>
                        <a:ext uri="{FF2B5EF4-FFF2-40B4-BE49-F238E27FC236}">
                          <a16:creationId xmlns:a16="http://schemas.microsoft.com/office/drawing/2014/main" id="{8E6E4C33-E4ED-0B41-93FA-1C3DB0A9DC0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24" name="Groep 123">
                    <a:extLst>
                      <a:ext uri="{FF2B5EF4-FFF2-40B4-BE49-F238E27FC236}">
                        <a16:creationId xmlns:a16="http://schemas.microsoft.com/office/drawing/2014/main" id="{ED10F7D2-1945-1942-9BE9-12F7BC1B7C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8" name="Rechthoek 127">
                      <a:extLst>
                        <a:ext uri="{FF2B5EF4-FFF2-40B4-BE49-F238E27FC236}">
                          <a16:creationId xmlns:a16="http://schemas.microsoft.com/office/drawing/2014/main" id="{BD97869C-F133-4440-B728-7F1977577D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Rechthoek 128">
                      <a:extLst>
                        <a:ext uri="{FF2B5EF4-FFF2-40B4-BE49-F238E27FC236}">
                          <a16:creationId xmlns:a16="http://schemas.microsoft.com/office/drawing/2014/main" id="{240A4645-94AD-5940-AF88-74807CAF9A3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25" name="Groep 124">
                    <a:extLst>
                      <a:ext uri="{FF2B5EF4-FFF2-40B4-BE49-F238E27FC236}">
                        <a16:creationId xmlns:a16="http://schemas.microsoft.com/office/drawing/2014/main" id="{B3DE54F6-BF9B-2949-88C0-519D9C4A9F69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7978A1C4-E1A6-BE46-96EE-1F581FD54AE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Rechthoek 126">
                      <a:extLst>
                        <a:ext uri="{FF2B5EF4-FFF2-40B4-BE49-F238E27FC236}">
                          <a16:creationId xmlns:a16="http://schemas.microsoft.com/office/drawing/2014/main" id="{3B05EF92-ED3B-E146-A3C3-D48650E40517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3EB887FE-B28F-2C40-A20D-37413E8D0C8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22" name="Gelijkbenige driehoek 104">
                  <a:extLst>
                    <a:ext uri="{FF2B5EF4-FFF2-40B4-BE49-F238E27FC236}">
                      <a16:creationId xmlns:a16="http://schemas.microsoft.com/office/drawing/2014/main" id="{1B7B11FE-B952-E842-A497-DEA0D6EAD26B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56EC3563-FDDC-AB47-AEB9-A791844E1826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89D743CC-5C7B-7A40-B15C-F2A3C3C704BA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4CA79080-FDA8-7B44-8269-2BAEAEBA7706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Tekstvak 107">
                  <a:extLst>
                    <a:ext uri="{FF2B5EF4-FFF2-40B4-BE49-F238E27FC236}">
                      <a16:creationId xmlns:a16="http://schemas.microsoft.com/office/drawing/2014/main" id="{B8FB4934-CA0E-D347-A957-C953F3BD1F3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6B7F8300-A19C-AB43-A40F-AC2C00D799F1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10" name="Vrije vorm: vorm 4">
                  <a:extLst>
                    <a:ext uri="{FF2B5EF4-FFF2-40B4-BE49-F238E27FC236}">
                      <a16:creationId xmlns:a16="http://schemas.microsoft.com/office/drawing/2014/main" id="{FF86E393-D272-1343-A7A8-5188422D0853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1" name="Gelijkbenige driehoek 263">
                  <a:extLst>
                    <a:ext uri="{FF2B5EF4-FFF2-40B4-BE49-F238E27FC236}">
                      <a16:creationId xmlns:a16="http://schemas.microsoft.com/office/drawing/2014/main" id="{C5E9EFCB-FA94-514B-9496-CEFF25719F9D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63FC3E8-D6E7-7F4F-98DB-666ED176AC4F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A28EF76A-C6A7-8A45-A9FE-7A4100E7225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5DB66F4A-1DD6-F048-AB17-CCAC75B498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1E5EB780-8293-1344-BA66-7035B5D5A1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A9AD47F9-9D83-C845-BAD8-92DD98FD315B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B9D56028-0634-3C4D-9E35-074D99A3F9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D4478AB8-146D-A147-9821-D4120E5D9E3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2E7A9223-9452-1049-8030-6A3CADAD12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03" name="ICOON_info">
                <a:extLst>
                  <a:ext uri="{FF2B5EF4-FFF2-40B4-BE49-F238E27FC236}">
                    <a16:creationId xmlns:a16="http://schemas.microsoft.com/office/drawing/2014/main" id="{23B7A78C-937B-3640-9F7E-AB0BAA665502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B8CFB5E3-5A06-D147-80C1-2939E0E4AA76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Graphic 163" descr="Informatie">
                  <a:extLst>
                    <a:ext uri="{FF2B5EF4-FFF2-40B4-BE49-F238E27FC236}">
                      <a16:creationId xmlns:a16="http://schemas.microsoft.com/office/drawing/2014/main" id="{37661103-4E04-5644-A22C-254DD731DDF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45" name="Tijdelijke aanduiding voor tekst 129">
            <a:extLst>
              <a:ext uri="{FF2B5EF4-FFF2-40B4-BE49-F238E27FC236}">
                <a16:creationId xmlns:a16="http://schemas.microsoft.com/office/drawing/2014/main" id="{404E650D-951A-7348-B990-2CF1692D7B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46" name="Tijdelijke aanduiding voor tekst 129">
            <a:extLst>
              <a:ext uri="{FF2B5EF4-FFF2-40B4-BE49-F238E27FC236}">
                <a16:creationId xmlns:a16="http://schemas.microsoft.com/office/drawing/2014/main" id="{01BEC5B4-5A4C-094C-B400-3B01D0FBD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14015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>
        <p:tmplLst>
          <p:tmpl>
            <p:tnLst>
              <p:par>
                <p:cTn presetID="2" presetClass="entr" presetSubtype="2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5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255808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" name="Tijdelijke aanduiding voor afbeelding 41">
            <a:extLst>
              <a:ext uri="{FF2B5EF4-FFF2-40B4-BE49-F238E27FC236}">
                <a16:creationId xmlns:a16="http://schemas.microsoft.com/office/drawing/2014/main" id="{AF97A8C9-A1B7-8A49-AB4E-6741FEC6B2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19288" y="270000"/>
            <a:ext cx="10298742" cy="6587999"/>
          </a:xfr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12700" indent="-12700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>
                <a:solidFill>
                  <a:schemeClr val="accent4"/>
                </a:solidFill>
              </a:defRPr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1" name="Rechthoek: afgeronde hoeken 10">
            <a:extLst>
              <a:ext uri="{FF2B5EF4-FFF2-40B4-BE49-F238E27FC236}">
                <a16:creationId xmlns:a16="http://schemas.microsoft.com/office/drawing/2014/main" id="{BC0E7EFD-3A33-8A4F-A517-DA0C920C8A33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Afbeelding</a:t>
            </a: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FF08AC4B-BEA0-D24F-9136-18AC488634AE}"/>
              </a:ext>
            </a:extLst>
          </p:cNvPr>
          <p:cNvGrpSpPr/>
          <p:nvPr userDrawn="1"/>
        </p:nvGrpSpPr>
        <p:grpSpPr>
          <a:xfrm>
            <a:off x="12377595" y="0"/>
            <a:ext cx="3693386" cy="6857760"/>
            <a:chOff x="-3786437" y="0"/>
            <a:chExt cx="3693386" cy="6857760"/>
          </a:xfrm>
        </p:grpSpPr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17B20106-5B15-814A-A7D2-1675C880610E}"/>
                </a:ext>
              </a:extLst>
            </p:cNvPr>
            <p:cNvSpPr/>
            <p:nvPr userDrawn="1"/>
          </p:nvSpPr>
          <p:spPr>
            <a:xfrm>
              <a:off x="-3786437" y="602976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4" name="INSTRUCTIE">
              <a:extLst>
                <a:ext uri="{FF2B5EF4-FFF2-40B4-BE49-F238E27FC236}">
                  <a16:creationId xmlns:a16="http://schemas.microsoft.com/office/drawing/2014/main" id="{827387C8-4203-3A4C-8093-C9F9C6B9E1FA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6177730"/>
              <a:chOff x="-3786165" y="0"/>
              <a:chExt cx="3693114" cy="617773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B6DE7D0-A017-434D-A786-F3F4EAE767B1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602520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6" name="Ovaal 145">
                <a:extLst>
                  <a:ext uri="{FF2B5EF4-FFF2-40B4-BE49-F238E27FC236}">
                    <a16:creationId xmlns:a16="http://schemas.microsoft.com/office/drawing/2014/main" id="{D52A929D-9C9A-E144-B7AE-3C1AE9BF068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7" name="Rechthoek 146">
                <a:extLst>
                  <a:ext uri="{FF2B5EF4-FFF2-40B4-BE49-F238E27FC236}">
                    <a16:creationId xmlns:a16="http://schemas.microsoft.com/office/drawing/2014/main" id="{4C4B267D-5451-3D49-96F2-A7031EF195E6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8" name="Groep 147">
                <a:extLst>
                  <a:ext uri="{FF2B5EF4-FFF2-40B4-BE49-F238E27FC236}">
                    <a16:creationId xmlns:a16="http://schemas.microsoft.com/office/drawing/2014/main" id="{C71F2544-6164-624B-B0BB-0B19B505639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02" name="Rechthoek 201">
                  <a:extLst>
                    <a:ext uri="{FF2B5EF4-FFF2-40B4-BE49-F238E27FC236}">
                      <a16:creationId xmlns:a16="http://schemas.microsoft.com/office/drawing/2014/main" id="{1AC8DF3E-B4F5-2340-8711-40647963A82E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Ovaal 202">
                  <a:extLst>
                    <a:ext uri="{FF2B5EF4-FFF2-40B4-BE49-F238E27FC236}">
                      <a16:creationId xmlns:a16="http://schemas.microsoft.com/office/drawing/2014/main" id="{F0855B67-E473-9748-B28C-7070B2DD13B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Vrije vorm: vorm 245">
                  <a:extLst>
                    <a:ext uri="{FF2B5EF4-FFF2-40B4-BE49-F238E27FC236}">
                      <a16:creationId xmlns:a16="http://schemas.microsoft.com/office/drawing/2014/main" id="{9B65C5A8-B18B-2740-A547-B940D263B46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Rechthoek: afgeronde hoeken 246">
                  <a:extLst>
                    <a:ext uri="{FF2B5EF4-FFF2-40B4-BE49-F238E27FC236}">
                      <a16:creationId xmlns:a16="http://schemas.microsoft.com/office/drawing/2014/main" id="{FA110D01-D5D5-D341-A637-D8B4016F39F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6" name="Rechte verbindingslijn 205">
                  <a:extLst>
                    <a:ext uri="{FF2B5EF4-FFF2-40B4-BE49-F238E27FC236}">
                      <a16:creationId xmlns:a16="http://schemas.microsoft.com/office/drawing/2014/main" id="{7D0730CD-F379-0840-B9B0-06DD6F1740B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7" name="Rechte verbindingslijn 206">
                  <a:extLst>
                    <a:ext uri="{FF2B5EF4-FFF2-40B4-BE49-F238E27FC236}">
                      <a16:creationId xmlns:a16="http://schemas.microsoft.com/office/drawing/2014/main" id="{B72DBCF5-DBB6-EF45-AC3C-BE3FF0A9F885}"/>
                    </a:ext>
                  </a:extLst>
                </p:cNvPr>
                <p:cNvCxnSpPr>
                  <a:cxnSpLocks/>
                  <a:stCxn id="20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61ECBBC9-4EE7-FE47-B954-C14EE1EED8D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2DB90AC9-D24B-ED40-967C-716B4A8DB3A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1" name="Groep 150">
                <a:extLst>
                  <a:ext uri="{FF2B5EF4-FFF2-40B4-BE49-F238E27FC236}">
                    <a16:creationId xmlns:a16="http://schemas.microsoft.com/office/drawing/2014/main" id="{B899454A-F710-6C44-9FC3-C3E44F4B33F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0041D62A-2C94-5C43-9020-BD36CA14FB1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00" name="Rechte verbindingslijn 199">
                  <a:extLst>
                    <a:ext uri="{FF2B5EF4-FFF2-40B4-BE49-F238E27FC236}">
                      <a16:creationId xmlns:a16="http://schemas.microsoft.com/office/drawing/2014/main" id="{64D21FCE-E593-2943-83B2-1FCE34ACB692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01" name="Gelijkbenige driehoek 242">
                  <a:extLst>
                    <a:ext uri="{FF2B5EF4-FFF2-40B4-BE49-F238E27FC236}">
                      <a16:creationId xmlns:a16="http://schemas.microsoft.com/office/drawing/2014/main" id="{271B796A-9FF7-574E-9518-D7BFF8B0210F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43DD8669-AA78-5F44-ADC4-CFBEDE823802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0467E97A-F6B8-C841-8D1F-0DB94896C9E4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4" name="ICOON_info">
                <a:extLst>
                  <a:ext uri="{FF2B5EF4-FFF2-40B4-BE49-F238E27FC236}">
                    <a16:creationId xmlns:a16="http://schemas.microsoft.com/office/drawing/2014/main" id="{2584AFE2-6108-9B4E-A60B-5B755417EA97}"/>
                  </a:ext>
                </a:extLst>
              </p:cNvPr>
              <p:cNvGrpSpPr/>
              <p:nvPr userDrawn="1"/>
            </p:nvGrpSpPr>
            <p:grpSpPr>
              <a:xfrm>
                <a:off x="-376736" y="5894045"/>
                <a:ext cx="283685" cy="283685"/>
                <a:chOff x="-510741" y="5913713"/>
                <a:chExt cx="267555" cy="267555"/>
              </a:xfrm>
            </p:grpSpPr>
            <p:sp>
              <p:nvSpPr>
                <p:cNvPr id="197" name="Ovaal 196">
                  <a:extLst>
                    <a:ext uri="{FF2B5EF4-FFF2-40B4-BE49-F238E27FC236}">
                      <a16:creationId xmlns:a16="http://schemas.microsoft.com/office/drawing/2014/main" id="{38FA57E3-60DF-D64E-8F0F-8407F8F8B68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8" name="Graphic 163" descr="Informatie">
                  <a:extLst>
                    <a:ext uri="{FF2B5EF4-FFF2-40B4-BE49-F238E27FC236}">
                      <a16:creationId xmlns:a16="http://schemas.microsoft.com/office/drawing/2014/main" id="{F29F4789-1A57-7C47-B0DD-D4198BF5FA8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1014750D-C210-4F40-A5BB-37326EDE57F9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9C606513-CCF1-4540-ADF2-8D4A7410016C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57" name="Groep 156">
                <a:extLst>
                  <a:ext uri="{FF2B5EF4-FFF2-40B4-BE49-F238E27FC236}">
                    <a16:creationId xmlns:a16="http://schemas.microsoft.com/office/drawing/2014/main" id="{45C76B89-D5B3-8141-A62C-6B2686309F31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1" name="Groep 180">
                  <a:extLst>
                    <a:ext uri="{FF2B5EF4-FFF2-40B4-BE49-F238E27FC236}">
                      <a16:creationId xmlns:a16="http://schemas.microsoft.com/office/drawing/2014/main" id="{E3D5D1EB-FFF7-DE43-A9D5-03C91CFD5D1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D68DD84A-2780-8848-AA6C-4B79501EAC5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1" name="Groep 190">
                      <a:extLst>
                        <a:ext uri="{FF2B5EF4-FFF2-40B4-BE49-F238E27FC236}">
                          <a16:creationId xmlns:a16="http://schemas.microsoft.com/office/drawing/2014/main" id="{5647F731-A1A7-A147-B8DB-B89F8E75B01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870D27D8-0B93-F94B-866E-57B90F58DA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Rechthoek 194">
                        <a:extLst>
                          <a:ext uri="{FF2B5EF4-FFF2-40B4-BE49-F238E27FC236}">
                            <a16:creationId xmlns:a16="http://schemas.microsoft.com/office/drawing/2014/main" id="{9D87E4AC-B416-9E45-B9E0-5199F47E6ED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6" name="Ovaal 195">
                        <a:extLst>
                          <a:ext uri="{FF2B5EF4-FFF2-40B4-BE49-F238E27FC236}">
                            <a16:creationId xmlns:a16="http://schemas.microsoft.com/office/drawing/2014/main" id="{659DD8E8-940B-5D40-9F1A-FDF6413BE46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D279D0CF-0501-8C43-8F14-B6C4A54FEE4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3" name="Afbeelding 192">
                      <a:extLst>
                        <a:ext uri="{FF2B5EF4-FFF2-40B4-BE49-F238E27FC236}">
                          <a16:creationId xmlns:a16="http://schemas.microsoft.com/office/drawing/2014/main" id="{0F01C46C-B098-FE43-B191-0AE31FC735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D136EC18-77EB-414B-93E1-E369A2B5FF0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21D1134-6F42-AF4D-8DB7-6383C57D76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0" name="Rechthoek 189">
                      <a:extLst>
                        <a:ext uri="{FF2B5EF4-FFF2-40B4-BE49-F238E27FC236}">
                          <a16:creationId xmlns:a16="http://schemas.microsoft.com/office/drawing/2014/main" id="{5857F8E4-F849-BA49-873A-0A3DA0009D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6" name="Groep 185">
                    <a:extLst>
                      <a:ext uri="{FF2B5EF4-FFF2-40B4-BE49-F238E27FC236}">
                        <a16:creationId xmlns:a16="http://schemas.microsoft.com/office/drawing/2014/main" id="{E2AFF234-685B-344D-A1AD-DCC13EA889A3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A92D1656-1CCC-E24E-BD2B-06C9E78CCF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DA5098C7-F649-2E40-8A7D-56DD160AC6C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92CA25EE-C070-DF40-B58E-9CB12745C5F2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3" name="Gelijkbenige driehoek 224">
                  <a:extLst>
                    <a:ext uri="{FF2B5EF4-FFF2-40B4-BE49-F238E27FC236}">
                      <a16:creationId xmlns:a16="http://schemas.microsoft.com/office/drawing/2014/main" id="{7E9725DE-7533-E34D-BE05-6186DE20C3EB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9ECECBC1-3E2F-F048-9596-FB4F40F4AE4A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9" name="Groep 158">
                <a:extLst>
                  <a:ext uri="{FF2B5EF4-FFF2-40B4-BE49-F238E27FC236}">
                    <a16:creationId xmlns:a16="http://schemas.microsoft.com/office/drawing/2014/main" id="{3EA666A5-AD04-614E-93E8-EB76F5624D19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0D31676F-5C61-E44B-8388-1DAFFE28F2A6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Rechthoek 160">
                  <a:extLst>
                    <a:ext uri="{FF2B5EF4-FFF2-40B4-BE49-F238E27FC236}">
                      <a16:creationId xmlns:a16="http://schemas.microsoft.com/office/drawing/2014/main" id="{54242E89-804A-744F-811B-0BE6B423E68B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61">
                  <a:extLst>
                    <a:ext uri="{FF2B5EF4-FFF2-40B4-BE49-F238E27FC236}">
                      <a16:creationId xmlns:a16="http://schemas.microsoft.com/office/drawing/2014/main" id="{FC4A1AEB-A28E-5B4C-AAE8-9183B8ABCE70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75" name="Rechthoek: afgeronde hoeken 216">
                    <a:extLst>
                      <a:ext uri="{FF2B5EF4-FFF2-40B4-BE49-F238E27FC236}">
                        <a16:creationId xmlns:a16="http://schemas.microsoft.com/office/drawing/2014/main" id="{05F1EE35-23B6-D644-9ECA-0552C4A1C14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72282202-530B-3D4D-AB73-5F8060E9B1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A9184FF3-BB55-9444-8364-0E1F7B18F0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2AB23FEA-FEC9-FC47-AD52-D6E0FB226B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2379BDF6-E69E-FB44-A7D3-54591F88EC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0" name="Rechthoek 179">
                    <a:extLst>
                      <a:ext uri="{FF2B5EF4-FFF2-40B4-BE49-F238E27FC236}">
                        <a16:creationId xmlns:a16="http://schemas.microsoft.com/office/drawing/2014/main" id="{D9F336F2-6F80-8149-A0CB-5D1907BC05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E48DFADC-EC26-F64D-91BC-DB8B483FDA9B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67" name="Groep 166">
                    <a:extLst>
                      <a:ext uri="{FF2B5EF4-FFF2-40B4-BE49-F238E27FC236}">
                        <a16:creationId xmlns:a16="http://schemas.microsoft.com/office/drawing/2014/main" id="{97D896E8-6D8C-9A43-839A-E9EC00D1991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69" name="Rechthoek: afgeronde hoeken 210">
                      <a:extLst>
                        <a:ext uri="{FF2B5EF4-FFF2-40B4-BE49-F238E27FC236}">
                          <a16:creationId xmlns:a16="http://schemas.microsoft.com/office/drawing/2014/main" id="{8EEA1DB1-ABFE-AE4C-94E4-FA6F932FA17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FED0080D-2EE8-CE4E-866C-C48DF7B4237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64CA3F77-0F82-9449-A3B1-0973D715FF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Rechthoek 171">
                      <a:extLst>
                        <a:ext uri="{FF2B5EF4-FFF2-40B4-BE49-F238E27FC236}">
                          <a16:creationId xmlns:a16="http://schemas.microsoft.com/office/drawing/2014/main" id="{88B73F7B-14B9-894C-A0E6-560DC77524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3" name="Rechthoek 172">
                      <a:extLst>
                        <a:ext uri="{FF2B5EF4-FFF2-40B4-BE49-F238E27FC236}">
                          <a16:creationId xmlns:a16="http://schemas.microsoft.com/office/drawing/2014/main" id="{413C460E-45CF-D94B-9A6D-312DA611CFA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4" name="Rechthoek 173">
                      <a:extLst>
                        <a:ext uri="{FF2B5EF4-FFF2-40B4-BE49-F238E27FC236}">
                          <a16:creationId xmlns:a16="http://schemas.microsoft.com/office/drawing/2014/main" id="{557C7D0B-7423-184A-8C96-34A5548E57F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8" name="Boog 167">
                    <a:extLst>
                      <a:ext uri="{FF2B5EF4-FFF2-40B4-BE49-F238E27FC236}">
                        <a16:creationId xmlns:a16="http://schemas.microsoft.com/office/drawing/2014/main" id="{75584D98-A1B1-6649-910D-4DF6426E5F39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4" name="Tekstvak 163">
                  <a:extLst>
                    <a:ext uri="{FF2B5EF4-FFF2-40B4-BE49-F238E27FC236}">
                      <a16:creationId xmlns:a16="http://schemas.microsoft.com/office/drawing/2014/main" id="{06854F1A-B7B7-1B41-80D5-5DDBFFC31A17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65" name="Tekstvak 164">
                  <a:extLst>
                    <a:ext uri="{FF2B5EF4-FFF2-40B4-BE49-F238E27FC236}">
                      <a16:creationId xmlns:a16="http://schemas.microsoft.com/office/drawing/2014/main" id="{9D3CE0AB-C8A2-FF48-A742-773FA00A885D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66" name="Vrije vorm: vorm 207">
                  <a:extLst>
                    <a:ext uri="{FF2B5EF4-FFF2-40B4-BE49-F238E27FC236}">
                      <a16:creationId xmlns:a16="http://schemas.microsoft.com/office/drawing/2014/main" id="{4168DEBE-4582-684A-8752-6391D5FB6E1F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76" name="Tijdelijke aanduiding voor tekst 129">
            <a:extLst>
              <a:ext uri="{FF2B5EF4-FFF2-40B4-BE49-F238E27FC236}">
                <a16:creationId xmlns:a16="http://schemas.microsoft.com/office/drawing/2014/main" id="{ED281C15-D456-9A40-8EEF-D73C08295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77" name="Tijdelijke aanduiding voor tekst 129">
            <a:extLst>
              <a:ext uri="{FF2B5EF4-FFF2-40B4-BE49-F238E27FC236}">
                <a16:creationId xmlns:a16="http://schemas.microsoft.com/office/drawing/2014/main" id="{EFF81C7C-23A3-BE41-AA1D-1DBD59A5EF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3245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599689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1" name="Rechthoek: afgeronde hoeken 10">
            <a:extLst>
              <a:ext uri="{FF2B5EF4-FFF2-40B4-BE49-F238E27FC236}">
                <a16:creationId xmlns:a16="http://schemas.microsoft.com/office/drawing/2014/main" id="{BC0E7EFD-3A33-8A4F-A517-DA0C920C8A33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Afbeelding</a:t>
            </a: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FF08AC4B-BEA0-D24F-9136-18AC488634AE}"/>
              </a:ext>
            </a:extLst>
          </p:cNvPr>
          <p:cNvGrpSpPr/>
          <p:nvPr userDrawn="1"/>
        </p:nvGrpSpPr>
        <p:grpSpPr>
          <a:xfrm>
            <a:off x="12377595" y="0"/>
            <a:ext cx="3693386" cy="6857760"/>
            <a:chOff x="-3786437" y="0"/>
            <a:chExt cx="3693386" cy="6857760"/>
          </a:xfrm>
        </p:grpSpPr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17B20106-5B15-814A-A7D2-1675C880610E}"/>
                </a:ext>
              </a:extLst>
            </p:cNvPr>
            <p:cNvSpPr/>
            <p:nvPr userDrawn="1"/>
          </p:nvSpPr>
          <p:spPr>
            <a:xfrm>
              <a:off x="-3786437" y="602976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4" name="INSTRUCTIE">
              <a:extLst>
                <a:ext uri="{FF2B5EF4-FFF2-40B4-BE49-F238E27FC236}">
                  <a16:creationId xmlns:a16="http://schemas.microsoft.com/office/drawing/2014/main" id="{827387C8-4203-3A4C-8093-C9F9C6B9E1FA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6177730"/>
              <a:chOff x="-3786165" y="0"/>
              <a:chExt cx="3693114" cy="617773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B6DE7D0-A017-434D-A786-F3F4EAE767B1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602520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6" name="Ovaal 145">
                <a:extLst>
                  <a:ext uri="{FF2B5EF4-FFF2-40B4-BE49-F238E27FC236}">
                    <a16:creationId xmlns:a16="http://schemas.microsoft.com/office/drawing/2014/main" id="{D52A929D-9C9A-E144-B7AE-3C1AE9BF068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7" name="Rechthoek 146">
                <a:extLst>
                  <a:ext uri="{FF2B5EF4-FFF2-40B4-BE49-F238E27FC236}">
                    <a16:creationId xmlns:a16="http://schemas.microsoft.com/office/drawing/2014/main" id="{4C4B267D-5451-3D49-96F2-A7031EF195E6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8" name="Groep 147">
                <a:extLst>
                  <a:ext uri="{FF2B5EF4-FFF2-40B4-BE49-F238E27FC236}">
                    <a16:creationId xmlns:a16="http://schemas.microsoft.com/office/drawing/2014/main" id="{C71F2544-6164-624B-B0BB-0B19B505639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02" name="Rechthoek 201">
                  <a:extLst>
                    <a:ext uri="{FF2B5EF4-FFF2-40B4-BE49-F238E27FC236}">
                      <a16:creationId xmlns:a16="http://schemas.microsoft.com/office/drawing/2014/main" id="{1AC8DF3E-B4F5-2340-8711-40647963A82E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Ovaal 202">
                  <a:extLst>
                    <a:ext uri="{FF2B5EF4-FFF2-40B4-BE49-F238E27FC236}">
                      <a16:creationId xmlns:a16="http://schemas.microsoft.com/office/drawing/2014/main" id="{F0855B67-E473-9748-B28C-7070B2DD13B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Vrije vorm: vorm 245">
                  <a:extLst>
                    <a:ext uri="{FF2B5EF4-FFF2-40B4-BE49-F238E27FC236}">
                      <a16:creationId xmlns:a16="http://schemas.microsoft.com/office/drawing/2014/main" id="{9B65C5A8-B18B-2740-A547-B940D263B46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Rechthoek: afgeronde hoeken 246">
                  <a:extLst>
                    <a:ext uri="{FF2B5EF4-FFF2-40B4-BE49-F238E27FC236}">
                      <a16:creationId xmlns:a16="http://schemas.microsoft.com/office/drawing/2014/main" id="{FA110D01-D5D5-D341-A637-D8B4016F39F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6" name="Rechte verbindingslijn 205">
                  <a:extLst>
                    <a:ext uri="{FF2B5EF4-FFF2-40B4-BE49-F238E27FC236}">
                      <a16:creationId xmlns:a16="http://schemas.microsoft.com/office/drawing/2014/main" id="{7D0730CD-F379-0840-B9B0-06DD6F1740B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7" name="Rechte verbindingslijn 206">
                  <a:extLst>
                    <a:ext uri="{FF2B5EF4-FFF2-40B4-BE49-F238E27FC236}">
                      <a16:creationId xmlns:a16="http://schemas.microsoft.com/office/drawing/2014/main" id="{B72DBCF5-DBB6-EF45-AC3C-BE3FF0A9F885}"/>
                    </a:ext>
                  </a:extLst>
                </p:cNvPr>
                <p:cNvCxnSpPr>
                  <a:cxnSpLocks/>
                  <a:stCxn id="20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61ECBBC9-4EE7-FE47-B954-C14EE1EED8D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2DB90AC9-D24B-ED40-967C-716B4A8DB3A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1" name="Groep 150">
                <a:extLst>
                  <a:ext uri="{FF2B5EF4-FFF2-40B4-BE49-F238E27FC236}">
                    <a16:creationId xmlns:a16="http://schemas.microsoft.com/office/drawing/2014/main" id="{B899454A-F710-6C44-9FC3-C3E44F4B33F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0041D62A-2C94-5C43-9020-BD36CA14FB1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00" name="Rechte verbindingslijn 199">
                  <a:extLst>
                    <a:ext uri="{FF2B5EF4-FFF2-40B4-BE49-F238E27FC236}">
                      <a16:creationId xmlns:a16="http://schemas.microsoft.com/office/drawing/2014/main" id="{64D21FCE-E593-2943-83B2-1FCE34ACB692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01" name="Gelijkbenige driehoek 242">
                  <a:extLst>
                    <a:ext uri="{FF2B5EF4-FFF2-40B4-BE49-F238E27FC236}">
                      <a16:creationId xmlns:a16="http://schemas.microsoft.com/office/drawing/2014/main" id="{271B796A-9FF7-574E-9518-D7BFF8B0210F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43DD8669-AA78-5F44-ADC4-CFBEDE823802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0467E97A-F6B8-C841-8D1F-0DB94896C9E4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4" name="ICOON_info">
                <a:extLst>
                  <a:ext uri="{FF2B5EF4-FFF2-40B4-BE49-F238E27FC236}">
                    <a16:creationId xmlns:a16="http://schemas.microsoft.com/office/drawing/2014/main" id="{2584AFE2-6108-9B4E-A60B-5B755417EA97}"/>
                  </a:ext>
                </a:extLst>
              </p:cNvPr>
              <p:cNvGrpSpPr/>
              <p:nvPr userDrawn="1"/>
            </p:nvGrpSpPr>
            <p:grpSpPr>
              <a:xfrm>
                <a:off x="-376736" y="5894045"/>
                <a:ext cx="283685" cy="283685"/>
                <a:chOff x="-510741" y="5913713"/>
                <a:chExt cx="267555" cy="267555"/>
              </a:xfrm>
            </p:grpSpPr>
            <p:sp>
              <p:nvSpPr>
                <p:cNvPr id="197" name="Ovaal 196">
                  <a:extLst>
                    <a:ext uri="{FF2B5EF4-FFF2-40B4-BE49-F238E27FC236}">
                      <a16:creationId xmlns:a16="http://schemas.microsoft.com/office/drawing/2014/main" id="{38FA57E3-60DF-D64E-8F0F-8407F8F8B68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8" name="Graphic 163" descr="Informatie">
                  <a:extLst>
                    <a:ext uri="{FF2B5EF4-FFF2-40B4-BE49-F238E27FC236}">
                      <a16:creationId xmlns:a16="http://schemas.microsoft.com/office/drawing/2014/main" id="{F29F4789-1A57-7C47-B0DD-D4198BF5FA8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1014750D-C210-4F40-A5BB-37326EDE57F9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9C606513-CCF1-4540-ADF2-8D4A7410016C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57" name="Groep 156">
                <a:extLst>
                  <a:ext uri="{FF2B5EF4-FFF2-40B4-BE49-F238E27FC236}">
                    <a16:creationId xmlns:a16="http://schemas.microsoft.com/office/drawing/2014/main" id="{45C76B89-D5B3-8141-A62C-6B2686309F31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1" name="Groep 180">
                  <a:extLst>
                    <a:ext uri="{FF2B5EF4-FFF2-40B4-BE49-F238E27FC236}">
                      <a16:creationId xmlns:a16="http://schemas.microsoft.com/office/drawing/2014/main" id="{E3D5D1EB-FFF7-DE43-A9D5-03C91CFD5D1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D68DD84A-2780-8848-AA6C-4B79501EAC5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1" name="Groep 190">
                      <a:extLst>
                        <a:ext uri="{FF2B5EF4-FFF2-40B4-BE49-F238E27FC236}">
                          <a16:creationId xmlns:a16="http://schemas.microsoft.com/office/drawing/2014/main" id="{5647F731-A1A7-A147-B8DB-B89F8E75B01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870D27D8-0B93-F94B-866E-57B90F58DA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Rechthoek 194">
                        <a:extLst>
                          <a:ext uri="{FF2B5EF4-FFF2-40B4-BE49-F238E27FC236}">
                            <a16:creationId xmlns:a16="http://schemas.microsoft.com/office/drawing/2014/main" id="{9D87E4AC-B416-9E45-B9E0-5199F47E6ED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6" name="Ovaal 195">
                        <a:extLst>
                          <a:ext uri="{FF2B5EF4-FFF2-40B4-BE49-F238E27FC236}">
                            <a16:creationId xmlns:a16="http://schemas.microsoft.com/office/drawing/2014/main" id="{659DD8E8-940B-5D40-9F1A-FDF6413BE46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D279D0CF-0501-8C43-8F14-B6C4A54FEE4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3" name="Afbeelding 192">
                      <a:extLst>
                        <a:ext uri="{FF2B5EF4-FFF2-40B4-BE49-F238E27FC236}">
                          <a16:creationId xmlns:a16="http://schemas.microsoft.com/office/drawing/2014/main" id="{0F01C46C-B098-FE43-B191-0AE31FC735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D136EC18-77EB-414B-93E1-E369A2B5FF0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21D1134-6F42-AF4D-8DB7-6383C57D76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0" name="Rechthoek 189">
                      <a:extLst>
                        <a:ext uri="{FF2B5EF4-FFF2-40B4-BE49-F238E27FC236}">
                          <a16:creationId xmlns:a16="http://schemas.microsoft.com/office/drawing/2014/main" id="{5857F8E4-F849-BA49-873A-0A3DA0009D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6" name="Groep 185">
                    <a:extLst>
                      <a:ext uri="{FF2B5EF4-FFF2-40B4-BE49-F238E27FC236}">
                        <a16:creationId xmlns:a16="http://schemas.microsoft.com/office/drawing/2014/main" id="{E2AFF234-685B-344D-A1AD-DCC13EA889A3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A92D1656-1CCC-E24E-BD2B-06C9E78CCF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DA5098C7-F649-2E40-8A7D-56DD160AC6C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92CA25EE-C070-DF40-B58E-9CB12745C5F2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3" name="Gelijkbenige driehoek 224">
                  <a:extLst>
                    <a:ext uri="{FF2B5EF4-FFF2-40B4-BE49-F238E27FC236}">
                      <a16:creationId xmlns:a16="http://schemas.microsoft.com/office/drawing/2014/main" id="{7E9725DE-7533-E34D-BE05-6186DE20C3EB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9ECECBC1-3E2F-F048-9596-FB4F40F4AE4A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9" name="Groep 158">
                <a:extLst>
                  <a:ext uri="{FF2B5EF4-FFF2-40B4-BE49-F238E27FC236}">
                    <a16:creationId xmlns:a16="http://schemas.microsoft.com/office/drawing/2014/main" id="{3EA666A5-AD04-614E-93E8-EB76F5624D19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0D31676F-5C61-E44B-8388-1DAFFE28F2A6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Rechthoek 160">
                  <a:extLst>
                    <a:ext uri="{FF2B5EF4-FFF2-40B4-BE49-F238E27FC236}">
                      <a16:creationId xmlns:a16="http://schemas.microsoft.com/office/drawing/2014/main" id="{54242E89-804A-744F-811B-0BE6B423E68B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61">
                  <a:extLst>
                    <a:ext uri="{FF2B5EF4-FFF2-40B4-BE49-F238E27FC236}">
                      <a16:creationId xmlns:a16="http://schemas.microsoft.com/office/drawing/2014/main" id="{FC4A1AEB-A28E-5B4C-AAE8-9183B8ABCE70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75" name="Rechthoek: afgeronde hoeken 216">
                    <a:extLst>
                      <a:ext uri="{FF2B5EF4-FFF2-40B4-BE49-F238E27FC236}">
                        <a16:creationId xmlns:a16="http://schemas.microsoft.com/office/drawing/2014/main" id="{05F1EE35-23B6-D644-9ECA-0552C4A1C14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72282202-530B-3D4D-AB73-5F8060E9B1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A9184FF3-BB55-9444-8364-0E1F7B18F0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2AB23FEA-FEC9-FC47-AD52-D6E0FB226B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2379BDF6-E69E-FB44-A7D3-54591F88EC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0" name="Rechthoek 179">
                    <a:extLst>
                      <a:ext uri="{FF2B5EF4-FFF2-40B4-BE49-F238E27FC236}">
                        <a16:creationId xmlns:a16="http://schemas.microsoft.com/office/drawing/2014/main" id="{D9F336F2-6F80-8149-A0CB-5D1907BC05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E48DFADC-EC26-F64D-91BC-DB8B483FDA9B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67" name="Groep 166">
                    <a:extLst>
                      <a:ext uri="{FF2B5EF4-FFF2-40B4-BE49-F238E27FC236}">
                        <a16:creationId xmlns:a16="http://schemas.microsoft.com/office/drawing/2014/main" id="{97D896E8-6D8C-9A43-839A-E9EC00D1991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69" name="Rechthoek: afgeronde hoeken 210">
                      <a:extLst>
                        <a:ext uri="{FF2B5EF4-FFF2-40B4-BE49-F238E27FC236}">
                          <a16:creationId xmlns:a16="http://schemas.microsoft.com/office/drawing/2014/main" id="{8EEA1DB1-ABFE-AE4C-94E4-FA6F932FA17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FED0080D-2EE8-CE4E-866C-C48DF7B4237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64CA3F77-0F82-9449-A3B1-0973D715FF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Rechthoek 171">
                      <a:extLst>
                        <a:ext uri="{FF2B5EF4-FFF2-40B4-BE49-F238E27FC236}">
                          <a16:creationId xmlns:a16="http://schemas.microsoft.com/office/drawing/2014/main" id="{88B73F7B-14B9-894C-A0E6-560DC77524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3" name="Rechthoek 172">
                      <a:extLst>
                        <a:ext uri="{FF2B5EF4-FFF2-40B4-BE49-F238E27FC236}">
                          <a16:creationId xmlns:a16="http://schemas.microsoft.com/office/drawing/2014/main" id="{413C460E-45CF-D94B-9A6D-312DA611CFA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4" name="Rechthoek 173">
                      <a:extLst>
                        <a:ext uri="{FF2B5EF4-FFF2-40B4-BE49-F238E27FC236}">
                          <a16:creationId xmlns:a16="http://schemas.microsoft.com/office/drawing/2014/main" id="{557C7D0B-7423-184A-8C96-34A5548E57F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8" name="Boog 167">
                    <a:extLst>
                      <a:ext uri="{FF2B5EF4-FFF2-40B4-BE49-F238E27FC236}">
                        <a16:creationId xmlns:a16="http://schemas.microsoft.com/office/drawing/2014/main" id="{75584D98-A1B1-6649-910D-4DF6426E5F39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4" name="Tekstvak 163">
                  <a:extLst>
                    <a:ext uri="{FF2B5EF4-FFF2-40B4-BE49-F238E27FC236}">
                      <a16:creationId xmlns:a16="http://schemas.microsoft.com/office/drawing/2014/main" id="{06854F1A-B7B7-1B41-80D5-5DDBFFC31A17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65" name="Tekstvak 164">
                  <a:extLst>
                    <a:ext uri="{FF2B5EF4-FFF2-40B4-BE49-F238E27FC236}">
                      <a16:creationId xmlns:a16="http://schemas.microsoft.com/office/drawing/2014/main" id="{9D3CE0AB-C8A2-FF48-A742-773FA00A885D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66" name="Vrije vorm: vorm 207">
                  <a:extLst>
                    <a:ext uri="{FF2B5EF4-FFF2-40B4-BE49-F238E27FC236}">
                      <a16:creationId xmlns:a16="http://schemas.microsoft.com/office/drawing/2014/main" id="{4168DEBE-4582-684A-8752-6391D5FB6E1F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81" name="Tijdelijke aanduiding voor tekst 129">
            <a:extLst>
              <a:ext uri="{FF2B5EF4-FFF2-40B4-BE49-F238E27FC236}">
                <a16:creationId xmlns:a16="http://schemas.microsoft.com/office/drawing/2014/main" id="{36A6CE96-3E8A-E34D-BEC1-42FB26EF92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1972" y="0"/>
            <a:ext cx="5590028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82" name="Tijdelijke aanduiding voor afbeelding 41">
            <a:extLst>
              <a:ext uri="{FF2B5EF4-FFF2-40B4-BE49-F238E27FC236}">
                <a16:creationId xmlns:a16="http://schemas.microsoft.com/office/drawing/2014/main" id="{2195FF0C-76D8-CC48-941B-FF2861F4AF2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19289" y="549275"/>
            <a:ext cx="9217024" cy="5202572"/>
          </a:xfr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12700" indent="-12700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7CB3326-C9F4-7E42-844C-1AE196D10C18}"/>
              </a:ext>
            </a:extLst>
          </p:cNvPr>
          <p:cNvSpPr txBox="1"/>
          <p:nvPr userDrawn="1"/>
        </p:nvSpPr>
        <p:spPr>
          <a:xfrm>
            <a:off x="692753" y="497516"/>
            <a:ext cx="2054735" cy="9350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nl-NL" sz="9600" dirty="0">
                <a:solidFill>
                  <a:schemeClr val="accent4"/>
                </a:solidFill>
              </a:rPr>
              <a:t>“</a:t>
            </a:r>
          </a:p>
        </p:txBody>
      </p:sp>
      <p:sp>
        <p:nvSpPr>
          <p:cNvPr id="102" name="Tijdelijke aanduiding voor tekst 129">
            <a:extLst>
              <a:ext uri="{FF2B5EF4-FFF2-40B4-BE49-F238E27FC236}">
                <a16:creationId xmlns:a16="http://schemas.microsoft.com/office/drawing/2014/main" id="{EC7BBF17-0D00-A645-B1FD-F29B3276B4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16050" y="4492731"/>
            <a:ext cx="5185648" cy="1278824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4574" y="4672731"/>
            <a:ext cx="4991531" cy="888994"/>
          </a:xfrm>
        </p:spPr>
        <p:txBody>
          <a:bodyPr vert="horz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PLAATS HIER </a:t>
            </a:r>
            <a:br>
              <a:rPr lang="nl-NL" dirty="0"/>
            </a:br>
            <a:r>
              <a:rPr lang="nl-NL" dirty="0"/>
              <a:t>EEN QUOTE</a:t>
            </a:r>
          </a:p>
        </p:txBody>
      </p:sp>
      <p:sp>
        <p:nvSpPr>
          <p:cNvPr id="79" name="Tijdelijke aanduiding voor tekst 129">
            <a:extLst>
              <a:ext uri="{FF2B5EF4-FFF2-40B4-BE49-F238E27FC236}">
                <a16:creationId xmlns:a16="http://schemas.microsoft.com/office/drawing/2014/main" id="{D2621468-DFE6-4943-883C-46B356E94C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1485899"/>
            <a:ext cx="28800" cy="536450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80" name="Tijdelijke aanduiding voor tekst 129">
            <a:extLst>
              <a:ext uri="{FF2B5EF4-FFF2-40B4-BE49-F238E27FC236}">
                <a16:creationId xmlns:a16="http://schemas.microsoft.com/office/drawing/2014/main" id="{D6330195-C9E6-3E4B-AEF3-C0892C80E5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3337" y="-8977"/>
            <a:ext cx="28800" cy="55825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5188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" grpId="0"/>
      <p:bldP spid="102" grpId="0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ICONEN (3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71411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jdelijke aanduiding voor tekst 129">
            <a:extLst>
              <a:ext uri="{FF2B5EF4-FFF2-40B4-BE49-F238E27FC236}">
                <a16:creationId xmlns:a16="http://schemas.microsoft.com/office/drawing/2014/main" id="{A3562AEA-7893-E449-B50B-C2D3A7F754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270000"/>
            <a:ext cx="11712575" cy="6587999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" name="Tijdelijke aanduiding voor tekst 129">
            <a:extLst>
              <a:ext uri="{FF2B5EF4-FFF2-40B4-BE49-F238E27FC236}">
                <a16:creationId xmlns:a16="http://schemas.microsoft.com/office/drawing/2014/main" id="{2AA0B02B-D79A-A944-B5B0-46BB9D4F9D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43687" y="3846785"/>
            <a:ext cx="2732225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5" name="Tijdelijke aanduiding voor tekst 129">
            <a:extLst>
              <a:ext uri="{FF2B5EF4-FFF2-40B4-BE49-F238E27FC236}">
                <a16:creationId xmlns:a16="http://schemas.microsoft.com/office/drawing/2014/main" id="{8A0E5F9C-768A-D14F-99C1-FB95BCC41C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3887" y="3846785"/>
            <a:ext cx="2732225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43962C5C-4ADE-CA4E-A588-E9207EDA89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04087" y="3846785"/>
            <a:ext cx="2732225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8" name="Tijdelijke aanduiding voor tekst 129">
            <a:extLst>
              <a:ext uri="{FF2B5EF4-FFF2-40B4-BE49-F238E27FC236}">
                <a16:creationId xmlns:a16="http://schemas.microsoft.com/office/drawing/2014/main" id="{F09CF816-F8FE-6C45-A319-F0359506A6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43687" y="2885090"/>
            <a:ext cx="2732225" cy="54391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9" name="Tijdelijke aanduiding voor tekst 129">
            <a:extLst>
              <a:ext uri="{FF2B5EF4-FFF2-40B4-BE49-F238E27FC236}">
                <a16:creationId xmlns:a16="http://schemas.microsoft.com/office/drawing/2014/main" id="{3CFFCB0B-F1ED-0343-B5FD-3743142332B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887" y="2885090"/>
            <a:ext cx="2732225" cy="54391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0" name="Tijdelijke aanduiding voor tekst 129">
            <a:extLst>
              <a:ext uri="{FF2B5EF4-FFF2-40B4-BE49-F238E27FC236}">
                <a16:creationId xmlns:a16="http://schemas.microsoft.com/office/drawing/2014/main" id="{31A60B73-8407-6944-AE26-5D6DB92EC5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04087" y="2885090"/>
            <a:ext cx="2732225" cy="543910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35" name="Tijdelijke aanduiding voor tekst 132">
            <a:extLst>
              <a:ext uri="{FF2B5EF4-FFF2-40B4-BE49-F238E27FC236}">
                <a16:creationId xmlns:a16="http://schemas.microsoft.com/office/drawing/2014/main" id="{B57874E5-E3BA-E343-A4F4-2640EE4228A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4217" y="4162892"/>
            <a:ext cx="2171165" cy="470339"/>
          </a:xfrm>
        </p:spPr>
        <p:txBody>
          <a:bodyPr anchor="ctr" anchorCtr="0">
            <a:noAutofit/>
          </a:bodyPr>
          <a:lstStyle>
            <a:lvl1pPr marL="12700" indent="-12700" algn="ctr">
              <a:buNone/>
              <a:tabLst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 HIER </a:t>
            </a:r>
            <a:br>
              <a:rPr lang="nl-NL" dirty="0"/>
            </a:br>
            <a:r>
              <a:rPr lang="nl-NL" dirty="0"/>
              <a:t>EEN TITEL</a:t>
            </a:r>
          </a:p>
        </p:txBody>
      </p:sp>
      <p:sp>
        <p:nvSpPr>
          <p:cNvPr id="137" name="Tijdelijke aanduiding voor tekst 132">
            <a:extLst>
              <a:ext uri="{FF2B5EF4-FFF2-40B4-BE49-F238E27FC236}">
                <a16:creationId xmlns:a16="http://schemas.microsoft.com/office/drawing/2014/main" id="{A848930C-EA53-6D42-833D-F739897F39F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54417" y="4162892"/>
            <a:ext cx="2171165" cy="470339"/>
          </a:xfrm>
        </p:spPr>
        <p:txBody>
          <a:bodyPr anchor="ctr" anchorCtr="0">
            <a:noAutofit/>
          </a:bodyPr>
          <a:lstStyle>
            <a:lvl1pPr marL="12700" indent="-12700" algn="ctr">
              <a:buNone/>
              <a:tabLst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 HIER </a:t>
            </a:r>
            <a:br>
              <a:rPr lang="nl-NL" dirty="0"/>
            </a:br>
            <a:r>
              <a:rPr lang="nl-NL" dirty="0"/>
              <a:t>EEN TITEL</a:t>
            </a:r>
          </a:p>
        </p:txBody>
      </p:sp>
      <p:sp>
        <p:nvSpPr>
          <p:cNvPr id="139" name="Tijdelijke aanduiding voor tekst 132">
            <a:extLst>
              <a:ext uri="{FF2B5EF4-FFF2-40B4-BE49-F238E27FC236}">
                <a16:creationId xmlns:a16="http://schemas.microsoft.com/office/drawing/2014/main" id="{5C23E551-F307-DC41-A439-AB894C527CA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684617" y="4162892"/>
            <a:ext cx="2171165" cy="470339"/>
          </a:xfrm>
        </p:spPr>
        <p:txBody>
          <a:bodyPr anchor="ctr" anchorCtr="0">
            <a:noAutofit/>
          </a:bodyPr>
          <a:lstStyle>
            <a:lvl1pPr marL="12700" indent="-12700" algn="ctr">
              <a:buNone/>
              <a:tabLst/>
              <a:defRPr b="1" cap="all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PLAATS HIER </a:t>
            </a:r>
            <a:br>
              <a:rPr lang="nl-NL" dirty="0"/>
            </a:br>
            <a:r>
              <a:rPr lang="nl-NL" dirty="0"/>
              <a:t>EEN TITEL</a:t>
            </a:r>
          </a:p>
        </p:txBody>
      </p:sp>
      <p:sp>
        <p:nvSpPr>
          <p:cNvPr id="141" name="Rechthoek: afgeronde hoeken 10">
            <a:extLst>
              <a:ext uri="{FF2B5EF4-FFF2-40B4-BE49-F238E27FC236}">
                <a16:creationId xmlns:a16="http://schemas.microsoft.com/office/drawing/2014/main" id="{BC0E7EFD-3A33-8A4F-A517-DA0C920C8A33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Tekst + iconen (3x)</a:t>
            </a: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FF08AC4B-BEA0-D24F-9136-18AC488634AE}"/>
              </a:ext>
            </a:extLst>
          </p:cNvPr>
          <p:cNvGrpSpPr/>
          <p:nvPr userDrawn="1"/>
        </p:nvGrpSpPr>
        <p:grpSpPr>
          <a:xfrm>
            <a:off x="12377595" y="0"/>
            <a:ext cx="3693386" cy="6857760"/>
            <a:chOff x="-3786437" y="0"/>
            <a:chExt cx="3693386" cy="6857760"/>
          </a:xfrm>
        </p:grpSpPr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17B20106-5B15-814A-A7D2-1675C880610E}"/>
                </a:ext>
              </a:extLst>
            </p:cNvPr>
            <p:cNvSpPr/>
            <p:nvPr userDrawn="1"/>
          </p:nvSpPr>
          <p:spPr>
            <a:xfrm>
              <a:off x="-3786437" y="602976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4" name="INSTRUCTIE">
              <a:extLst>
                <a:ext uri="{FF2B5EF4-FFF2-40B4-BE49-F238E27FC236}">
                  <a16:creationId xmlns:a16="http://schemas.microsoft.com/office/drawing/2014/main" id="{827387C8-4203-3A4C-8093-C9F9C6B9E1FA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6177730"/>
              <a:chOff x="-3786165" y="0"/>
              <a:chExt cx="3693114" cy="617773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B6DE7D0-A017-434D-A786-F3F4EAE767B1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602520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6" name="Ovaal 145">
                <a:extLst>
                  <a:ext uri="{FF2B5EF4-FFF2-40B4-BE49-F238E27FC236}">
                    <a16:creationId xmlns:a16="http://schemas.microsoft.com/office/drawing/2014/main" id="{D52A929D-9C9A-E144-B7AE-3C1AE9BF068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7" name="Rechthoek 146">
                <a:extLst>
                  <a:ext uri="{FF2B5EF4-FFF2-40B4-BE49-F238E27FC236}">
                    <a16:creationId xmlns:a16="http://schemas.microsoft.com/office/drawing/2014/main" id="{4C4B267D-5451-3D49-96F2-A7031EF195E6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8" name="Groep 147">
                <a:extLst>
                  <a:ext uri="{FF2B5EF4-FFF2-40B4-BE49-F238E27FC236}">
                    <a16:creationId xmlns:a16="http://schemas.microsoft.com/office/drawing/2014/main" id="{C71F2544-6164-624B-B0BB-0B19B505639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02" name="Rechthoek 201">
                  <a:extLst>
                    <a:ext uri="{FF2B5EF4-FFF2-40B4-BE49-F238E27FC236}">
                      <a16:creationId xmlns:a16="http://schemas.microsoft.com/office/drawing/2014/main" id="{1AC8DF3E-B4F5-2340-8711-40647963A82E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Ovaal 202">
                  <a:extLst>
                    <a:ext uri="{FF2B5EF4-FFF2-40B4-BE49-F238E27FC236}">
                      <a16:creationId xmlns:a16="http://schemas.microsoft.com/office/drawing/2014/main" id="{F0855B67-E473-9748-B28C-7070B2DD13B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Vrije vorm: vorm 245">
                  <a:extLst>
                    <a:ext uri="{FF2B5EF4-FFF2-40B4-BE49-F238E27FC236}">
                      <a16:creationId xmlns:a16="http://schemas.microsoft.com/office/drawing/2014/main" id="{9B65C5A8-B18B-2740-A547-B940D263B46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Rechthoek: afgeronde hoeken 246">
                  <a:extLst>
                    <a:ext uri="{FF2B5EF4-FFF2-40B4-BE49-F238E27FC236}">
                      <a16:creationId xmlns:a16="http://schemas.microsoft.com/office/drawing/2014/main" id="{FA110D01-D5D5-D341-A637-D8B4016F39F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6" name="Rechte verbindingslijn 205">
                  <a:extLst>
                    <a:ext uri="{FF2B5EF4-FFF2-40B4-BE49-F238E27FC236}">
                      <a16:creationId xmlns:a16="http://schemas.microsoft.com/office/drawing/2014/main" id="{7D0730CD-F379-0840-B9B0-06DD6F1740B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7" name="Rechte verbindingslijn 206">
                  <a:extLst>
                    <a:ext uri="{FF2B5EF4-FFF2-40B4-BE49-F238E27FC236}">
                      <a16:creationId xmlns:a16="http://schemas.microsoft.com/office/drawing/2014/main" id="{B72DBCF5-DBB6-EF45-AC3C-BE3FF0A9F885}"/>
                    </a:ext>
                  </a:extLst>
                </p:cNvPr>
                <p:cNvCxnSpPr>
                  <a:cxnSpLocks/>
                  <a:stCxn id="20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61ECBBC9-4EE7-FE47-B954-C14EE1EED8D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2DB90AC9-D24B-ED40-967C-716B4A8DB3A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1" name="Groep 150">
                <a:extLst>
                  <a:ext uri="{FF2B5EF4-FFF2-40B4-BE49-F238E27FC236}">
                    <a16:creationId xmlns:a16="http://schemas.microsoft.com/office/drawing/2014/main" id="{B899454A-F710-6C44-9FC3-C3E44F4B33F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0041D62A-2C94-5C43-9020-BD36CA14FB1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00" name="Rechte verbindingslijn 199">
                  <a:extLst>
                    <a:ext uri="{FF2B5EF4-FFF2-40B4-BE49-F238E27FC236}">
                      <a16:creationId xmlns:a16="http://schemas.microsoft.com/office/drawing/2014/main" id="{64D21FCE-E593-2943-83B2-1FCE34ACB692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01" name="Gelijkbenige driehoek 242">
                  <a:extLst>
                    <a:ext uri="{FF2B5EF4-FFF2-40B4-BE49-F238E27FC236}">
                      <a16:creationId xmlns:a16="http://schemas.microsoft.com/office/drawing/2014/main" id="{271B796A-9FF7-574E-9518-D7BFF8B0210F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43DD8669-AA78-5F44-ADC4-CFBEDE823802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0467E97A-F6B8-C841-8D1F-0DB94896C9E4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4" name="ICOON_info">
                <a:extLst>
                  <a:ext uri="{FF2B5EF4-FFF2-40B4-BE49-F238E27FC236}">
                    <a16:creationId xmlns:a16="http://schemas.microsoft.com/office/drawing/2014/main" id="{2584AFE2-6108-9B4E-A60B-5B755417EA97}"/>
                  </a:ext>
                </a:extLst>
              </p:cNvPr>
              <p:cNvGrpSpPr/>
              <p:nvPr userDrawn="1"/>
            </p:nvGrpSpPr>
            <p:grpSpPr>
              <a:xfrm>
                <a:off x="-376736" y="5894045"/>
                <a:ext cx="283685" cy="283685"/>
                <a:chOff x="-510741" y="5913713"/>
                <a:chExt cx="267555" cy="267555"/>
              </a:xfrm>
            </p:grpSpPr>
            <p:sp>
              <p:nvSpPr>
                <p:cNvPr id="197" name="Ovaal 196">
                  <a:extLst>
                    <a:ext uri="{FF2B5EF4-FFF2-40B4-BE49-F238E27FC236}">
                      <a16:creationId xmlns:a16="http://schemas.microsoft.com/office/drawing/2014/main" id="{38FA57E3-60DF-D64E-8F0F-8407F8F8B68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8" name="Graphic 163" descr="Informatie">
                  <a:extLst>
                    <a:ext uri="{FF2B5EF4-FFF2-40B4-BE49-F238E27FC236}">
                      <a16:creationId xmlns:a16="http://schemas.microsoft.com/office/drawing/2014/main" id="{F29F4789-1A57-7C47-B0DD-D4198BF5FA8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1014750D-C210-4F40-A5BB-37326EDE57F9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9C606513-CCF1-4540-ADF2-8D4A7410016C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57" name="Groep 156">
                <a:extLst>
                  <a:ext uri="{FF2B5EF4-FFF2-40B4-BE49-F238E27FC236}">
                    <a16:creationId xmlns:a16="http://schemas.microsoft.com/office/drawing/2014/main" id="{45C76B89-D5B3-8141-A62C-6B2686309F31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1" name="Groep 180">
                  <a:extLst>
                    <a:ext uri="{FF2B5EF4-FFF2-40B4-BE49-F238E27FC236}">
                      <a16:creationId xmlns:a16="http://schemas.microsoft.com/office/drawing/2014/main" id="{E3D5D1EB-FFF7-DE43-A9D5-03C91CFD5D1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D68DD84A-2780-8848-AA6C-4B79501EAC5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1" name="Groep 190">
                      <a:extLst>
                        <a:ext uri="{FF2B5EF4-FFF2-40B4-BE49-F238E27FC236}">
                          <a16:creationId xmlns:a16="http://schemas.microsoft.com/office/drawing/2014/main" id="{5647F731-A1A7-A147-B8DB-B89F8E75B01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870D27D8-0B93-F94B-866E-57B90F58DA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Rechthoek 194">
                        <a:extLst>
                          <a:ext uri="{FF2B5EF4-FFF2-40B4-BE49-F238E27FC236}">
                            <a16:creationId xmlns:a16="http://schemas.microsoft.com/office/drawing/2014/main" id="{9D87E4AC-B416-9E45-B9E0-5199F47E6ED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6" name="Ovaal 195">
                        <a:extLst>
                          <a:ext uri="{FF2B5EF4-FFF2-40B4-BE49-F238E27FC236}">
                            <a16:creationId xmlns:a16="http://schemas.microsoft.com/office/drawing/2014/main" id="{659DD8E8-940B-5D40-9F1A-FDF6413BE46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D279D0CF-0501-8C43-8F14-B6C4A54FEE4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3" name="Afbeelding 192">
                      <a:extLst>
                        <a:ext uri="{FF2B5EF4-FFF2-40B4-BE49-F238E27FC236}">
                          <a16:creationId xmlns:a16="http://schemas.microsoft.com/office/drawing/2014/main" id="{0F01C46C-B098-FE43-B191-0AE31FC735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D136EC18-77EB-414B-93E1-E369A2B5FF0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21D1134-6F42-AF4D-8DB7-6383C57D76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0" name="Rechthoek 189">
                      <a:extLst>
                        <a:ext uri="{FF2B5EF4-FFF2-40B4-BE49-F238E27FC236}">
                          <a16:creationId xmlns:a16="http://schemas.microsoft.com/office/drawing/2014/main" id="{5857F8E4-F849-BA49-873A-0A3DA0009D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6" name="Groep 185">
                    <a:extLst>
                      <a:ext uri="{FF2B5EF4-FFF2-40B4-BE49-F238E27FC236}">
                        <a16:creationId xmlns:a16="http://schemas.microsoft.com/office/drawing/2014/main" id="{E2AFF234-685B-344D-A1AD-DCC13EA889A3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A92D1656-1CCC-E24E-BD2B-06C9E78CCF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DA5098C7-F649-2E40-8A7D-56DD160AC6C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92CA25EE-C070-DF40-B58E-9CB12745C5F2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3" name="Gelijkbenige driehoek 224">
                  <a:extLst>
                    <a:ext uri="{FF2B5EF4-FFF2-40B4-BE49-F238E27FC236}">
                      <a16:creationId xmlns:a16="http://schemas.microsoft.com/office/drawing/2014/main" id="{7E9725DE-7533-E34D-BE05-6186DE20C3EB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9ECECBC1-3E2F-F048-9596-FB4F40F4AE4A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9" name="Groep 158">
                <a:extLst>
                  <a:ext uri="{FF2B5EF4-FFF2-40B4-BE49-F238E27FC236}">
                    <a16:creationId xmlns:a16="http://schemas.microsoft.com/office/drawing/2014/main" id="{3EA666A5-AD04-614E-93E8-EB76F5624D19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0D31676F-5C61-E44B-8388-1DAFFE28F2A6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Rechthoek 160">
                  <a:extLst>
                    <a:ext uri="{FF2B5EF4-FFF2-40B4-BE49-F238E27FC236}">
                      <a16:creationId xmlns:a16="http://schemas.microsoft.com/office/drawing/2014/main" id="{54242E89-804A-744F-811B-0BE6B423E68B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61">
                  <a:extLst>
                    <a:ext uri="{FF2B5EF4-FFF2-40B4-BE49-F238E27FC236}">
                      <a16:creationId xmlns:a16="http://schemas.microsoft.com/office/drawing/2014/main" id="{FC4A1AEB-A28E-5B4C-AAE8-9183B8ABCE70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75" name="Rechthoek: afgeronde hoeken 216">
                    <a:extLst>
                      <a:ext uri="{FF2B5EF4-FFF2-40B4-BE49-F238E27FC236}">
                        <a16:creationId xmlns:a16="http://schemas.microsoft.com/office/drawing/2014/main" id="{05F1EE35-23B6-D644-9ECA-0552C4A1C14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72282202-530B-3D4D-AB73-5F8060E9B1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A9184FF3-BB55-9444-8364-0E1F7B18F0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2AB23FEA-FEC9-FC47-AD52-D6E0FB226B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2379BDF6-E69E-FB44-A7D3-54591F88EC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0" name="Rechthoek 179">
                    <a:extLst>
                      <a:ext uri="{FF2B5EF4-FFF2-40B4-BE49-F238E27FC236}">
                        <a16:creationId xmlns:a16="http://schemas.microsoft.com/office/drawing/2014/main" id="{D9F336F2-6F80-8149-A0CB-5D1907BC05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E48DFADC-EC26-F64D-91BC-DB8B483FDA9B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67" name="Groep 166">
                    <a:extLst>
                      <a:ext uri="{FF2B5EF4-FFF2-40B4-BE49-F238E27FC236}">
                        <a16:creationId xmlns:a16="http://schemas.microsoft.com/office/drawing/2014/main" id="{97D896E8-6D8C-9A43-839A-E9EC00D1991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69" name="Rechthoek: afgeronde hoeken 210">
                      <a:extLst>
                        <a:ext uri="{FF2B5EF4-FFF2-40B4-BE49-F238E27FC236}">
                          <a16:creationId xmlns:a16="http://schemas.microsoft.com/office/drawing/2014/main" id="{8EEA1DB1-ABFE-AE4C-94E4-FA6F932FA17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FED0080D-2EE8-CE4E-866C-C48DF7B4237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64CA3F77-0F82-9449-A3B1-0973D715FF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Rechthoek 171">
                      <a:extLst>
                        <a:ext uri="{FF2B5EF4-FFF2-40B4-BE49-F238E27FC236}">
                          <a16:creationId xmlns:a16="http://schemas.microsoft.com/office/drawing/2014/main" id="{88B73F7B-14B9-894C-A0E6-560DC77524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3" name="Rechthoek 172">
                      <a:extLst>
                        <a:ext uri="{FF2B5EF4-FFF2-40B4-BE49-F238E27FC236}">
                          <a16:creationId xmlns:a16="http://schemas.microsoft.com/office/drawing/2014/main" id="{413C460E-45CF-D94B-9A6D-312DA611CFA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4" name="Rechthoek 173">
                      <a:extLst>
                        <a:ext uri="{FF2B5EF4-FFF2-40B4-BE49-F238E27FC236}">
                          <a16:creationId xmlns:a16="http://schemas.microsoft.com/office/drawing/2014/main" id="{557C7D0B-7423-184A-8C96-34A5548E57F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8" name="Boog 167">
                    <a:extLst>
                      <a:ext uri="{FF2B5EF4-FFF2-40B4-BE49-F238E27FC236}">
                        <a16:creationId xmlns:a16="http://schemas.microsoft.com/office/drawing/2014/main" id="{75584D98-A1B1-6649-910D-4DF6426E5F39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4" name="Tekstvak 163">
                  <a:extLst>
                    <a:ext uri="{FF2B5EF4-FFF2-40B4-BE49-F238E27FC236}">
                      <a16:creationId xmlns:a16="http://schemas.microsoft.com/office/drawing/2014/main" id="{06854F1A-B7B7-1B41-80D5-5DDBFFC31A17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65" name="Tekstvak 164">
                  <a:extLst>
                    <a:ext uri="{FF2B5EF4-FFF2-40B4-BE49-F238E27FC236}">
                      <a16:creationId xmlns:a16="http://schemas.microsoft.com/office/drawing/2014/main" id="{9D3CE0AB-C8A2-FF48-A742-773FA00A885D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66" name="Vrije vorm: vorm 207">
                  <a:extLst>
                    <a:ext uri="{FF2B5EF4-FFF2-40B4-BE49-F238E27FC236}">
                      <a16:creationId xmlns:a16="http://schemas.microsoft.com/office/drawing/2014/main" id="{4168DEBE-4582-684A-8752-6391D5FB6E1F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208" name="Tijdelijke aanduiding voor verticale tekst 14">
            <a:extLst>
              <a:ext uri="{FF2B5EF4-FFF2-40B4-BE49-F238E27FC236}">
                <a16:creationId xmlns:a16="http://schemas.microsoft.com/office/drawing/2014/main" id="{E9D29E9F-E1B4-964E-B604-2B40A7C68952}"/>
              </a:ext>
            </a:extLst>
          </p:cNvPr>
          <p:cNvSpPr>
            <a:spLocks noGrp="1"/>
          </p:cNvSpPr>
          <p:nvPr>
            <p:ph type="body" orient="vert" sz="quarter" idx="39" hasCustomPrompt="1"/>
          </p:nvPr>
        </p:nvSpPr>
        <p:spPr>
          <a:xfrm>
            <a:off x="2220303" y="4768171"/>
            <a:ext cx="2171161" cy="1257038"/>
          </a:xfrm>
        </p:spPr>
        <p:txBody>
          <a:bodyPr vert="horz" anchor="t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210" name="Tijdelijke aanduiding voor verticale tekst 14">
            <a:extLst>
              <a:ext uri="{FF2B5EF4-FFF2-40B4-BE49-F238E27FC236}">
                <a16:creationId xmlns:a16="http://schemas.microsoft.com/office/drawing/2014/main" id="{790EA94C-17E6-A54C-9A32-0F33630FABB4}"/>
              </a:ext>
            </a:extLst>
          </p:cNvPr>
          <p:cNvSpPr>
            <a:spLocks noGrp="1"/>
          </p:cNvSpPr>
          <p:nvPr>
            <p:ph type="body" orient="vert" sz="quarter" idx="40" hasCustomPrompt="1"/>
          </p:nvPr>
        </p:nvSpPr>
        <p:spPr>
          <a:xfrm>
            <a:off x="5454419" y="4768171"/>
            <a:ext cx="2171161" cy="1257038"/>
          </a:xfrm>
        </p:spPr>
        <p:txBody>
          <a:bodyPr vert="horz" anchor="t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211" name="Tijdelijke aanduiding voor verticale tekst 14">
            <a:extLst>
              <a:ext uri="{FF2B5EF4-FFF2-40B4-BE49-F238E27FC236}">
                <a16:creationId xmlns:a16="http://schemas.microsoft.com/office/drawing/2014/main" id="{BA76C537-9D83-AA45-A390-8AC7824C6B6D}"/>
              </a:ext>
            </a:extLst>
          </p:cNvPr>
          <p:cNvSpPr>
            <a:spLocks noGrp="1"/>
          </p:cNvSpPr>
          <p:nvPr>
            <p:ph type="body" orient="vert" sz="quarter" idx="41" hasCustomPrompt="1"/>
          </p:nvPr>
        </p:nvSpPr>
        <p:spPr>
          <a:xfrm>
            <a:off x="8684619" y="4768171"/>
            <a:ext cx="2171161" cy="1257038"/>
          </a:xfrm>
        </p:spPr>
        <p:txBody>
          <a:bodyPr vert="horz" anchor="t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92" name="Tijdelijke aanduiding voor tekst 129">
            <a:extLst>
              <a:ext uri="{FF2B5EF4-FFF2-40B4-BE49-F238E27FC236}">
                <a16:creationId xmlns:a16="http://schemas.microsoft.com/office/drawing/2014/main" id="{38C862F2-8512-614C-AB69-C729D7E918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93" name="Tijdelijke aanduiding voor tekst 129">
            <a:extLst>
              <a:ext uri="{FF2B5EF4-FFF2-40B4-BE49-F238E27FC236}">
                <a16:creationId xmlns:a16="http://schemas.microsoft.com/office/drawing/2014/main" id="{6425C75A-50EE-784E-99A4-9D56B18408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94" name="Tijdelijke aanduiding voor tekst 129">
            <a:extLst>
              <a:ext uri="{FF2B5EF4-FFF2-40B4-BE49-F238E27FC236}">
                <a16:creationId xmlns:a16="http://schemas.microsoft.com/office/drawing/2014/main" id="{3B996A74-B26A-5B4D-BBA4-80416F94D75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865964" y="2707046"/>
            <a:ext cx="896400" cy="900000"/>
          </a:xfrm>
          <a:noFill/>
          <a:ln w="25400">
            <a:solidFill>
              <a:schemeClr val="accent4"/>
            </a:solidFill>
          </a:ln>
        </p:spPr>
        <p:txBody>
          <a:bodyPr anchor="ctr" anchorCtr="0"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96" name="Tijdelijke aanduiding voor tekst 129">
            <a:extLst>
              <a:ext uri="{FF2B5EF4-FFF2-40B4-BE49-F238E27FC236}">
                <a16:creationId xmlns:a16="http://schemas.microsoft.com/office/drawing/2014/main" id="{74009FEB-ED31-ED41-A24B-84EAF8B9FC6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91799" y="2707046"/>
            <a:ext cx="896400" cy="900000"/>
          </a:xfrm>
          <a:noFill/>
          <a:ln w="25400">
            <a:solidFill>
              <a:schemeClr val="accent4"/>
            </a:solidFill>
          </a:ln>
        </p:spPr>
        <p:txBody>
          <a:bodyPr anchor="ctr" anchorCtr="0"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98" name="Tijdelijke aanduiding voor tekst 129">
            <a:extLst>
              <a:ext uri="{FF2B5EF4-FFF2-40B4-BE49-F238E27FC236}">
                <a16:creationId xmlns:a16="http://schemas.microsoft.com/office/drawing/2014/main" id="{71F028AD-5525-F942-AA88-487F760B07F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321999" y="2707046"/>
            <a:ext cx="896400" cy="900000"/>
          </a:xfrm>
          <a:noFill/>
          <a:ln w="25400">
            <a:solidFill>
              <a:schemeClr val="accent4"/>
            </a:solidFill>
          </a:ln>
        </p:spPr>
        <p:txBody>
          <a:bodyPr anchor="ctr" anchorCtr="0"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31" name="Tijdelijke aanduiding voor afbeelding 41">
            <a:extLst>
              <a:ext uri="{FF2B5EF4-FFF2-40B4-BE49-F238E27FC236}">
                <a16:creationId xmlns:a16="http://schemas.microsoft.com/office/drawing/2014/main" id="{D1E76D0E-CCAB-424D-888F-E2EC79B0E37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99497" y="2946743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95" name="Tijdelijke aanduiding voor afbeelding 41">
            <a:extLst>
              <a:ext uri="{FF2B5EF4-FFF2-40B4-BE49-F238E27FC236}">
                <a16:creationId xmlns:a16="http://schemas.microsoft.com/office/drawing/2014/main" id="{5139C8B8-541F-7D4B-B985-89D4B04B01D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6329697" y="2946743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97" name="Tijdelijke aanduiding voor afbeelding 41">
            <a:extLst>
              <a:ext uri="{FF2B5EF4-FFF2-40B4-BE49-F238E27FC236}">
                <a16:creationId xmlns:a16="http://schemas.microsoft.com/office/drawing/2014/main" id="{A359B1FA-0734-284A-B813-B1DB246FB41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9559897" y="2946743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</p:spTree>
    <p:extLst>
      <p:ext uri="{BB962C8B-B14F-4D97-AF65-F5344CB8AC3E}">
        <p14:creationId xmlns:p14="http://schemas.microsoft.com/office/powerpoint/2010/main" val="158927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1" grpId="0"/>
      <p:bldP spid="95" grpId="0"/>
      <p:bldP spid="97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(3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386693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jdelijke aanduiding voor tekst 129">
            <a:extLst>
              <a:ext uri="{FF2B5EF4-FFF2-40B4-BE49-F238E27FC236}">
                <a16:creationId xmlns:a16="http://schemas.microsoft.com/office/drawing/2014/main" id="{A3562AEA-7893-E449-B50B-C2D3A7F754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11712575" cy="6308725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" name="Tijdelijke aanduiding voor tekst 129">
            <a:extLst>
              <a:ext uri="{FF2B5EF4-FFF2-40B4-BE49-F238E27FC236}">
                <a16:creationId xmlns:a16="http://schemas.microsoft.com/office/drawing/2014/main" id="{2AA0B02B-D79A-A944-B5B0-46BB9D4F9D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43688" y="2531192"/>
            <a:ext cx="2732224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5" name="Tijdelijke aanduiding voor tekst 129">
            <a:extLst>
              <a:ext uri="{FF2B5EF4-FFF2-40B4-BE49-F238E27FC236}">
                <a16:creationId xmlns:a16="http://schemas.microsoft.com/office/drawing/2014/main" id="{8A0E5F9C-768A-D14F-99C1-FB95BCC41C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24899" y="2531192"/>
            <a:ext cx="2732225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43962C5C-4ADE-CA4E-A588-E9207EDA898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112" y="2531192"/>
            <a:ext cx="2732225" cy="2461939"/>
          </a:xfrm>
          <a:solidFill>
            <a:schemeClr val="bg1"/>
          </a:solidFill>
        </p:spPr>
        <p:txBody>
          <a:bodyPr/>
          <a:lstStyle>
            <a:lvl1pPr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47" name="Rechthoek: afgeronde hoeken 10">
            <a:extLst>
              <a:ext uri="{FF2B5EF4-FFF2-40B4-BE49-F238E27FC236}">
                <a16:creationId xmlns:a16="http://schemas.microsoft.com/office/drawing/2014/main" id="{ABA3AF91-F41F-6546-B6C6-2F10810400C1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Tekst (3x)</a:t>
            </a:r>
          </a:p>
        </p:txBody>
      </p:sp>
      <p:sp>
        <p:nvSpPr>
          <p:cNvPr id="148" name="Tijdelijke aanduiding voor verticale tekst 14">
            <a:extLst>
              <a:ext uri="{FF2B5EF4-FFF2-40B4-BE49-F238E27FC236}">
                <a16:creationId xmlns:a16="http://schemas.microsoft.com/office/drawing/2014/main" id="{EDEFEDB7-517B-0345-BEBB-12CE857128AB}"/>
              </a:ext>
            </a:extLst>
          </p:cNvPr>
          <p:cNvSpPr>
            <a:spLocks noGrp="1"/>
          </p:cNvSpPr>
          <p:nvPr>
            <p:ph type="body" orient="vert" sz="quarter" idx="39" hasCustomPrompt="1"/>
          </p:nvPr>
        </p:nvSpPr>
        <p:spPr>
          <a:xfrm>
            <a:off x="2220303" y="2984643"/>
            <a:ext cx="2171161" cy="1257038"/>
          </a:xfrm>
        </p:spPr>
        <p:txBody>
          <a:bodyPr vert="horz" anchor="ctr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149" name="Tijdelijke aanduiding voor verticale tekst 14">
            <a:extLst>
              <a:ext uri="{FF2B5EF4-FFF2-40B4-BE49-F238E27FC236}">
                <a16:creationId xmlns:a16="http://schemas.microsoft.com/office/drawing/2014/main" id="{6548781A-62D6-1341-89B8-479E35AB357E}"/>
              </a:ext>
            </a:extLst>
          </p:cNvPr>
          <p:cNvSpPr>
            <a:spLocks noGrp="1"/>
          </p:cNvSpPr>
          <p:nvPr>
            <p:ph type="body" orient="vert" sz="quarter" idx="40" hasCustomPrompt="1"/>
          </p:nvPr>
        </p:nvSpPr>
        <p:spPr>
          <a:xfrm>
            <a:off x="5205431" y="2984643"/>
            <a:ext cx="2171161" cy="1257038"/>
          </a:xfrm>
        </p:spPr>
        <p:txBody>
          <a:bodyPr vert="horz" anchor="ctr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150" name="Tijdelijke aanduiding voor verticale tekst 14">
            <a:extLst>
              <a:ext uri="{FF2B5EF4-FFF2-40B4-BE49-F238E27FC236}">
                <a16:creationId xmlns:a16="http://schemas.microsoft.com/office/drawing/2014/main" id="{5E70C562-41B3-EF48-B685-0C97D9C6639A}"/>
              </a:ext>
            </a:extLst>
          </p:cNvPr>
          <p:cNvSpPr>
            <a:spLocks noGrp="1"/>
          </p:cNvSpPr>
          <p:nvPr>
            <p:ph type="body" orient="vert" sz="quarter" idx="41" hasCustomPrompt="1"/>
          </p:nvPr>
        </p:nvSpPr>
        <p:spPr>
          <a:xfrm>
            <a:off x="8186644" y="2984643"/>
            <a:ext cx="2171161" cy="1257038"/>
          </a:xfrm>
        </p:spPr>
        <p:txBody>
          <a:bodyPr vert="horz" anchor="ctr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 Integer ante </a:t>
            </a:r>
            <a:r>
              <a:rPr lang="nl-NL" dirty="0" err="1"/>
              <a:t>arcu</a:t>
            </a:r>
            <a:r>
              <a:rPr lang="nl-NL" dirty="0"/>
              <a:t>, </a:t>
            </a:r>
            <a:r>
              <a:rPr lang="nl-NL" dirty="0" err="1"/>
              <a:t>accumsan</a:t>
            </a:r>
            <a:r>
              <a:rPr lang="nl-NL" dirty="0"/>
              <a:t> a, </a:t>
            </a:r>
            <a:r>
              <a:rPr lang="nl-NL" dirty="0" err="1"/>
              <a:t>sectetuer</a:t>
            </a:r>
            <a:r>
              <a:rPr lang="nl-NL" dirty="0"/>
              <a:t>.</a:t>
            </a:r>
          </a:p>
        </p:txBody>
      </p:sp>
      <p:sp>
        <p:nvSpPr>
          <p:cNvPr id="20" name="Tijdelijke aanduiding voor tekst 129">
            <a:extLst>
              <a:ext uri="{FF2B5EF4-FFF2-40B4-BE49-F238E27FC236}">
                <a16:creationId xmlns:a16="http://schemas.microsoft.com/office/drawing/2014/main" id="{ADC65AAB-661E-BE43-A240-7A12E0D5FDF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1" name="Tijdelijke aanduiding voor tekst 129">
            <a:extLst>
              <a:ext uri="{FF2B5EF4-FFF2-40B4-BE49-F238E27FC236}">
                <a16:creationId xmlns:a16="http://schemas.microsoft.com/office/drawing/2014/main" id="{71756A47-14D5-7247-8F7F-EF87E224C01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2" name="Tijdelijke aanduiding voor tekst 132">
            <a:extLst>
              <a:ext uri="{FF2B5EF4-FFF2-40B4-BE49-F238E27FC236}">
                <a16:creationId xmlns:a16="http://schemas.microsoft.com/office/drawing/2014/main" id="{D3C55371-B833-7D4C-A70C-B04F78D0EE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4217" y="4695132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23" name="Tijdelijke aanduiding voor tekst 132">
            <a:extLst>
              <a:ext uri="{FF2B5EF4-FFF2-40B4-BE49-F238E27FC236}">
                <a16:creationId xmlns:a16="http://schemas.microsoft.com/office/drawing/2014/main" id="{B8FA94E0-71C8-0D4C-B4B3-3735CD484E3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5429" y="4695132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24" name="Tijdelijke aanduiding voor tekst 132">
            <a:extLst>
              <a:ext uri="{FF2B5EF4-FFF2-40B4-BE49-F238E27FC236}">
                <a16:creationId xmlns:a16="http://schemas.microsoft.com/office/drawing/2014/main" id="{3A7B04FE-D727-994A-B6AB-0570437DCB6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86642" y="4695132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7116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 animBg="1">
        <p:tmplLst>
          <p:tmpl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2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(2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BCAA1657-27B5-6447-A37E-9231153DF9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136575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BCAA1657-27B5-6447-A37E-9231153DF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jdelijke aanduiding voor tekst 129">
            <a:extLst>
              <a:ext uri="{FF2B5EF4-FFF2-40B4-BE49-F238E27FC236}">
                <a16:creationId xmlns:a16="http://schemas.microsoft.com/office/drawing/2014/main" id="{16B96532-C6DE-814D-B218-ACEF5FE351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2CBC78-47C5-1D42-BE01-AFF6FF28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650CEBB-FAE1-684B-92A7-BE800234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A23B95-2293-3F46-897B-1D73FDED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4E197E-C31E-4240-B442-A8FAC3E5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6" name="Tijdelijke aanduiding voor tekst 129">
            <a:extLst>
              <a:ext uri="{FF2B5EF4-FFF2-40B4-BE49-F238E27FC236}">
                <a16:creationId xmlns:a16="http://schemas.microsoft.com/office/drawing/2014/main" id="{8115FC82-BF61-0F4B-BECD-1EC63FA2AF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9288" y="4782230"/>
            <a:ext cx="3697741" cy="207577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98CF8716-8147-EF42-9805-1F51182BD3DB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B37E2255-FE8F-8F4C-83F1-A19F1D11DA41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F489FC6D-A21F-164D-AF4D-BCD472115AE4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39448AC3-BA3D-7A42-B721-6A2BCF0B2DDC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4463DE4C-1B91-3046-B3C8-F3CD7443F042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8BBE6885-C30B-DA4B-BEE5-DB38F1BEA32B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9C7E2A54-3DF9-7A4C-A93F-CE9FB208A80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3FDF29A2-124A-8743-95F0-F1578285D6B7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ECC01573-E0B7-DC44-AB34-0761344E8892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ABC3C9DC-DE83-F241-BCF4-BA367D2469B8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1168047B-C12E-E94E-A22C-5D6BB8CD7AD2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7F7BF2E9-00A9-E443-A7B2-0679CA0FE7F9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978C8CAC-CA80-8143-98C2-F109EB655FA9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5F284904-B411-014A-88ED-837B2FC4880D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3CFB643A-0330-594A-AF18-CC983E9E8175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42638474-F0BD-CE4D-A3F4-46192F633A98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49844C0A-09C3-7D42-BC25-92B57E64A5F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81A7A7D7-C183-4C49-9920-FF4A71500A4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3E996FDB-5E52-914D-BD33-D1C651A54473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F67F2190-AD50-234C-A863-6204D1B4AEDC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E9F88CF3-1853-9548-B5C8-0A9E39B4389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A42C3FEF-0AE7-B64C-929B-44FCDAF9DA20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7056E332-FE7D-7942-AFF2-6815C312440A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C4EFDF35-1968-1944-9FFA-A152E47134D3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139EC3E2-5197-0546-BCE6-970EA424589D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19E1F582-59FC-BA48-B113-8A6DC1434D33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6D6A39B3-875A-AF46-8BB1-14DBD410A942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AE539F74-8F25-7D46-A612-937BC87FBD21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1F627EDF-3153-8349-A78B-A9A58F6C2FB6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31C5E63F-D5A0-3244-B6A6-7FA04A844EAD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210A82C2-0E3A-1145-B65F-6489E77354A9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680910A7-1768-DD4A-963B-DA404C6B5270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0080CD5B-5766-F34E-B029-8F5B60B5B692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119B6943-7B4D-6544-A1DC-00C2C6768020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44183012-4ACD-E247-8D84-75263D09F8A5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FD7E2A03-AEE8-E845-A534-179026F8724B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4780EF97-A281-474A-AF1B-9B5EA2C1EC68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C2D3A5DD-C726-2048-B480-0A54A3173EE6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5D36F9E-0B5C-4847-9B2B-17C2DD04E7F9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B3803776-115F-0A4F-921E-A289841BD60E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A0EE02DB-F49D-BD42-83B0-B33F723F019D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A1058CA7-4BBB-EC44-80A8-CF9F3FE27FCA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1FAA4E50-EA51-994C-9385-DD1BC6F9344A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43421DA4-56BF-CD4A-9044-2CBCE3D7C55F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5FDC6F68-CD2E-9B45-897E-BAC2BA0A88E1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FAD94FDE-CC8D-C243-9D95-706C560DB6CC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A712524E-5820-4244-86E2-E4DA5DF08414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431E8437-2078-304C-B2A4-EDD831FFF74A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23B3858A-CEF6-B04E-B45E-F72E27363F60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D1EB4F2-A3A3-5F4D-AEDC-5CD139AF701D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59F62380-4AA4-0841-887F-914659070D45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95ADFD3C-3815-024C-8B29-68C19D152541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A00D22F3-4DD6-FC4F-AAD5-7BBE19221EFF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223D203F-4EE4-E841-BE14-93D89AAD80C5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F7094C01-1FC2-8440-BAF4-ED3167B92865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CDBE5F7D-7D9B-9045-8530-660F1DE4EBBE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FF0FA198-E36A-554A-B21A-4DAFD91577AD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89F94320-4832-E345-9292-D40B8E4BE66B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259B8081-97FF-1049-AAD2-1B3964EFDC84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0AA0F4B9-B85C-324D-89EC-BDF2D83E0502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6FBA92B8-C746-4542-9B18-46A2707BE7B9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DED50E7C-8F54-EB42-9C36-B5894B3A1ED1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2E49E23F-8C9D-B04B-A117-E30AD7661235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3140E6AD-5D18-C14A-BA30-8D99B8DCBB22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849DE699-9DEF-FA41-82E3-FC7B20924158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499C59ED-B9EB-4041-80A7-C89A3AF0F41A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48C01C1E-D150-AE44-A622-9432A01C286A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8BF5EC3F-0E0A-5847-BC96-23924AABA859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9A43EB8-8495-D343-86A5-CC7D8B6E0B32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43698094-F35D-F341-AF6A-1978C0578144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A441574D-E7F4-5F4C-B459-7788603017EE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A78EB8B-668B-414B-BB5D-4993382955F6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E5E9F3E7-A3DE-DC47-B8C7-A6D92E541D94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22CC3833-BEEF-4141-8B90-E5A32B31A06C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977204F-C5DA-964C-82C7-D3F84D30DB0C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DE71CED0-2C32-4849-8D7C-D081DAD76296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E77B5B24-0426-5F49-86ED-F8B329F27CAA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6FE17661-FEFB-1C4B-8283-0BB093C46485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2AA6EB29-1D34-2341-B75F-472078EEEF79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67FC2EF3-D5DB-814E-A254-C7DDA09DB8F4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10C4ADB3-F37A-2E4B-8740-632989A400D0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F0D0EB3E-98A9-2C40-9D57-0F35B0A1D291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46FFB7CE-1E1F-9049-803B-E7C579E2EDD0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5BB590E-61FF-D94F-8284-D1DD29EC59AA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B97C5DAF-B9A0-E74A-A735-88554CD0D2D1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5D09C7A1-7687-B043-8463-834A998AA7CF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EBDD1ACA-FB46-CD4F-86ED-EFD8FD9102A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E929CE64-BC5C-2B4A-B95E-6AD0BDEE59BA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1AA4D537-5565-A342-ACC5-2E6FA75F466A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693749EF-8287-B046-AC4A-A35AC64D8C84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546A9A4B-2964-724D-843F-8EEFE1466743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718A6FD2-70C3-7A4B-A5CE-8C5D431E3A81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63316FC0-2A57-A44C-9530-F94A66962163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C4923C4B-CA03-AC49-ABC2-F6B98EB1A9E1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EF0F59F5-397B-684C-9651-2040C1EEF7C8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27FADAE4-A1FE-BA44-BCCC-ED858F57B9BF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E1A73852-60DA-064F-9BA5-6AEE39704BA4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480A4267-6EA8-2744-9BDD-31081BF828AF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C136BD41-298F-0743-9A94-D6BA5048521D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DA809286-6378-074F-8D35-BC02D80847D5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17256732-4371-2D4C-AFD5-72B4A9E0403D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D234A955-B8E4-A84B-95DE-293434F28DEC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0F756569-6D1E-DB41-9CC6-54D7E0CF6FC3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53EB4981-6A45-F14B-B0F3-D6693F0BA385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320E0477-61C4-F64B-9913-11BFB7C737C4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CC174E80-3884-DC4F-8487-C78498173B7B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617023B2-FF66-4446-B195-3343497E5196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E13312BD-4687-CB40-B289-841D1C55C871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B588E2E5-9F63-4B4C-8CBB-8D494B02459F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31" name="Tijdelijke aanduiding voor grafiek 130">
            <a:extLst>
              <a:ext uri="{FF2B5EF4-FFF2-40B4-BE49-F238E27FC236}">
                <a16:creationId xmlns:a16="http://schemas.microsoft.com/office/drawing/2014/main" id="{12B26E60-DD39-7E40-BB4E-E724FC1D78CB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919288" y="1485899"/>
            <a:ext cx="3697741" cy="2360887"/>
          </a:xfrm>
        </p:spPr>
        <p:txBody>
          <a:bodyPr anchor="ctr" anchorCtr="0">
            <a:normAutofit/>
          </a:bodyPr>
          <a:lstStyle>
            <a:lvl1pPr marL="15875" indent="-15875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voegen.</a:t>
            </a:r>
            <a:br>
              <a:rPr lang="nl-NL" dirty="0"/>
            </a:br>
            <a:endParaRPr lang="nl-NL" dirty="0"/>
          </a:p>
          <a:p>
            <a:endParaRPr lang="nl-NL" dirty="0"/>
          </a:p>
          <a:p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5" name="Tijdelijke aanduiding voor tekst 129">
            <a:extLst>
              <a:ext uri="{FF2B5EF4-FFF2-40B4-BE49-F238E27FC236}">
                <a16:creationId xmlns:a16="http://schemas.microsoft.com/office/drawing/2014/main" id="{89313A9F-CAB0-884F-9C3C-B3096404F5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42815" y="4782230"/>
            <a:ext cx="3697741" cy="207577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36" name="Tijdelijke aanduiding voor grafiek 130">
            <a:extLst>
              <a:ext uri="{FF2B5EF4-FFF2-40B4-BE49-F238E27FC236}">
                <a16:creationId xmlns:a16="http://schemas.microsoft.com/office/drawing/2014/main" id="{7A53B834-32C0-C54E-AD7B-805E5455509B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6942815" y="1485899"/>
            <a:ext cx="3697741" cy="2360887"/>
          </a:xfrm>
        </p:spPr>
        <p:txBody>
          <a:bodyPr anchor="ctr" anchorCtr="0">
            <a:normAutofit/>
          </a:bodyPr>
          <a:lstStyle>
            <a:lvl1pPr marL="15875" indent="-15875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voegen.</a:t>
            </a:r>
            <a:br>
              <a:rPr lang="nl-NL" dirty="0"/>
            </a:br>
            <a:endParaRPr lang="nl-NL" dirty="0"/>
          </a:p>
          <a:p>
            <a:endParaRPr lang="nl-NL" dirty="0"/>
          </a:p>
          <a:p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8" name="Rechthoek: afgeronde hoeken 10">
            <a:extLst>
              <a:ext uri="{FF2B5EF4-FFF2-40B4-BE49-F238E27FC236}">
                <a16:creationId xmlns:a16="http://schemas.microsoft.com/office/drawing/2014/main" id="{A3549602-30C0-2F40-8CC7-BD976C950297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Grafiek (2x)</a:t>
            </a:r>
          </a:p>
        </p:txBody>
      </p:sp>
      <p:grpSp>
        <p:nvGrpSpPr>
          <p:cNvPr id="139" name="INSTRUCTIE">
            <a:extLst>
              <a:ext uri="{FF2B5EF4-FFF2-40B4-BE49-F238E27FC236}">
                <a16:creationId xmlns:a16="http://schemas.microsoft.com/office/drawing/2014/main" id="{45764C75-EA27-BB47-91D2-99E16EE5E5E3}"/>
              </a:ext>
            </a:extLst>
          </p:cNvPr>
          <p:cNvGrpSpPr/>
          <p:nvPr userDrawn="1"/>
        </p:nvGrpSpPr>
        <p:grpSpPr>
          <a:xfrm>
            <a:off x="12377867" y="1"/>
            <a:ext cx="3693114" cy="6056851"/>
            <a:chOff x="12377867" y="1"/>
            <a:chExt cx="3693114" cy="6056851"/>
          </a:xfrm>
        </p:grpSpPr>
        <p:sp>
          <p:nvSpPr>
            <p:cNvPr id="140" name="Rechthoek 139">
              <a:extLst>
                <a:ext uri="{FF2B5EF4-FFF2-40B4-BE49-F238E27FC236}">
                  <a16:creationId xmlns:a16="http://schemas.microsoft.com/office/drawing/2014/main" id="{FC63426F-5B10-4D42-AE26-DD520CA6B59F}"/>
                </a:ext>
              </a:extLst>
            </p:cNvPr>
            <p:cNvSpPr/>
            <p:nvPr userDrawn="1"/>
          </p:nvSpPr>
          <p:spPr>
            <a:xfrm>
              <a:off x="12377867" y="3575647"/>
              <a:ext cx="3593091" cy="175260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Grafiek data bewerken</a:t>
              </a:r>
            </a:p>
          </p:txBody>
        </p:sp>
        <p:sp>
          <p:nvSpPr>
            <p:cNvPr id="141" name="Ovaal 140">
              <a:extLst>
                <a:ext uri="{FF2B5EF4-FFF2-40B4-BE49-F238E27FC236}">
                  <a16:creationId xmlns:a16="http://schemas.microsoft.com/office/drawing/2014/main" id="{D25BF52B-4211-F44A-9462-DEFEF606443C}"/>
                </a:ext>
              </a:extLst>
            </p:cNvPr>
            <p:cNvSpPr/>
            <p:nvPr userDrawn="1"/>
          </p:nvSpPr>
          <p:spPr>
            <a:xfrm>
              <a:off x="12560445" y="4040245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2" name="Rechthoek 141">
              <a:extLst>
                <a:ext uri="{FF2B5EF4-FFF2-40B4-BE49-F238E27FC236}">
                  <a16:creationId xmlns:a16="http://schemas.microsoft.com/office/drawing/2014/main" id="{E807BFE7-CEB7-614D-BB3B-D17B5C6D42C7}"/>
                </a:ext>
              </a:extLst>
            </p:cNvPr>
            <p:cNvSpPr/>
            <p:nvPr userDrawn="1"/>
          </p:nvSpPr>
          <p:spPr>
            <a:xfrm>
              <a:off x="12844617" y="4040246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grafiek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‘Gegevens bewerken’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43" name="Groep 142">
              <a:extLst>
                <a:ext uri="{FF2B5EF4-FFF2-40B4-BE49-F238E27FC236}">
                  <a16:creationId xmlns:a16="http://schemas.microsoft.com/office/drawing/2014/main" id="{CD80DB14-700D-7948-BC12-EF65191080FD}"/>
                </a:ext>
              </a:extLst>
            </p:cNvPr>
            <p:cNvGrpSpPr/>
            <p:nvPr userDrawn="1"/>
          </p:nvGrpSpPr>
          <p:grpSpPr>
            <a:xfrm>
              <a:off x="12849211" y="4480038"/>
              <a:ext cx="1495189" cy="563933"/>
              <a:chOff x="-3314821" y="3310415"/>
              <a:chExt cx="1495189" cy="563933"/>
            </a:xfrm>
          </p:grpSpPr>
          <p:sp>
            <p:nvSpPr>
              <p:cNvPr id="163" name="Rechthoek 162">
                <a:extLst>
                  <a:ext uri="{FF2B5EF4-FFF2-40B4-BE49-F238E27FC236}">
                    <a16:creationId xmlns:a16="http://schemas.microsoft.com/office/drawing/2014/main" id="{5D0A8A3B-A8BB-5D4F-B3E4-A4FE18F9DFE5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4" name="Rechthoek 163">
                <a:extLst>
                  <a:ext uri="{FF2B5EF4-FFF2-40B4-BE49-F238E27FC236}">
                    <a16:creationId xmlns:a16="http://schemas.microsoft.com/office/drawing/2014/main" id="{A0DA835D-00A6-604C-B9B9-2931C339F1F8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5" name="Tekstvak 164">
                <a:extLst>
                  <a:ext uri="{FF2B5EF4-FFF2-40B4-BE49-F238E27FC236}">
                    <a16:creationId xmlns:a16="http://schemas.microsoft.com/office/drawing/2014/main" id="{B6D0286C-502C-A24F-BDBD-717EB285455A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Grafiektype wijzigen</a:t>
                </a:r>
              </a:p>
            </p:txBody>
          </p:sp>
          <p:sp>
            <p:nvSpPr>
              <p:cNvPr id="166" name="Tekstvak 165">
                <a:extLst>
                  <a:ext uri="{FF2B5EF4-FFF2-40B4-BE49-F238E27FC236}">
                    <a16:creationId xmlns:a16="http://schemas.microsoft.com/office/drawing/2014/main" id="{8BA0F8B4-4006-254B-B980-6317E808973E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Gegevens bewerken</a:t>
                </a:r>
              </a:p>
            </p:txBody>
          </p:sp>
          <p:sp>
            <p:nvSpPr>
              <p:cNvPr id="167" name="Vrije vorm: vorm 194">
                <a:extLst>
                  <a:ext uri="{FF2B5EF4-FFF2-40B4-BE49-F238E27FC236}">
                    <a16:creationId xmlns:a16="http://schemas.microsoft.com/office/drawing/2014/main" id="{CB99D61F-AC3A-5B49-AF37-5C186D0BA17B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68" name="Groep 167">
                <a:extLst>
                  <a:ext uri="{FF2B5EF4-FFF2-40B4-BE49-F238E27FC236}">
                    <a16:creationId xmlns:a16="http://schemas.microsoft.com/office/drawing/2014/main" id="{E9E62C80-09E3-A443-84C3-1D0965657B6F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188" name="Rechthoek 187">
                  <a:extLst>
                    <a:ext uri="{FF2B5EF4-FFF2-40B4-BE49-F238E27FC236}">
                      <a16:creationId xmlns:a16="http://schemas.microsoft.com/office/drawing/2014/main" id="{24FFF845-4D01-094E-9C93-95430BD8796E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9" name="Rechthoek 188">
                  <a:extLst>
                    <a:ext uri="{FF2B5EF4-FFF2-40B4-BE49-F238E27FC236}">
                      <a16:creationId xmlns:a16="http://schemas.microsoft.com/office/drawing/2014/main" id="{7353C098-D9C8-E647-BE6F-3009ECC1B9C4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0" name="Rechthoek 189">
                  <a:extLst>
                    <a:ext uri="{FF2B5EF4-FFF2-40B4-BE49-F238E27FC236}">
                      <a16:creationId xmlns:a16="http://schemas.microsoft.com/office/drawing/2014/main" id="{8D1B2511-A094-2A4D-AEF2-8929445AF294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9" name="Groep 168">
                <a:extLst>
                  <a:ext uri="{FF2B5EF4-FFF2-40B4-BE49-F238E27FC236}">
                    <a16:creationId xmlns:a16="http://schemas.microsoft.com/office/drawing/2014/main" id="{FEBC0D58-B1DF-5445-BA2B-E7C235CFB248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70" name="Rechthoek 169">
                  <a:extLst>
                    <a:ext uri="{FF2B5EF4-FFF2-40B4-BE49-F238E27FC236}">
                      <a16:creationId xmlns:a16="http://schemas.microsoft.com/office/drawing/2014/main" id="{C938BB9B-9B7D-4F48-9172-F85D465724FB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1" name="Groep 170">
                  <a:extLst>
                    <a:ext uri="{FF2B5EF4-FFF2-40B4-BE49-F238E27FC236}">
                      <a16:creationId xmlns:a16="http://schemas.microsoft.com/office/drawing/2014/main" id="{73EA0826-8E45-4944-9ADC-067E5C5EDA06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181" name="Rechte verbindingslijn 180">
                    <a:extLst>
                      <a:ext uri="{FF2B5EF4-FFF2-40B4-BE49-F238E27FC236}">
                        <a16:creationId xmlns:a16="http://schemas.microsoft.com/office/drawing/2014/main" id="{B37D9B6B-D911-614B-BCD5-DF90E7B2E1F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Rechte verbindingslijn 181">
                    <a:extLst>
                      <a:ext uri="{FF2B5EF4-FFF2-40B4-BE49-F238E27FC236}">
                        <a16:creationId xmlns:a16="http://schemas.microsoft.com/office/drawing/2014/main" id="{6F9C1358-870B-5640-B73E-39341BD2574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83" name="Groep 182">
                    <a:extLst>
                      <a:ext uri="{FF2B5EF4-FFF2-40B4-BE49-F238E27FC236}">
                        <a16:creationId xmlns:a16="http://schemas.microsoft.com/office/drawing/2014/main" id="{1308EA0C-030E-4D4A-A212-913E1053104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184" name="Rechte verbindingslijn 183">
                      <a:extLst>
                        <a:ext uri="{FF2B5EF4-FFF2-40B4-BE49-F238E27FC236}">
                          <a16:creationId xmlns:a16="http://schemas.microsoft.com/office/drawing/2014/main" id="{E74FA9B6-4E55-A344-9EFD-F201D891C52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5" name="Rechte verbindingslijn 184">
                      <a:extLst>
                        <a:ext uri="{FF2B5EF4-FFF2-40B4-BE49-F238E27FC236}">
                          <a16:creationId xmlns:a16="http://schemas.microsoft.com/office/drawing/2014/main" id="{5B4BFEFF-049D-F74A-9E11-C9A139CBC62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6" name="Rechte verbindingslijn 185">
                      <a:extLst>
                        <a:ext uri="{FF2B5EF4-FFF2-40B4-BE49-F238E27FC236}">
                          <a16:creationId xmlns:a16="http://schemas.microsoft.com/office/drawing/2014/main" id="{C5438A50-364E-D34E-828E-306943E1F8B9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7" name="Rechte verbindingslijn 186">
                      <a:extLst>
                        <a:ext uri="{FF2B5EF4-FFF2-40B4-BE49-F238E27FC236}">
                          <a16:creationId xmlns:a16="http://schemas.microsoft.com/office/drawing/2014/main" id="{9E6EC225-96CC-8E41-AF91-3E63E0AA83B3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172" name="Rechte verbindingslijn 171">
                  <a:extLst>
                    <a:ext uri="{FF2B5EF4-FFF2-40B4-BE49-F238E27FC236}">
                      <a16:creationId xmlns:a16="http://schemas.microsoft.com/office/drawing/2014/main" id="{18D3C1A7-C1F8-FD4A-AC7F-F7537AF621A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Rechte verbindingslijn 172">
                  <a:extLst>
                    <a:ext uri="{FF2B5EF4-FFF2-40B4-BE49-F238E27FC236}">
                      <a16:creationId xmlns:a16="http://schemas.microsoft.com/office/drawing/2014/main" id="{FDBB6D8C-4D60-5841-899F-01C2A769BE8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Rechte verbindingslijn 173">
                  <a:extLst>
                    <a:ext uri="{FF2B5EF4-FFF2-40B4-BE49-F238E27FC236}">
                      <a16:creationId xmlns:a16="http://schemas.microsoft.com/office/drawing/2014/main" id="{DEA8D81D-47C1-9645-B90E-3EC8E6E22E8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Rechte verbindingslijn 174">
                  <a:extLst>
                    <a:ext uri="{FF2B5EF4-FFF2-40B4-BE49-F238E27FC236}">
                      <a16:creationId xmlns:a16="http://schemas.microsoft.com/office/drawing/2014/main" id="{1EC8A008-96D5-6347-80C3-0B77A0D141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6" name="Rechthoek 175">
                  <a:extLst>
                    <a:ext uri="{FF2B5EF4-FFF2-40B4-BE49-F238E27FC236}">
                      <a16:creationId xmlns:a16="http://schemas.microsoft.com/office/drawing/2014/main" id="{81F38C14-6CA9-184E-81AF-1990FBDF6016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7" name="Groep 176">
                  <a:extLst>
                    <a:ext uri="{FF2B5EF4-FFF2-40B4-BE49-F238E27FC236}">
                      <a16:creationId xmlns:a16="http://schemas.microsoft.com/office/drawing/2014/main" id="{55BE7CC8-F854-D447-9B92-8193001D53CE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218D688B-D3D8-344F-B118-BB4BBBFC7C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: afgeronde bovenhoeken 272">
                    <a:extLst>
                      <a:ext uri="{FF2B5EF4-FFF2-40B4-BE49-F238E27FC236}">
                        <a16:creationId xmlns:a16="http://schemas.microsoft.com/office/drawing/2014/main" id="{91BFAE9E-E358-F840-A949-45880570D26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0" name="Gelijkbenige driehoek 273">
                    <a:extLst>
                      <a:ext uri="{FF2B5EF4-FFF2-40B4-BE49-F238E27FC236}">
                        <a16:creationId xmlns:a16="http://schemas.microsoft.com/office/drawing/2014/main" id="{10403DC8-F39D-4A40-B71B-A35A8FC1F38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</p:grpSp>
        <p:sp>
          <p:nvSpPr>
            <p:cNvPr id="144" name="Rechthoek 143">
              <a:extLst>
                <a:ext uri="{FF2B5EF4-FFF2-40B4-BE49-F238E27FC236}">
                  <a16:creationId xmlns:a16="http://schemas.microsoft.com/office/drawing/2014/main" id="{F292F93B-42BC-2E49-9247-27403DB33340}"/>
                </a:ext>
              </a:extLst>
            </p:cNvPr>
            <p:cNvSpPr/>
            <p:nvPr userDrawn="1"/>
          </p:nvSpPr>
          <p:spPr>
            <a:xfrm>
              <a:off x="12377867" y="1"/>
              <a:ext cx="3593091" cy="339405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Grafiek invoegen/opmaken</a:t>
              </a:r>
            </a:p>
          </p:txBody>
        </p:sp>
        <p:sp>
          <p:nvSpPr>
            <p:cNvPr id="145" name="Ovaal 144">
              <a:extLst>
                <a:ext uri="{FF2B5EF4-FFF2-40B4-BE49-F238E27FC236}">
                  <a16:creationId xmlns:a16="http://schemas.microsoft.com/office/drawing/2014/main" id="{8FB32FC3-44D9-0E42-B849-976DBE5AE38F}"/>
                </a:ext>
              </a:extLst>
            </p:cNvPr>
            <p:cNvSpPr/>
            <p:nvPr userDrawn="1"/>
          </p:nvSpPr>
          <p:spPr>
            <a:xfrm>
              <a:off x="12560445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6" name="Rechthoek 145">
              <a:extLst>
                <a:ext uri="{FF2B5EF4-FFF2-40B4-BE49-F238E27FC236}">
                  <a16:creationId xmlns:a16="http://schemas.microsoft.com/office/drawing/2014/main" id="{F7760200-5395-6E45-AB45-EA07554DBE4F}"/>
                </a:ext>
              </a:extLst>
            </p:cNvPr>
            <p:cNvSpPr/>
            <p:nvPr userDrawn="1"/>
          </p:nvSpPr>
          <p:spPr>
            <a:xfrm>
              <a:off x="12844617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grafiek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grafiek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147" name="Ovaal 146">
              <a:extLst>
                <a:ext uri="{FF2B5EF4-FFF2-40B4-BE49-F238E27FC236}">
                  <a16:creationId xmlns:a16="http://schemas.microsoft.com/office/drawing/2014/main" id="{AFC6D63A-26C3-3541-B3CF-4FB0EC10E675}"/>
                </a:ext>
              </a:extLst>
            </p:cNvPr>
            <p:cNvSpPr/>
            <p:nvPr userDrawn="1"/>
          </p:nvSpPr>
          <p:spPr>
            <a:xfrm>
              <a:off x="12560445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9CEF7BA7-A4A7-E44B-8499-25F7E2B1D0EF}"/>
                </a:ext>
              </a:extLst>
            </p:cNvPr>
            <p:cNvSpPr/>
            <p:nvPr userDrawn="1"/>
          </p:nvSpPr>
          <p:spPr>
            <a:xfrm>
              <a:off x="12844617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grafiek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49" name="Groep 148">
              <a:extLst>
                <a:ext uri="{FF2B5EF4-FFF2-40B4-BE49-F238E27FC236}">
                  <a16:creationId xmlns:a16="http://schemas.microsoft.com/office/drawing/2014/main" id="{CE2486E3-9BFA-D642-A5F5-B09645CE4C34}"/>
                </a:ext>
              </a:extLst>
            </p:cNvPr>
            <p:cNvGrpSpPr/>
            <p:nvPr userDrawn="1"/>
          </p:nvGrpSpPr>
          <p:grpSpPr>
            <a:xfrm>
              <a:off x="12852713" y="2164285"/>
              <a:ext cx="825500" cy="209550"/>
              <a:chOff x="13504624" y="2482850"/>
              <a:chExt cx="825500" cy="209550"/>
            </a:xfrm>
          </p:grpSpPr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3E94358E-2407-6D45-8014-2BBCF1639BB4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61" name="Rechte verbindingslijn 160">
                <a:extLst>
                  <a:ext uri="{FF2B5EF4-FFF2-40B4-BE49-F238E27FC236}">
                    <a16:creationId xmlns:a16="http://schemas.microsoft.com/office/drawing/2014/main" id="{611D3EA1-AE5D-ED42-92AB-F807C900EBE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62" name="Gelijkbenige driehoek 161">
                <a:extLst>
                  <a:ext uri="{FF2B5EF4-FFF2-40B4-BE49-F238E27FC236}">
                    <a16:creationId xmlns:a16="http://schemas.microsoft.com/office/drawing/2014/main" id="{3CBDFF96-6D7F-E944-9041-953681D8422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0" name="Groep 149">
              <a:extLst>
                <a:ext uri="{FF2B5EF4-FFF2-40B4-BE49-F238E27FC236}">
                  <a16:creationId xmlns:a16="http://schemas.microsoft.com/office/drawing/2014/main" id="{9CF9BC80-FD94-8B42-9F4F-751A495DFFD5}"/>
                </a:ext>
              </a:extLst>
            </p:cNvPr>
            <p:cNvGrpSpPr/>
            <p:nvPr userDrawn="1"/>
          </p:nvGrpSpPr>
          <p:grpSpPr>
            <a:xfrm>
              <a:off x="12847433" y="1232480"/>
              <a:ext cx="289372" cy="314992"/>
              <a:chOff x="7322769" y="-310267"/>
              <a:chExt cx="289372" cy="314992"/>
            </a:xfrm>
          </p:grpSpPr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EDB991C3-F4EE-1743-B248-F5B9DDBC3EAF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E224DD78-7AA3-FB44-B006-815AC2921EE8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9" name="Rechthoek 158">
                <a:extLst>
                  <a:ext uri="{FF2B5EF4-FFF2-40B4-BE49-F238E27FC236}">
                    <a16:creationId xmlns:a16="http://schemas.microsoft.com/office/drawing/2014/main" id="{6CC290AA-895E-7F44-BFA6-BB3FEF039B5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1" name="Ovaal 150">
              <a:extLst>
                <a:ext uri="{FF2B5EF4-FFF2-40B4-BE49-F238E27FC236}">
                  <a16:creationId xmlns:a16="http://schemas.microsoft.com/office/drawing/2014/main" id="{A8652855-FC1A-2145-8467-3645EC823A54}"/>
                </a:ext>
              </a:extLst>
            </p:cNvPr>
            <p:cNvSpPr/>
            <p:nvPr userDrawn="1"/>
          </p:nvSpPr>
          <p:spPr>
            <a:xfrm>
              <a:off x="12560445" y="255560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2" name="Rechthoek 151">
              <a:extLst>
                <a:ext uri="{FF2B5EF4-FFF2-40B4-BE49-F238E27FC236}">
                  <a16:creationId xmlns:a16="http://schemas.microsoft.com/office/drawing/2014/main" id="{06B17E36-FB72-5441-9FFA-C0329990D9CF}"/>
                </a:ext>
              </a:extLst>
            </p:cNvPr>
            <p:cNvSpPr/>
            <p:nvPr userDrawn="1"/>
          </p:nvSpPr>
          <p:spPr>
            <a:xfrm>
              <a:off x="12844617" y="2555609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Verander de opmaak van de grafiek door onderdelen van de grafiek aan te klikken en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van grafieken - Opmaak’ 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te gaan. </a:t>
              </a:r>
            </a:p>
          </p:txBody>
        </p:sp>
        <p:sp>
          <p:nvSpPr>
            <p:cNvPr id="153" name="Rechthoek 152">
              <a:extLst>
                <a:ext uri="{FF2B5EF4-FFF2-40B4-BE49-F238E27FC236}">
                  <a16:creationId xmlns:a16="http://schemas.microsoft.com/office/drawing/2014/main" id="{213BD5F6-041C-0440-8648-B397B8AFF011}"/>
                </a:ext>
              </a:extLst>
            </p:cNvPr>
            <p:cNvSpPr/>
            <p:nvPr userDrawn="1"/>
          </p:nvSpPr>
          <p:spPr>
            <a:xfrm>
              <a:off x="12377867" y="5228852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54" name="ICOON_info">
              <a:extLst>
                <a:ext uri="{FF2B5EF4-FFF2-40B4-BE49-F238E27FC236}">
                  <a16:creationId xmlns:a16="http://schemas.microsoft.com/office/drawing/2014/main" id="{F10D2DA6-518E-1F47-AC00-8371CAFBEC63}"/>
                </a:ext>
              </a:extLst>
            </p:cNvPr>
            <p:cNvGrpSpPr/>
            <p:nvPr userDrawn="1"/>
          </p:nvGrpSpPr>
          <p:grpSpPr>
            <a:xfrm>
              <a:off x="15787296" y="5092834"/>
              <a:ext cx="283685" cy="283685"/>
              <a:chOff x="-510741" y="5913713"/>
              <a:chExt cx="267555" cy="267555"/>
            </a:xfrm>
          </p:grpSpPr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A1043032-2DA7-AA43-B13F-3ACE86965F3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6" name="Graphic 163" descr="Informatie">
                <a:extLst>
                  <a:ext uri="{FF2B5EF4-FFF2-40B4-BE49-F238E27FC236}">
                    <a16:creationId xmlns:a16="http://schemas.microsoft.com/office/drawing/2014/main" id="{CD863B34-96EC-7F4B-A7C9-C2DDCE25221A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91" name="Tijdelijke aanduiding voor tekst 129">
            <a:extLst>
              <a:ext uri="{FF2B5EF4-FFF2-40B4-BE49-F238E27FC236}">
                <a16:creationId xmlns:a16="http://schemas.microsoft.com/office/drawing/2014/main" id="{1622AB81-5F4F-0040-B7F0-3A52B22FA7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92" name="Tijdelijke aanduiding voor tekst 129">
            <a:extLst>
              <a:ext uri="{FF2B5EF4-FFF2-40B4-BE49-F238E27FC236}">
                <a16:creationId xmlns:a16="http://schemas.microsoft.com/office/drawing/2014/main" id="{2526EF7A-203D-264E-A384-FFC1EC2474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9809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BCAA1657-27B5-6447-A37E-9231153DF9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1332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BCAA1657-27B5-6447-A37E-9231153DF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jdelijke aanduiding voor tekst 129">
            <a:extLst>
              <a:ext uri="{FF2B5EF4-FFF2-40B4-BE49-F238E27FC236}">
                <a16:creationId xmlns:a16="http://schemas.microsoft.com/office/drawing/2014/main" id="{16B96532-C6DE-814D-B218-ACEF5FE351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2CBC78-47C5-1D42-BE01-AFF6FF28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650CEBB-FAE1-684B-92A7-BE800234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A23B95-2293-3F46-897B-1D73FDED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4E197E-C31E-4240-B442-A8FAC3E5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98CF8716-8147-EF42-9805-1F51182BD3DB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B37E2255-FE8F-8F4C-83F1-A19F1D11DA41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F489FC6D-A21F-164D-AF4D-BCD472115AE4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39448AC3-BA3D-7A42-B721-6A2BCF0B2DDC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4463DE4C-1B91-3046-B3C8-F3CD7443F042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8BBE6885-C30B-DA4B-BEE5-DB38F1BEA32B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9C7E2A54-3DF9-7A4C-A93F-CE9FB208A80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3FDF29A2-124A-8743-95F0-F1578285D6B7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ECC01573-E0B7-DC44-AB34-0761344E8892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ABC3C9DC-DE83-F241-BCF4-BA367D2469B8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1168047B-C12E-E94E-A22C-5D6BB8CD7AD2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7F7BF2E9-00A9-E443-A7B2-0679CA0FE7F9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978C8CAC-CA80-8143-98C2-F109EB655FA9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5F284904-B411-014A-88ED-837B2FC4880D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3CFB643A-0330-594A-AF18-CC983E9E8175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42638474-F0BD-CE4D-A3F4-46192F633A98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49844C0A-09C3-7D42-BC25-92B57E64A5F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81A7A7D7-C183-4C49-9920-FF4A71500A4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3E996FDB-5E52-914D-BD33-D1C651A54473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F67F2190-AD50-234C-A863-6204D1B4AEDC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E9F88CF3-1853-9548-B5C8-0A9E39B4389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A42C3FEF-0AE7-B64C-929B-44FCDAF9DA20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7056E332-FE7D-7942-AFF2-6815C312440A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C4EFDF35-1968-1944-9FFA-A152E47134D3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139EC3E2-5197-0546-BCE6-970EA424589D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19E1F582-59FC-BA48-B113-8A6DC1434D33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6D6A39B3-875A-AF46-8BB1-14DBD410A942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AE539F74-8F25-7D46-A612-937BC87FBD21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1F627EDF-3153-8349-A78B-A9A58F6C2FB6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31C5E63F-D5A0-3244-B6A6-7FA04A844EAD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210A82C2-0E3A-1145-B65F-6489E77354A9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680910A7-1768-DD4A-963B-DA404C6B5270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0080CD5B-5766-F34E-B029-8F5B60B5B692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119B6943-7B4D-6544-A1DC-00C2C6768020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44183012-4ACD-E247-8D84-75263D09F8A5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FD7E2A03-AEE8-E845-A534-179026F8724B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4780EF97-A281-474A-AF1B-9B5EA2C1EC68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C2D3A5DD-C726-2048-B480-0A54A3173EE6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5D36F9E-0B5C-4847-9B2B-17C2DD04E7F9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B3803776-115F-0A4F-921E-A289841BD60E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A0EE02DB-F49D-BD42-83B0-B33F723F019D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A1058CA7-4BBB-EC44-80A8-CF9F3FE27FCA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1FAA4E50-EA51-994C-9385-DD1BC6F9344A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43421DA4-56BF-CD4A-9044-2CBCE3D7C55F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5FDC6F68-CD2E-9B45-897E-BAC2BA0A88E1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FAD94FDE-CC8D-C243-9D95-706C560DB6CC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A712524E-5820-4244-86E2-E4DA5DF08414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431E8437-2078-304C-B2A4-EDD831FFF74A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23B3858A-CEF6-B04E-B45E-F72E27363F60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D1EB4F2-A3A3-5F4D-AEDC-5CD139AF701D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59F62380-4AA4-0841-887F-914659070D45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95ADFD3C-3815-024C-8B29-68C19D152541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A00D22F3-4DD6-FC4F-AAD5-7BBE19221EFF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223D203F-4EE4-E841-BE14-93D89AAD80C5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F7094C01-1FC2-8440-BAF4-ED3167B92865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CDBE5F7D-7D9B-9045-8530-660F1DE4EBBE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FF0FA198-E36A-554A-B21A-4DAFD91577AD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89F94320-4832-E345-9292-D40B8E4BE66B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259B8081-97FF-1049-AAD2-1B3964EFDC84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0AA0F4B9-B85C-324D-89EC-BDF2D83E0502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6FBA92B8-C746-4542-9B18-46A2707BE7B9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DED50E7C-8F54-EB42-9C36-B5894B3A1ED1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2E49E23F-8C9D-B04B-A117-E30AD7661235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3140E6AD-5D18-C14A-BA30-8D99B8DCBB22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849DE699-9DEF-FA41-82E3-FC7B20924158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499C59ED-B9EB-4041-80A7-C89A3AF0F41A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48C01C1E-D150-AE44-A622-9432A01C286A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8BF5EC3F-0E0A-5847-BC96-23924AABA859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9A43EB8-8495-D343-86A5-CC7D8B6E0B32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43698094-F35D-F341-AF6A-1978C0578144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A441574D-E7F4-5F4C-B459-7788603017EE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A78EB8B-668B-414B-BB5D-4993382955F6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E5E9F3E7-A3DE-DC47-B8C7-A6D92E541D94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22CC3833-BEEF-4141-8B90-E5A32B31A06C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977204F-C5DA-964C-82C7-D3F84D30DB0C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DE71CED0-2C32-4849-8D7C-D081DAD76296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E77B5B24-0426-5F49-86ED-F8B329F27CAA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6FE17661-FEFB-1C4B-8283-0BB093C46485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2AA6EB29-1D34-2341-B75F-472078EEEF79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67FC2EF3-D5DB-814E-A254-C7DDA09DB8F4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10C4ADB3-F37A-2E4B-8740-632989A400D0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F0D0EB3E-98A9-2C40-9D57-0F35B0A1D291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46FFB7CE-1E1F-9049-803B-E7C579E2EDD0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5BB590E-61FF-D94F-8284-D1DD29EC59AA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B97C5DAF-B9A0-E74A-A735-88554CD0D2D1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5D09C7A1-7687-B043-8463-834A998AA7CF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EBDD1ACA-FB46-CD4F-86ED-EFD8FD9102A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E929CE64-BC5C-2B4A-B95E-6AD0BDEE59BA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1AA4D537-5565-A342-ACC5-2E6FA75F466A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693749EF-8287-B046-AC4A-A35AC64D8C84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546A9A4B-2964-724D-843F-8EEFE1466743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718A6FD2-70C3-7A4B-A5CE-8C5D431E3A81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63316FC0-2A57-A44C-9530-F94A66962163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C4923C4B-CA03-AC49-ABC2-F6B98EB1A9E1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EF0F59F5-397B-684C-9651-2040C1EEF7C8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27FADAE4-A1FE-BA44-BCCC-ED858F57B9BF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E1A73852-60DA-064F-9BA5-6AEE39704BA4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480A4267-6EA8-2744-9BDD-31081BF828AF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C136BD41-298F-0743-9A94-D6BA5048521D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DA809286-6378-074F-8D35-BC02D80847D5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17256732-4371-2D4C-AFD5-72B4A9E0403D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D234A955-B8E4-A84B-95DE-293434F28DEC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0F756569-6D1E-DB41-9CC6-54D7E0CF6FC3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53EB4981-6A45-F14B-B0F3-D6693F0BA385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320E0477-61C4-F64B-9913-11BFB7C737C4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CC174E80-3884-DC4F-8487-C78498173B7B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617023B2-FF66-4446-B195-3343497E5196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E13312BD-4687-CB40-B289-841D1C55C871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B588E2E5-9F63-4B4C-8CBB-8D494B02459F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38" name="Rechthoek: afgeronde hoeken 10">
            <a:extLst>
              <a:ext uri="{FF2B5EF4-FFF2-40B4-BE49-F238E27FC236}">
                <a16:creationId xmlns:a16="http://schemas.microsoft.com/office/drawing/2014/main" id="{A3549602-30C0-2F40-8CC7-BD976C950297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Tabel</a:t>
            </a:r>
          </a:p>
        </p:txBody>
      </p:sp>
      <p:sp>
        <p:nvSpPr>
          <p:cNvPr id="13" name="Tijdelijke aanduiding voor tabel 12">
            <a:extLst>
              <a:ext uri="{FF2B5EF4-FFF2-40B4-BE49-F238E27FC236}">
                <a16:creationId xmlns:a16="http://schemas.microsoft.com/office/drawing/2014/main" id="{21D9EE28-2D4A-5040-A18D-7FFB310FC82B}"/>
              </a:ext>
            </a:extLst>
          </p:cNvPr>
          <p:cNvSpPr>
            <a:spLocks noGrp="1"/>
          </p:cNvSpPr>
          <p:nvPr>
            <p:ph type="tbl" sz="quarter" idx="20" hasCustomPrompt="1"/>
          </p:nvPr>
        </p:nvSpPr>
        <p:spPr>
          <a:xfrm>
            <a:off x="1928813" y="2024063"/>
            <a:ext cx="8747125" cy="4284662"/>
          </a:xfrm>
        </p:spPr>
        <p:txBody>
          <a:bodyPr anchor="ctr" anchorCtr="0"/>
          <a:lstStyle>
            <a:lvl1pPr marL="15875" indent="-15875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tabel in te voegen.</a:t>
            </a:r>
          </a:p>
          <a:p>
            <a:br>
              <a:rPr lang="nl-NL" dirty="0"/>
            </a:br>
            <a:endParaRPr lang="nl-NL" dirty="0"/>
          </a:p>
          <a:p>
            <a:r>
              <a:rPr lang="nl-NL" dirty="0"/>
              <a:t>Hulp nodig? Kijk dan aan de zijkanten van</a:t>
            </a:r>
            <a:br>
              <a:rPr lang="nl-NL" dirty="0"/>
            </a:br>
            <a:r>
              <a:rPr lang="nl-NL" dirty="0"/>
              <a:t>de slides voor additionele instructies</a:t>
            </a:r>
          </a:p>
        </p:txBody>
      </p:sp>
      <p:grpSp>
        <p:nvGrpSpPr>
          <p:cNvPr id="129" name="INSTRUCTIE">
            <a:extLst>
              <a:ext uri="{FF2B5EF4-FFF2-40B4-BE49-F238E27FC236}">
                <a16:creationId xmlns:a16="http://schemas.microsoft.com/office/drawing/2014/main" id="{21CFA190-D251-DA4C-A1A9-3C545E7359FD}"/>
              </a:ext>
            </a:extLst>
          </p:cNvPr>
          <p:cNvGrpSpPr/>
          <p:nvPr userDrawn="1"/>
        </p:nvGrpSpPr>
        <p:grpSpPr>
          <a:xfrm>
            <a:off x="12378141" y="2"/>
            <a:ext cx="3692840" cy="4255687"/>
            <a:chOff x="-3785891" y="2"/>
            <a:chExt cx="3692840" cy="4255687"/>
          </a:xfrm>
        </p:grpSpPr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77BB9CA8-D1CA-C54F-B196-6BAB750171F4}"/>
                </a:ext>
              </a:extLst>
            </p:cNvPr>
            <p:cNvSpPr/>
            <p:nvPr userDrawn="1"/>
          </p:nvSpPr>
          <p:spPr>
            <a:xfrm>
              <a:off x="-3785891" y="3427689"/>
              <a:ext cx="3593091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32" name="INSTRUCTIE">
              <a:extLst>
                <a:ext uri="{FF2B5EF4-FFF2-40B4-BE49-F238E27FC236}">
                  <a16:creationId xmlns:a16="http://schemas.microsoft.com/office/drawing/2014/main" id="{E6FF27EC-2947-2040-8259-131B4571AD2A}"/>
                </a:ext>
              </a:extLst>
            </p:cNvPr>
            <p:cNvGrpSpPr/>
            <p:nvPr userDrawn="1"/>
          </p:nvGrpSpPr>
          <p:grpSpPr>
            <a:xfrm>
              <a:off x="-3785891" y="2"/>
              <a:ext cx="3692840" cy="3543653"/>
              <a:chOff x="-3785891" y="2"/>
              <a:chExt cx="3692840" cy="3543653"/>
            </a:xfrm>
          </p:grpSpPr>
          <p:sp>
            <p:nvSpPr>
              <p:cNvPr id="133" name="Rechthoek 132">
                <a:extLst>
                  <a:ext uri="{FF2B5EF4-FFF2-40B4-BE49-F238E27FC236}">
                    <a16:creationId xmlns:a16="http://schemas.microsoft.com/office/drawing/2014/main" id="{A929CB82-D0CC-E64D-AE14-235C9779C8A5}"/>
                  </a:ext>
                </a:extLst>
              </p:cNvPr>
              <p:cNvSpPr/>
              <p:nvPr userDrawn="1"/>
            </p:nvSpPr>
            <p:spPr>
              <a:xfrm>
                <a:off x="-3785891" y="2"/>
                <a:ext cx="3593091" cy="342768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34" name="Ovaal 133">
                <a:extLst>
                  <a:ext uri="{FF2B5EF4-FFF2-40B4-BE49-F238E27FC236}">
                    <a16:creationId xmlns:a16="http://schemas.microsoft.com/office/drawing/2014/main" id="{D9E2B0C7-766B-424E-87F4-7FF3EBC70B52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37" name="Rechthoek 136">
                <a:extLst>
                  <a:ext uri="{FF2B5EF4-FFF2-40B4-BE49-F238E27FC236}">
                    <a16:creationId xmlns:a16="http://schemas.microsoft.com/office/drawing/2014/main" id="{77D574F4-4656-5545-9EB1-A8FC618FC38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9" name="Ovaal 138">
                <a:extLst>
                  <a:ext uri="{FF2B5EF4-FFF2-40B4-BE49-F238E27FC236}">
                    <a16:creationId xmlns:a16="http://schemas.microsoft.com/office/drawing/2014/main" id="{C35031C4-DCFA-D140-8120-F15F0F2740DE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40" name="Rechthoek 139">
                <a:extLst>
                  <a:ext uri="{FF2B5EF4-FFF2-40B4-BE49-F238E27FC236}">
                    <a16:creationId xmlns:a16="http://schemas.microsoft.com/office/drawing/2014/main" id="{1B757A1A-5D3D-1344-AF20-1678373B292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1" name="Groep 140">
                <a:extLst>
                  <a:ext uri="{FF2B5EF4-FFF2-40B4-BE49-F238E27FC236}">
                    <a16:creationId xmlns:a16="http://schemas.microsoft.com/office/drawing/2014/main" id="{5AA234A6-2C24-0646-BE36-B4407095E0B1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56" name="Rechthoek 155">
                  <a:extLst>
                    <a:ext uri="{FF2B5EF4-FFF2-40B4-BE49-F238E27FC236}">
                      <a16:creationId xmlns:a16="http://schemas.microsoft.com/office/drawing/2014/main" id="{2609FC89-C579-F94B-BC0A-0798F4B6711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57" name="Rechte verbindingslijn 156">
                  <a:extLst>
                    <a:ext uri="{FF2B5EF4-FFF2-40B4-BE49-F238E27FC236}">
                      <a16:creationId xmlns:a16="http://schemas.microsoft.com/office/drawing/2014/main" id="{AB94912B-9F11-2846-87A3-539F056FF55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58" name="Gelijkbenige driehoek 95">
                  <a:extLst>
                    <a:ext uri="{FF2B5EF4-FFF2-40B4-BE49-F238E27FC236}">
                      <a16:creationId xmlns:a16="http://schemas.microsoft.com/office/drawing/2014/main" id="{2C6BFDF3-3CBC-AC4E-A9FE-E83D5269ADDB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2" name="Ovaal 141">
                <a:extLst>
                  <a:ext uri="{FF2B5EF4-FFF2-40B4-BE49-F238E27FC236}">
                    <a16:creationId xmlns:a16="http://schemas.microsoft.com/office/drawing/2014/main" id="{761120FE-4BF9-0242-ABF1-56CE865FF135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43" name="Rechthoek 142">
                <a:extLst>
                  <a:ext uri="{FF2B5EF4-FFF2-40B4-BE49-F238E27FC236}">
                    <a16:creationId xmlns:a16="http://schemas.microsoft.com/office/drawing/2014/main" id="{FD40D850-DD55-2541-9CAB-6B2229853EC6}"/>
                  </a:ext>
                </a:extLst>
              </p:cNvPr>
              <p:cNvSpPr/>
              <p:nvPr userDrawn="1"/>
            </p:nvSpPr>
            <p:spPr>
              <a:xfrm>
                <a:off x="-3319415" y="2555609"/>
                <a:ext cx="2944682" cy="8136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verschillende onderdelen van de tabel te selecteren en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van tabellen - Ontwerpen’ 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44" name="Tabel icoon">
                <a:extLst>
                  <a:ext uri="{FF2B5EF4-FFF2-40B4-BE49-F238E27FC236}">
                    <a16:creationId xmlns:a16="http://schemas.microsoft.com/office/drawing/2014/main" id="{67314B41-EDDD-6743-852E-57B15EF848F6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48" name="Rechthoek 147">
                  <a:extLst>
                    <a:ext uri="{FF2B5EF4-FFF2-40B4-BE49-F238E27FC236}">
                      <a16:creationId xmlns:a16="http://schemas.microsoft.com/office/drawing/2014/main" id="{3C0B3BF4-F471-8742-9869-07E6FB10C14C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9" name="Rechthoek 148">
                  <a:extLst>
                    <a:ext uri="{FF2B5EF4-FFF2-40B4-BE49-F238E27FC236}">
                      <a16:creationId xmlns:a16="http://schemas.microsoft.com/office/drawing/2014/main" id="{2AA81B2D-4001-9C43-80A9-0EE7716FB77D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50" name="Rechte verbindingslijn 149">
                  <a:extLst>
                    <a:ext uri="{FF2B5EF4-FFF2-40B4-BE49-F238E27FC236}">
                      <a16:creationId xmlns:a16="http://schemas.microsoft.com/office/drawing/2014/main" id="{8B63A916-CBCA-6B4C-B18D-AFAA64775EDD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Rechte verbindingslijn 150">
                  <a:extLst>
                    <a:ext uri="{FF2B5EF4-FFF2-40B4-BE49-F238E27FC236}">
                      <a16:creationId xmlns:a16="http://schemas.microsoft.com/office/drawing/2014/main" id="{5195311A-0BE9-E246-AA91-FC8765062322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Rechte verbindingslijn 151">
                  <a:extLst>
                    <a:ext uri="{FF2B5EF4-FFF2-40B4-BE49-F238E27FC236}">
                      <a16:creationId xmlns:a16="http://schemas.microsoft.com/office/drawing/2014/main" id="{5B454C7E-993A-5F45-9C65-577828824E18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Rechte verbindingslijn 152">
                  <a:extLst>
                    <a:ext uri="{FF2B5EF4-FFF2-40B4-BE49-F238E27FC236}">
                      <a16:creationId xmlns:a16="http://schemas.microsoft.com/office/drawing/2014/main" id="{AFD1B966-039C-FC4D-8387-F48680DBEFBD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Rechte verbindingslijn 153">
                  <a:extLst>
                    <a:ext uri="{FF2B5EF4-FFF2-40B4-BE49-F238E27FC236}">
                      <a16:creationId xmlns:a16="http://schemas.microsoft.com/office/drawing/2014/main" id="{28B8324E-DE67-2041-A80A-E605F84CB520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5" name="Rechthoek 154">
                  <a:extLst>
                    <a:ext uri="{FF2B5EF4-FFF2-40B4-BE49-F238E27FC236}">
                      <a16:creationId xmlns:a16="http://schemas.microsoft.com/office/drawing/2014/main" id="{9821D75B-01BA-FB4B-AC5A-674367A5290B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5" name="ICOON_info">
                <a:extLst>
                  <a:ext uri="{FF2B5EF4-FFF2-40B4-BE49-F238E27FC236}">
                    <a16:creationId xmlns:a16="http://schemas.microsoft.com/office/drawing/2014/main" id="{33B093B4-26F4-9641-AA43-9937078A3AEA}"/>
                  </a:ext>
                </a:extLst>
              </p:cNvPr>
              <p:cNvGrpSpPr/>
              <p:nvPr userDrawn="1"/>
            </p:nvGrpSpPr>
            <p:grpSpPr>
              <a:xfrm>
                <a:off x="-376736" y="3259970"/>
                <a:ext cx="283685" cy="283685"/>
                <a:chOff x="-510741" y="5913713"/>
                <a:chExt cx="267555" cy="267555"/>
              </a:xfrm>
            </p:grpSpPr>
            <p:sp>
              <p:nvSpPr>
                <p:cNvPr id="146" name="Ovaal 145">
                  <a:extLst>
                    <a:ext uri="{FF2B5EF4-FFF2-40B4-BE49-F238E27FC236}">
                      <a16:creationId xmlns:a16="http://schemas.microsoft.com/office/drawing/2014/main" id="{81BDEDA7-83D7-2047-BE7C-A2EFC90FE54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Graphic 163" descr="Informatie">
                  <a:extLst>
                    <a:ext uri="{FF2B5EF4-FFF2-40B4-BE49-F238E27FC236}">
                      <a16:creationId xmlns:a16="http://schemas.microsoft.com/office/drawing/2014/main" id="{48F766D0-2AE5-874B-B71D-C7BDBB53795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59" name="Tijdelijke aanduiding voor tekst 129">
            <a:extLst>
              <a:ext uri="{FF2B5EF4-FFF2-40B4-BE49-F238E27FC236}">
                <a16:creationId xmlns:a16="http://schemas.microsoft.com/office/drawing/2014/main" id="{010E35F2-C5A8-8A49-B6B3-EA41FB739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60" name="Tijdelijke aanduiding voor tekst 129">
            <a:extLst>
              <a:ext uri="{FF2B5EF4-FFF2-40B4-BE49-F238E27FC236}">
                <a16:creationId xmlns:a16="http://schemas.microsoft.com/office/drawing/2014/main" id="{193337FA-3A24-2A47-84DE-F840014024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7639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ELGRO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>
            <a:extLst>
              <a:ext uri="{FF2B5EF4-FFF2-40B4-BE49-F238E27FC236}">
                <a16:creationId xmlns:a16="http://schemas.microsoft.com/office/drawing/2014/main" id="{BCAA1657-27B5-6447-A37E-9231153DF92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14326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4" name="Object 13" hidden="1">
                        <a:extLst>
                          <a:ext uri="{FF2B5EF4-FFF2-40B4-BE49-F238E27FC236}">
                            <a16:creationId xmlns:a16="http://schemas.microsoft.com/office/drawing/2014/main" id="{BCAA1657-27B5-6447-A37E-9231153DF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jdelijke aanduiding voor tekst 129">
            <a:extLst>
              <a:ext uri="{FF2B5EF4-FFF2-40B4-BE49-F238E27FC236}">
                <a16:creationId xmlns:a16="http://schemas.microsoft.com/office/drawing/2014/main" id="{16B96532-C6DE-814D-B218-ACEF5FE351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2CBC78-47C5-1D42-BE01-AFF6FF28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650CEBB-FAE1-684B-92A7-BE8002347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1A23B95-2293-3F46-897B-1D73FDED0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E4E197E-C31E-4240-B442-A8FAC3E5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98CF8716-8147-EF42-9805-1F51182BD3DB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B37E2255-FE8F-8F4C-83F1-A19F1D11DA41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F489FC6D-A21F-164D-AF4D-BCD472115AE4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39448AC3-BA3D-7A42-B721-6A2BCF0B2DDC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4463DE4C-1B91-3046-B3C8-F3CD7443F042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8BBE6885-C30B-DA4B-BEE5-DB38F1BEA32B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9C7E2A54-3DF9-7A4C-A93F-CE9FB208A80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3FDF29A2-124A-8743-95F0-F1578285D6B7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ECC01573-E0B7-DC44-AB34-0761344E8892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ABC3C9DC-DE83-F241-BCF4-BA367D2469B8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1168047B-C12E-E94E-A22C-5D6BB8CD7AD2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7F7BF2E9-00A9-E443-A7B2-0679CA0FE7F9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978C8CAC-CA80-8143-98C2-F109EB655FA9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5F284904-B411-014A-88ED-837B2FC4880D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3CFB643A-0330-594A-AF18-CC983E9E8175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42638474-F0BD-CE4D-A3F4-46192F633A98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49844C0A-09C3-7D42-BC25-92B57E64A5F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81A7A7D7-C183-4C49-9920-FF4A71500A4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3E996FDB-5E52-914D-BD33-D1C651A54473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F67F2190-AD50-234C-A863-6204D1B4AEDC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E9F88CF3-1853-9548-B5C8-0A9E39B4389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A42C3FEF-0AE7-B64C-929B-44FCDAF9DA20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7056E332-FE7D-7942-AFF2-6815C312440A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C4EFDF35-1968-1944-9FFA-A152E47134D3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139EC3E2-5197-0546-BCE6-970EA424589D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19E1F582-59FC-BA48-B113-8A6DC1434D33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6D6A39B3-875A-AF46-8BB1-14DBD410A942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AE539F74-8F25-7D46-A612-937BC87FBD21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1F627EDF-3153-8349-A78B-A9A58F6C2FB6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31C5E63F-D5A0-3244-B6A6-7FA04A844EAD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210A82C2-0E3A-1145-B65F-6489E77354A9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680910A7-1768-DD4A-963B-DA404C6B5270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0080CD5B-5766-F34E-B029-8F5B60B5B692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119B6943-7B4D-6544-A1DC-00C2C6768020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44183012-4ACD-E247-8D84-75263D09F8A5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FD7E2A03-AEE8-E845-A534-179026F8724B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4780EF97-A281-474A-AF1B-9B5EA2C1EC68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C2D3A5DD-C726-2048-B480-0A54A3173EE6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25D36F9E-0B5C-4847-9B2B-17C2DD04E7F9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B3803776-115F-0A4F-921E-A289841BD60E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A0EE02DB-F49D-BD42-83B0-B33F723F019D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A1058CA7-4BBB-EC44-80A8-CF9F3FE27FCA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1FAA4E50-EA51-994C-9385-DD1BC6F9344A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43421DA4-56BF-CD4A-9044-2CBCE3D7C55F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5FDC6F68-CD2E-9B45-897E-BAC2BA0A88E1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FAD94FDE-CC8D-C243-9D95-706C560DB6CC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A712524E-5820-4244-86E2-E4DA5DF08414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431E8437-2078-304C-B2A4-EDD831FFF74A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23B3858A-CEF6-B04E-B45E-F72E27363F60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D1EB4F2-A3A3-5F4D-AEDC-5CD139AF701D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59F62380-4AA4-0841-887F-914659070D45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95ADFD3C-3815-024C-8B29-68C19D152541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A00D22F3-4DD6-FC4F-AAD5-7BBE19221EFF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223D203F-4EE4-E841-BE14-93D89AAD80C5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F7094C01-1FC2-8440-BAF4-ED3167B92865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CDBE5F7D-7D9B-9045-8530-660F1DE4EBBE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FF0FA198-E36A-554A-B21A-4DAFD91577AD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89F94320-4832-E345-9292-D40B8E4BE66B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259B8081-97FF-1049-AAD2-1B3964EFDC84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0AA0F4B9-B85C-324D-89EC-BDF2D83E0502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6FBA92B8-C746-4542-9B18-46A2707BE7B9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DED50E7C-8F54-EB42-9C36-B5894B3A1ED1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2E49E23F-8C9D-B04B-A117-E30AD7661235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3140E6AD-5D18-C14A-BA30-8D99B8DCBB22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849DE699-9DEF-FA41-82E3-FC7B20924158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499C59ED-B9EB-4041-80A7-C89A3AF0F41A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48C01C1E-D150-AE44-A622-9432A01C286A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8BF5EC3F-0E0A-5847-BC96-23924AABA859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9A43EB8-8495-D343-86A5-CC7D8B6E0B32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43698094-F35D-F341-AF6A-1978C0578144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A441574D-E7F4-5F4C-B459-7788603017EE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A78EB8B-668B-414B-BB5D-4993382955F6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E5E9F3E7-A3DE-DC47-B8C7-A6D92E541D94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22CC3833-BEEF-4141-8B90-E5A32B31A06C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977204F-C5DA-964C-82C7-D3F84D30DB0C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DE71CED0-2C32-4849-8D7C-D081DAD76296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E77B5B24-0426-5F49-86ED-F8B329F27CAA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6FE17661-FEFB-1C4B-8283-0BB093C46485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2AA6EB29-1D34-2341-B75F-472078EEEF79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67FC2EF3-D5DB-814E-A254-C7DDA09DB8F4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10C4ADB3-F37A-2E4B-8740-632989A400D0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F0D0EB3E-98A9-2C40-9D57-0F35B0A1D291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46FFB7CE-1E1F-9049-803B-E7C579E2EDD0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D5BB590E-61FF-D94F-8284-D1DD29EC59AA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B97C5DAF-B9A0-E74A-A735-88554CD0D2D1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5D09C7A1-7687-B043-8463-834A998AA7CF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EBDD1ACA-FB46-CD4F-86ED-EFD8FD9102A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E929CE64-BC5C-2B4A-B95E-6AD0BDEE59BA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1AA4D537-5565-A342-ACC5-2E6FA75F466A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693749EF-8287-B046-AC4A-A35AC64D8C84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546A9A4B-2964-724D-843F-8EEFE1466743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718A6FD2-70C3-7A4B-A5CE-8C5D431E3A81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63316FC0-2A57-A44C-9530-F94A66962163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C4923C4B-CA03-AC49-ABC2-F6B98EB1A9E1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EF0F59F5-397B-684C-9651-2040C1EEF7C8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27FADAE4-A1FE-BA44-BCCC-ED858F57B9BF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E1A73852-60DA-064F-9BA5-6AEE39704BA4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480A4267-6EA8-2744-9BDD-31081BF828AF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C136BD41-298F-0743-9A94-D6BA5048521D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DA809286-6378-074F-8D35-BC02D80847D5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17256732-4371-2D4C-AFD5-72B4A9E0403D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D234A955-B8E4-A84B-95DE-293434F28DEC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0F756569-6D1E-DB41-9CC6-54D7E0CF6FC3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53EB4981-6A45-F14B-B0F3-D6693F0BA385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320E0477-61C4-F64B-9913-11BFB7C737C4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CC174E80-3884-DC4F-8487-C78498173B7B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617023B2-FF66-4446-B195-3343497E5196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E13312BD-4687-CB40-B289-841D1C55C871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B588E2E5-9F63-4B4C-8CBB-8D494B02459F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38" name="Rechthoek: afgeronde hoeken 10">
            <a:extLst>
              <a:ext uri="{FF2B5EF4-FFF2-40B4-BE49-F238E27FC236}">
                <a16:creationId xmlns:a16="http://schemas.microsoft.com/office/drawing/2014/main" id="{A3549602-30C0-2F40-8CC7-BD976C950297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Doelgroep</a:t>
            </a:r>
          </a:p>
        </p:txBody>
      </p:sp>
      <p:grpSp>
        <p:nvGrpSpPr>
          <p:cNvPr id="129" name="INSTRUCTIE">
            <a:extLst>
              <a:ext uri="{FF2B5EF4-FFF2-40B4-BE49-F238E27FC236}">
                <a16:creationId xmlns:a16="http://schemas.microsoft.com/office/drawing/2014/main" id="{21CFA190-D251-DA4C-A1A9-3C545E7359FD}"/>
              </a:ext>
            </a:extLst>
          </p:cNvPr>
          <p:cNvGrpSpPr/>
          <p:nvPr userDrawn="1"/>
        </p:nvGrpSpPr>
        <p:grpSpPr>
          <a:xfrm>
            <a:off x="12378141" y="2"/>
            <a:ext cx="3692840" cy="4255687"/>
            <a:chOff x="-3785891" y="2"/>
            <a:chExt cx="3692840" cy="4255687"/>
          </a:xfrm>
        </p:grpSpPr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77BB9CA8-D1CA-C54F-B196-6BAB750171F4}"/>
                </a:ext>
              </a:extLst>
            </p:cNvPr>
            <p:cNvSpPr/>
            <p:nvPr userDrawn="1"/>
          </p:nvSpPr>
          <p:spPr>
            <a:xfrm>
              <a:off x="-3785891" y="3427689"/>
              <a:ext cx="3593091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32" name="INSTRUCTIE">
              <a:extLst>
                <a:ext uri="{FF2B5EF4-FFF2-40B4-BE49-F238E27FC236}">
                  <a16:creationId xmlns:a16="http://schemas.microsoft.com/office/drawing/2014/main" id="{E6FF27EC-2947-2040-8259-131B4571AD2A}"/>
                </a:ext>
              </a:extLst>
            </p:cNvPr>
            <p:cNvGrpSpPr/>
            <p:nvPr userDrawn="1"/>
          </p:nvGrpSpPr>
          <p:grpSpPr>
            <a:xfrm>
              <a:off x="-3785891" y="2"/>
              <a:ext cx="3692840" cy="3543653"/>
              <a:chOff x="-3785891" y="2"/>
              <a:chExt cx="3692840" cy="3543653"/>
            </a:xfrm>
          </p:grpSpPr>
          <p:sp>
            <p:nvSpPr>
              <p:cNvPr id="133" name="Rechthoek 132">
                <a:extLst>
                  <a:ext uri="{FF2B5EF4-FFF2-40B4-BE49-F238E27FC236}">
                    <a16:creationId xmlns:a16="http://schemas.microsoft.com/office/drawing/2014/main" id="{A929CB82-D0CC-E64D-AE14-235C9779C8A5}"/>
                  </a:ext>
                </a:extLst>
              </p:cNvPr>
              <p:cNvSpPr/>
              <p:nvPr userDrawn="1"/>
            </p:nvSpPr>
            <p:spPr>
              <a:xfrm>
                <a:off x="-3785891" y="2"/>
                <a:ext cx="3593091" cy="342768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Tabel invoegen/opmaken</a:t>
                </a:r>
              </a:p>
            </p:txBody>
          </p:sp>
          <p:sp>
            <p:nvSpPr>
              <p:cNvPr id="134" name="Ovaal 133">
                <a:extLst>
                  <a:ext uri="{FF2B5EF4-FFF2-40B4-BE49-F238E27FC236}">
                    <a16:creationId xmlns:a16="http://schemas.microsoft.com/office/drawing/2014/main" id="{D9E2B0C7-766B-424E-87F4-7FF3EBC70B52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37" name="Rechthoek 136">
                <a:extLst>
                  <a:ext uri="{FF2B5EF4-FFF2-40B4-BE49-F238E27FC236}">
                    <a16:creationId xmlns:a16="http://schemas.microsoft.com/office/drawing/2014/main" id="{77D574F4-4656-5545-9EB1-A8FC618FC38C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tabel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toets’.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Klik op het pictogram om een nieuwe tabel in te voegen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9" name="Ovaal 138">
                <a:extLst>
                  <a:ext uri="{FF2B5EF4-FFF2-40B4-BE49-F238E27FC236}">
                    <a16:creationId xmlns:a16="http://schemas.microsoft.com/office/drawing/2014/main" id="{C35031C4-DCFA-D140-8120-F15F0F2740DE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40" name="Rechthoek 139">
                <a:extLst>
                  <a:ext uri="{FF2B5EF4-FFF2-40B4-BE49-F238E27FC236}">
                    <a16:creationId xmlns:a16="http://schemas.microsoft.com/office/drawing/2014/main" id="{1B757A1A-5D3D-1344-AF20-1678373B292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gewenste aantal rijen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kolommen 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‘OK’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1" name="Groep 140">
                <a:extLst>
                  <a:ext uri="{FF2B5EF4-FFF2-40B4-BE49-F238E27FC236}">
                    <a16:creationId xmlns:a16="http://schemas.microsoft.com/office/drawing/2014/main" id="{5AA234A6-2C24-0646-BE36-B4407095E0B1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56" name="Rechthoek 155">
                  <a:extLst>
                    <a:ext uri="{FF2B5EF4-FFF2-40B4-BE49-F238E27FC236}">
                      <a16:creationId xmlns:a16="http://schemas.microsoft.com/office/drawing/2014/main" id="{2609FC89-C579-F94B-BC0A-0798F4B6711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252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OK</a:t>
                  </a:r>
                </a:p>
              </p:txBody>
            </p:sp>
            <p:cxnSp>
              <p:nvCxnSpPr>
                <p:cNvPr id="157" name="Rechte verbindingslijn 156">
                  <a:extLst>
                    <a:ext uri="{FF2B5EF4-FFF2-40B4-BE49-F238E27FC236}">
                      <a16:creationId xmlns:a16="http://schemas.microsoft.com/office/drawing/2014/main" id="{AB94912B-9F11-2846-87A3-539F056FF55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58" name="Gelijkbenige driehoek 95">
                  <a:extLst>
                    <a:ext uri="{FF2B5EF4-FFF2-40B4-BE49-F238E27FC236}">
                      <a16:creationId xmlns:a16="http://schemas.microsoft.com/office/drawing/2014/main" id="{2C6BFDF3-3CBC-AC4E-A9FE-E83D5269ADDB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2" name="Ovaal 141">
                <a:extLst>
                  <a:ext uri="{FF2B5EF4-FFF2-40B4-BE49-F238E27FC236}">
                    <a16:creationId xmlns:a16="http://schemas.microsoft.com/office/drawing/2014/main" id="{761120FE-4BF9-0242-ABF1-56CE865FF135}"/>
                  </a:ext>
                </a:extLst>
              </p:cNvPr>
              <p:cNvSpPr/>
              <p:nvPr userDrawn="1"/>
            </p:nvSpPr>
            <p:spPr>
              <a:xfrm>
                <a:off x="-3603587" y="2555608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43" name="Rechthoek 142">
                <a:extLst>
                  <a:ext uri="{FF2B5EF4-FFF2-40B4-BE49-F238E27FC236}">
                    <a16:creationId xmlns:a16="http://schemas.microsoft.com/office/drawing/2014/main" id="{FD40D850-DD55-2541-9CAB-6B2229853EC6}"/>
                  </a:ext>
                </a:extLst>
              </p:cNvPr>
              <p:cNvSpPr/>
              <p:nvPr userDrawn="1"/>
            </p:nvSpPr>
            <p:spPr>
              <a:xfrm>
                <a:off x="-3319415" y="2555609"/>
                <a:ext cx="2944682" cy="81360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Verander de opmaak van de tabel door verschillende onderdelen van de tabel te selecteren en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van tabellen - Ontwerpen’ 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te gaan. </a:t>
                </a:r>
              </a:p>
            </p:txBody>
          </p:sp>
          <p:grpSp>
            <p:nvGrpSpPr>
              <p:cNvPr id="144" name="Tabel icoon">
                <a:extLst>
                  <a:ext uri="{FF2B5EF4-FFF2-40B4-BE49-F238E27FC236}">
                    <a16:creationId xmlns:a16="http://schemas.microsoft.com/office/drawing/2014/main" id="{67314B41-EDDD-6743-852E-57B15EF848F6}"/>
                  </a:ext>
                </a:extLst>
              </p:cNvPr>
              <p:cNvGrpSpPr/>
              <p:nvPr userDrawn="1"/>
            </p:nvGrpSpPr>
            <p:grpSpPr>
              <a:xfrm>
                <a:off x="-3308869" y="1240695"/>
                <a:ext cx="338201" cy="305477"/>
                <a:chOff x="6072040" y="3376043"/>
                <a:chExt cx="1227920" cy="1109109"/>
              </a:xfrm>
            </p:grpSpPr>
            <p:sp>
              <p:nvSpPr>
                <p:cNvPr id="148" name="Rechthoek 147">
                  <a:extLst>
                    <a:ext uri="{FF2B5EF4-FFF2-40B4-BE49-F238E27FC236}">
                      <a16:creationId xmlns:a16="http://schemas.microsoft.com/office/drawing/2014/main" id="{3C0B3BF4-F471-8742-9869-07E6FB10C14C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9" name="Rechthoek 148">
                  <a:extLst>
                    <a:ext uri="{FF2B5EF4-FFF2-40B4-BE49-F238E27FC236}">
                      <a16:creationId xmlns:a16="http://schemas.microsoft.com/office/drawing/2014/main" id="{2AA81B2D-4001-9C43-80A9-0EE7716FB77D}"/>
                    </a:ext>
                  </a:extLst>
                </p:cNvPr>
                <p:cNvSpPr/>
                <p:nvPr userDrawn="1"/>
              </p:nvSpPr>
              <p:spPr>
                <a:xfrm>
                  <a:off x="6090829" y="3393962"/>
                  <a:ext cx="1209131" cy="218971"/>
                </a:xfrm>
                <a:prstGeom prst="rect">
                  <a:avLst/>
                </a:prstGeom>
                <a:solidFill>
                  <a:srgbClr val="6C6C6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50" name="Rechte verbindingslijn 149">
                  <a:extLst>
                    <a:ext uri="{FF2B5EF4-FFF2-40B4-BE49-F238E27FC236}">
                      <a16:creationId xmlns:a16="http://schemas.microsoft.com/office/drawing/2014/main" id="{8B63A916-CBCA-6B4C-B18D-AFAA64775EDD}"/>
                    </a:ext>
                  </a:extLst>
                </p:cNvPr>
                <p:cNvCxnSpPr/>
                <p:nvPr userDrawn="1"/>
              </p:nvCxnSpPr>
              <p:spPr>
                <a:xfrm>
                  <a:off x="6493304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Rechte verbindingslijn 150">
                  <a:extLst>
                    <a:ext uri="{FF2B5EF4-FFF2-40B4-BE49-F238E27FC236}">
                      <a16:creationId xmlns:a16="http://schemas.microsoft.com/office/drawing/2014/main" id="{5195311A-0BE9-E246-AA91-FC8765062322}"/>
                    </a:ext>
                  </a:extLst>
                </p:cNvPr>
                <p:cNvCxnSpPr/>
                <p:nvPr userDrawn="1"/>
              </p:nvCxnSpPr>
              <p:spPr>
                <a:xfrm>
                  <a:off x="6883025" y="3605313"/>
                  <a:ext cx="0" cy="872219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Rechte verbindingslijn 151">
                  <a:extLst>
                    <a:ext uri="{FF2B5EF4-FFF2-40B4-BE49-F238E27FC236}">
                      <a16:creationId xmlns:a16="http://schemas.microsoft.com/office/drawing/2014/main" id="{5B454C7E-993A-5F45-9C65-577828824E18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38271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Rechte verbindingslijn 152">
                  <a:extLst>
                    <a:ext uri="{FF2B5EF4-FFF2-40B4-BE49-F238E27FC236}">
                      <a16:creationId xmlns:a16="http://schemas.microsoft.com/office/drawing/2014/main" id="{AFD1B966-039C-FC4D-8387-F48680DBEFBD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05570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Rechte verbindingslijn 153">
                  <a:extLst>
                    <a:ext uri="{FF2B5EF4-FFF2-40B4-BE49-F238E27FC236}">
                      <a16:creationId xmlns:a16="http://schemas.microsoft.com/office/drawing/2014/main" id="{28B8324E-DE67-2041-A80A-E605F84CB520}"/>
                    </a:ext>
                  </a:extLst>
                </p:cNvPr>
                <p:cNvCxnSpPr/>
                <p:nvPr userDrawn="1"/>
              </p:nvCxnSpPr>
              <p:spPr>
                <a:xfrm flipH="1">
                  <a:off x="6090561" y="4276688"/>
                  <a:ext cx="1209399" cy="0"/>
                </a:xfrm>
                <a:prstGeom prst="line">
                  <a:avLst/>
                </a:prstGeom>
                <a:ln w="12700">
                  <a:solidFill>
                    <a:srgbClr val="B5B5B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5" name="Rechthoek 154">
                  <a:extLst>
                    <a:ext uri="{FF2B5EF4-FFF2-40B4-BE49-F238E27FC236}">
                      <a16:creationId xmlns:a16="http://schemas.microsoft.com/office/drawing/2014/main" id="{9821D75B-01BA-FB4B-AC5A-674367A5290B}"/>
                    </a:ext>
                  </a:extLst>
                </p:cNvPr>
                <p:cNvSpPr/>
                <p:nvPr userDrawn="1"/>
              </p:nvSpPr>
              <p:spPr>
                <a:xfrm>
                  <a:off x="6072040" y="3376043"/>
                  <a:ext cx="1227920" cy="1109109"/>
                </a:xfrm>
                <a:prstGeom prst="rect">
                  <a:avLst/>
                </a:prstGeom>
                <a:noFill/>
                <a:ln w="12700">
                  <a:solidFill>
                    <a:srgbClr val="6C6C6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5" name="ICOON_info">
                <a:extLst>
                  <a:ext uri="{FF2B5EF4-FFF2-40B4-BE49-F238E27FC236}">
                    <a16:creationId xmlns:a16="http://schemas.microsoft.com/office/drawing/2014/main" id="{33B093B4-26F4-9641-AA43-9937078A3AEA}"/>
                  </a:ext>
                </a:extLst>
              </p:cNvPr>
              <p:cNvGrpSpPr/>
              <p:nvPr userDrawn="1"/>
            </p:nvGrpSpPr>
            <p:grpSpPr>
              <a:xfrm>
                <a:off x="-376736" y="3259970"/>
                <a:ext cx="283685" cy="283685"/>
                <a:chOff x="-510741" y="5913713"/>
                <a:chExt cx="267555" cy="267555"/>
              </a:xfrm>
            </p:grpSpPr>
            <p:sp>
              <p:nvSpPr>
                <p:cNvPr id="146" name="Ovaal 145">
                  <a:extLst>
                    <a:ext uri="{FF2B5EF4-FFF2-40B4-BE49-F238E27FC236}">
                      <a16:creationId xmlns:a16="http://schemas.microsoft.com/office/drawing/2014/main" id="{81BDEDA7-83D7-2047-BE7C-A2EFC90FE541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7" name="Graphic 163" descr="Informatie">
                  <a:extLst>
                    <a:ext uri="{FF2B5EF4-FFF2-40B4-BE49-F238E27FC236}">
                      <a16:creationId xmlns:a16="http://schemas.microsoft.com/office/drawing/2014/main" id="{48F766D0-2AE5-874B-B71D-C7BDBB537959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59" name="Tijdelijke aanduiding voor tekst 129">
            <a:extLst>
              <a:ext uri="{FF2B5EF4-FFF2-40B4-BE49-F238E27FC236}">
                <a16:creationId xmlns:a16="http://schemas.microsoft.com/office/drawing/2014/main" id="{65D73886-6E03-9A4B-825B-B140349E71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87566" y="2024062"/>
            <a:ext cx="3402315" cy="4833937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60" name="Tijdelijke aanduiding voor tekst 129">
            <a:extLst>
              <a:ext uri="{FF2B5EF4-FFF2-40B4-BE49-F238E27FC236}">
                <a16:creationId xmlns:a16="http://schemas.microsoft.com/office/drawing/2014/main" id="{DFBD485C-4804-B345-ABF7-8D971CE5B6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63" name="Tijdelijke aanduiding voor tekst 129">
            <a:extLst>
              <a:ext uri="{FF2B5EF4-FFF2-40B4-BE49-F238E27FC236}">
                <a16:creationId xmlns:a16="http://schemas.microsoft.com/office/drawing/2014/main" id="{E5DB939E-0CD7-2540-BD4D-C17C344D64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17841F3-BD0D-FC4C-AEB1-A081D4F6591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9603" y="3970775"/>
            <a:ext cx="4238205" cy="2152155"/>
          </a:xfrm>
          <a:prstGeom prst="rect">
            <a:avLst/>
          </a:prstGeom>
        </p:spPr>
      </p:pic>
      <p:sp>
        <p:nvSpPr>
          <p:cNvPr id="165" name="Tijdelijke aanduiding voor tekst 132">
            <a:extLst>
              <a:ext uri="{FF2B5EF4-FFF2-40B4-BE49-F238E27FC236}">
                <a16:creationId xmlns:a16="http://schemas.microsoft.com/office/drawing/2014/main" id="{3EB641F4-AA56-884A-95C9-23DAAC768D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2205" y="2588697"/>
            <a:ext cx="2485370" cy="470339"/>
          </a:xfrm>
        </p:spPr>
        <p:txBody>
          <a:bodyPr anchor="ctr" anchorCtr="0">
            <a:noAutofit/>
          </a:bodyPr>
          <a:lstStyle>
            <a:lvl1pPr marL="12700" indent="-12700" algn="l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functie</a:t>
            </a:r>
          </a:p>
        </p:txBody>
      </p:sp>
      <p:sp>
        <p:nvSpPr>
          <p:cNvPr id="166" name="Tijdelijke aanduiding voor tekst 132">
            <a:extLst>
              <a:ext uri="{FF2B5EF4-FFF2-40B4-BE49-F238E27FC236}">
                <a16:creationId xmlns:a16="http://schemas.microsoft.com/office/drawing/2014/main" id="{A69D6264-5401-A248-96B9-9B1A389AAD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42205" y="3384756"/>
            <a:ext cx="2485370" cy="470339"/>
          </a:xfrm>
        </p:spPr>
        <p:txBody>
          <a:bodyPr anchor="ctr" anchorCtr="0">
            <a:noAutofit/>
          </a:bodyPr>
          <a:lstStyle>
            <a:lvl1pPr marL="12700" indent="-12700" algn="l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land</a:t>
            </a:r>
          </a:p>
        </p:txBody>
      </p:sp>
      <p:sp>
        <p:nvSpPr>
          <p:cNvPr id="167" name="Tijdelijke aanduiding voor tekst 132">
            <a:extLst>
              <a:ext uri="{FF2B5EF4-FFF2-40B4-BE49-F238E27FC236}">
                <a16:creationId xmlns:a16="http://schemas.microsoft.com/office/drawing/2014/main" id="{BFAEDBD8-3F5A-E54A-AE98-60620CC260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2205" y="4199289"/>
            <a:ext cx="2485370" cy="470339"/>
          </a:xfrm>
        </p:spPr>
        <p:txBody>
          <a:bodyPr anchor="ctr" anchorCtr="0">
            <a:noAutofit/>
          </a:bodyPr>
          <a:lstStyle>
            <a:lvl1pPr marL="12700" indent="-12700" algn="l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leeftijd</a:t>
            </a:r>
          </a:p>
        </p:txBody>
      </p:sp>
      <p:sp>
        <p:nvSpPr>
          <p:cNvPr id="168" name="Tijdelijke aanduiding voor tekst 132">
            <a:extLst>
              <a:ext uri="{FF2B5EF4-FFF2-40B4-BE49-F238E27FC236}">
                <a16:creationId xmlns:a16="http://schemas.microsoft.com/office/drawing/2014/main" id="{8D4ACD04-8792-3B4F-892A-5A46A50D98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2205" y="5013822"/>
            <a:ext cx="2485370" cy="470339"/>
          </a:xfrm>
        </p:spPr>
        <p:txBody>
          <a:bodyPr anchor="ctr" anchorCtr="0">
            <a:noAutofit/>
          </a:bodyPr>
          <a:lstStyle>
            <a:lvl1pPr marL="12700" indent="-12700" algn="l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markt</a:t>
            </a:r>
          </a:p>
        </p:txBody>
      </p:sp>
      <p:sp>
        <p:nvSpPr>
          <p:cNvPr id="169" name="Tijdelijke aanduiding voor tekst 132">
            <a:extLst>
              <a:ext uri="{FF2B5EF4-FFF2-40B4-BE49-F238E27FC236}">
                <a16:creationId xmlns:a16="http://schemas.microsoft.com/office/drawing/2014/main" id="{A888CA39-2A34-AF4B-AD0D-9627C80853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42205" y="5828357"/>
            <a:ext cx="2485370" cy="470339"/>
          </a:xfrm>
        </p:spPr>
        <p:txBody>
          <a:bodyPr anchor="ctr" anchorCtr="0">
            <a:noAutofit/>
          </a:bodyPr>
          <a:lstStyle>
            <a:lvl1pPr marL="12700" indent="-12700" algn="l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branche</a:t>
            </a:r>
          </a:p>
        </p:txBody>
      </p:sp>
      <p:sp>
        <p:nvSpPr>
          <p:cNvPr id="173" name="Tijdelijke aanduiding voor afbeelding 41">
            <a:extLst>
              <a:ext uri="{FF2B5EF4-FFF2-40B4-BE49-F238E27FC236}">
                <a16:creationId xmlns:a16="http://schemas.microsoft.com/office/drawing/2014/main" id="{901117D2-6822-0942-84AD-5B4BA87B684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92875" y="2613564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174" name="Tijdelijke aanduiding voor afbeelding 41">
            <a:extLst>
              <a:ext uri="{FF2B5EF4-FFF2-40B4-BE49-F238E27FC236}">
                <a16:creationId xmlns:a16="http://schemas.microsoft.com/office/drawing/2014/main" id="{B4A85A5F-463B-7648-ACA4-7A54584A9E4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492875" y="3409623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175" name="Tijdelijke aanduiding voor afbeelding 41">
            <a:extLst>
              <a:ext uri="{FF2B5EF4-FFF2-40B4-BE49-F238E27FC236}">
                <a16:creationId xmlns:a16="http://schemas.microsoft.com/office/drawing/2014/main" id="{0BBE997F-B4D5-0048-8334-50E09E1F368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492875" y="4224156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176" name="Tijdelijke aanduiding voor afbeelding 41">
            <a:extLst>
              <a:ext uri="{FF2B5EF4-FFF2-40B4-BE49-F238E27FC236}">
                <a16:creationId xmlns:a16="http://schemas.microsoft.com/office/drawing/2014/main" id="{5735562B-DD78-4449-A4D7-78B0A99876A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492875" y="5038689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177" name="Tijdelijke aanduiding voor afbeelding 41">
            <a:extLst>
              <a:ext uri="{FF2B5EF4-FFF2-40B4-BE49-F238E27FC236}">
                <a16:creationId xmlns:a16="http://schemas.microsoft.com/office/drawing/2014/main" id="{5AB6A07B-F453-1C42-A9AB-FE525C2F9A6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492875" y="5853224"/>
            <a:ext cx="420604" cy="420604"/>
          </a:xfrm>
          <a:noFill/>
          <a:ln w="25400">
            <a:noFill/>
          </a:ln>
        </p:spPr>
        <p:txBody>
          <a:bodyPr tIns="0" anchor="ctr" anchorCtr="0"/>
          <a:lstStyle>
            <a:lvl1pPr marL="12700" indent="-12700" algn="ctr">
              <a:buNone/>
              <a:tabLst/>
              <a:defRPr sz="1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Pictogram</a:t>
            </a:r>
          </a:p>
        </p:txBody>
      </p:sp>
      <p:sp>
        <p:nvSpPr>
          <p:cNvPr id="190" name="Tijdelijke aanduiding voor afbeelding 41">
            <a:extLst>
              <a:ext uri="{FF2B5EF4-FFF2-40B4-BE49-F238E27FC236}">
                <a16:creationId xmlns:a16="http://schemas.microsoft.com/office/drawing/2014/main" id="{B2A64577-A9C3-A84D-BDD2-C5A3867C53A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2486405" y="2129395"/>
            <a:ext cx="3233310" cy="1548535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7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de slides voor additionele instructies.</a:t>
            </a:r>
          </a:p>
        </p:txBody>
      </p:sp>
      <p:sp>
        <p:nvSpPr>
          <p:cNvPr id="197" name="Tijdelijke aanduiding voor afbeelding 41">
            <a:extLst>
              <a:ext uri="{FF2B5EF4-FFF2-40B4-BE49-F238E27FC236}">
                <a16:creationId xmlns:a16="http://schemas.microsoft.com/office/drawing/2014/main" id="{3A2DEAA3-F913-D546-BFB2-5A8198CCB61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848441" y="2136169"/>
            <a:ext cx="1552328" cy="1548535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7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de slides voor additionele instructies.</a:t>
            </a:r>
          </a:p>
        </p:txBody>
      </p:sp>
      <p:grpSp>
        <p:nvGrpSpPr>
          <p:cNvPr id="198" name="INSTRUCTIE">
            <a:extLst>
              <a:ext uri="{FF2B5EF4-FFF2-40B4-BE49-F238E27FC236}">
                <a16:creationId xmlns:a16="http://schemas.microsoft.com/office/drawing/2014/main" id="{6C641C60-0505-CC4C-A593-DEEDFD623623}"/>
              </a:ext>
            </a:extLst>
          </p:cNvPr>
          <p:cNvGrpSpPr/>
          <p:nvPr userDrawn="1"/>
        </p:nvGrpSpPr>
        <p:grpSpPr>
          <a:xfrm>
            <a:off x="-3786437" y="0"/>
            <a:ext cx="3693386" cy="6452863"/>
            <a:chOff x="-3786437" y="0"/>
            <a:chExt cx="3693386" cy="6452863"/>
          </a:xfrm>
        </p:grpSpPr>
        <p:sp>
          <p:nvSpPr>
            <p:cNvPr id="199" name="Rechthoek 198">
              <a:extLst>
                <a:ext uri="{FF2B5EF4-FFF2-40B4-BE49-F238E27FC236}">
                  <a16:creationId xmlns:a16="http://schemas.microsoft.com/office/drawing/2014/main" id="{0F5FB042-8EED-6D4B-85B0-4F200D42482A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200" name="INSTRUCTIE">
              <a:extLst>
                <a:ext uri="{FF2B5EF4-FFF2-40B4-BE49-F238E27FC236}">
                  <a16:creationId xmlns:a16="http://schemas.microsoft.com/office/drawing/2014/main" id="{54617BAB-96B9-2A46-873D-355CAD1D1695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201" name="Rechthoek 200">
                <a:extLst>
                  <a:ext uri="{FF2B5EF4-FFF2-40B4-BE49-F238E27FC236}">
                    <a16:creationId xmlns:a16="http://schemas.microsoft.com/office/drawing/2014/main" id="{DF0F7BC0-B3E1-3543-ACF7-FD1B7C7CE3BC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202" name="Ovaal 201">
                <a:extLst>
                  <a:ext uri="{FF2B5EF4-FFF2-40B4-BE49-F238E27FC236}">
                    <a16:creationId xmlns:a16="http://schemas.microsoft.com/office/drawing/2014/main" id="{FCB25896-868A-C042-8A5F-D3F1FE4DA030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03" name="Rechthoek 202">
                <a:extLst>
                  <a:ext uri="{FF2B5EF4-FFF2-40B4-BE49-F238E27FC236}">
                    <a16:creationId xmlns:a16="http://schemas.microsoft.com/office/drawing/2014/main" id="{09AB0906-731A-924F-AB92-4213DC6D4CCB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4" name="Groep 203">
                <a:extLst>
                  <a:ext uri="{FF2B5EF4-FFF2-40B4-BE49-F238E27FC236}">
                    <a16:creationId xmlns:a16="http://schemas.microsoft.com/office/drawing/2014/main" id="{A157A859-D80B-1848-B23C-06A14E937C33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50" name="Rechthoek 249">
                  <a:extLst>
                    <a:ext uri="{FF2B5EF4-FFF2-40B4-BE49-F238E27FC236}">
                      <a16:creationId xmlns:a16="http://schemas.microsoft.com/office/drawing/2014/main" id="{CB34D3E7-CEBC-4C4D-A59F-DB5AC1BA9E3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1" name="Ovaal 250">
                  <a:extLst>
                    <a:ext uri="{FF2B5EF4-FFF2-40B4-BE49-F238E27FC236}">
                      <a16:creationId xmlns:a16="http://schemas.microsoft.com/office/drawing/2014/main" id="{DD9F036B-2A0E-D042-BC84-D2EDAD55ABF3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2" name="Vrije vorm: vorm 161">
                  <a:extLst>
                    <a:ext uri="{FF2B5EF4-FFF2-40B4-BE49-F238E27FC236}">
                      <a16:creationId xmlns:a16="http://schemas.microsoft.com/office/drawing/2014/main" id="{57792E6B-89A5-DE4A-A1DF-3FDDD1BC75D6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3" name="Rechthoek: afgeronde hoeken 162">
                  <a:extLst>
                    <a:ext uri="{FF2B5EF4-FFF2-40B4-BE49-F238E27FC236}">
                      <a16:creationId xmlns:a16="http://schemas.microsoft.com/office/drawing/2014/main" id="{3D8D1B5D-C103-DA4E-83CE-A65B6BB321CE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54" name="Rechte verbindingslijn 253">
                  <a:extLst>
                    <a:ext uri="{FF2B5EF4-FFF2-40B4-BE49-F238E27FC236}">
                      <a16:creationId xmlns:a16="http://schemas.microsoft.com/office/drawing/2014/main" id="{1A79A0F9-AC56-6446-B006-68C1349C54C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55" name="Rechte verbindingslijn 254">
                  <a:extLst>
                    <a:ext uri="{FF2B5EF4-FFF2-40B4-BE49-F238E27FC236}">
                      <a16:creationId xmlns:a16="http://schemas.microsoft.com/office/drawing/2014/main" id="{270D7514-7F4F-854D-97D8-0C8DBF412F8D}"/>
                    </a:ext>
                  </a:extLst>
                </p:cNvPr>
                <p:cNvCxnSpPr>
                  <a:cxnSpLocks/>
                  <a:stCxn id="253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205" name="Ovaal 204">
                <a:extLst>
                  <a:ext uri="{FF2B5EF4-FFF2-40B4-BE49-F238E27FC236}">
                    <a16:creationId xmlns:a16="http://schemas.microsoft.com/office/drawing/2014/main" id="{064D5819-7676-A547-8855-1BE5359A9B82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06" name="Rechthoek 205">
                <a:extLst>
                  <a:ext uri="{FF2B5EF4-FFF2-40B4-BE49-F238E27FC236}">
                    <a16:creationId xmlns:a16="http://schemas.microsoft.com/office/drawing/2014/main" id="{1DD5F713-C98E-D54A-82F4-E8D88A9C388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07" name="Groep 206">
                <a:extLst>
                  <a:ext uri="{FF2B5EF4-FFF2-40B4-BE49-F238E27FC236}">
                    <a16:creationId xmlns:a16="http://schemas.microsoft.com/office/drawing/2014/main" id="{F185E658-4D48-C24F-9089-5A1FE84002E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247" name="Rechthoek 246">
                  <a:extLst>
                    <a:ext uri="{FF2B5EF4-FFF2-40B4-BE49-F238E27FC236}">
                      <a16:creationId xmlns:a16="http://schemas.microsoft.com/office/drawing/2014/main" id="{7058B61B-42C1-744A-9386-3851B2852000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48" name="Rechte verbindingslijn 247">
                  <a:extLst>
                    <a:ext uri="{FF2B5EF4-FFF2-40B4-BE49-F238E27FC236}">
                      <a16:creationId xmlns:a16="http://schemas.microsoft.com/office/drawing/2014/main" id="{5BE361E8-CE66-504D-A87F-E06BA286A350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49" name="Gelijkbenige driehoek 201">
                  <a:extLst>
                    <a:ext uri="{FF2B5EF4-FFF2-40B4-BE49-F238E27FC236}">
                      <a16:creationId xmlns:a16="http://schemas.microsoft.com/office/drawing/2014/main" id="{B011CF2E-87A5-2C42-97E6-1A7D7EE9D74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08" name="Ovaal 207">
                <a:extLst>
                  <a:ext uri="{FF2B5EF4-FFF2-40B4-BE49-F238E27FC236}">
                    <a16:creationId xmlns:a16="http://schemas.microsoft.com/office/drawing/2014/main" id="{E716E6F8-7C00-F14E-AEC7-9B0E48BBC556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09" name="Rechthoek 208">
                <a:extLst>
                  <a:ext uri="{FF2B5EF4-FFF2-40B4-BE49-F238E27FC236}">
                    <a16:creationId xmlns:a16="http://schemas.microsoft.com/office/drawing/2014/main" id="{091E2CE9-49C3-EF49-8F16-204127569ABC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10" name="Ovaal 209">
                <a:extLst>
                  <a:ext uri="{FF2B5EF4-FFF2-40B4-BE49-F238E27FC236}">
                    <a16:creationId xmlns:a16="http://schemas.microsoft.com/office/drawing/2014/main" id="{B220EB67-C6B6-FE41-9D4B-A6714BF71830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11" name="Rechthoek 210">
                <a:extLst>
                  <a:ext uri="{FF2B5EF4-FFF2-40B4-BE49-F238E27FC236}">
                    <a16:creationId xmlns:a16="http://schemas.microsoft.com/office/drawing/2014/main" id="{A346F74B-A850-AE42-960C-B97D41764757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12" name="Groep 211">
                <a:extLst>
                  <a:ext uri="{FF2B5EF4-FFF2-40B4-BE49-F238E27FC236}">
                    <a16:creationId xmlns:a16="http://schemas.microsoft.com/office/drawing/2014/main" id="{CD179677-76B4-1945-9092-C54D62A6AB3E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231" name="Groep 230">
                  <a:extLst>
                    <a:ext uri="{FF2B5EF4-FFF2-40B4-BE49-F238E27FC236}">
                      <a16:creationId xmlns:a16="http://schemas.microsoft.com/office/drawing/2014/main" id="{D7431418-72A7-E144-A8D6-36C384100FF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234" name="Groep 233">
                    <a:extLst>
                      <a:ext uri="{FF2B5EF4-FFF2-40B4-BE49-F238E27FC236}">
                        <a16:creationId xmlns:a16="http://schemas.microsoft.com/office/drawing/2014/main" id="{7C40B32E-F99E-F74F-9D3E-29028591C83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241" name="Groep 240">
                      <a:extLst>
                        <a:ext uri="{FF2B5EF4-FFF2-40B4-BE49-F238E27FC236}">
                          <a16:creationId xmlns:a16="http://schemas.microsoft.com/office/drawing/2014/main" id="{570C2CB6-9845-F141-B3E6-F465249C334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244" name="Rechthoek 243">
                        <a:extLst>
                          <a:ext uri="{FF2B5EF4-FFF2-40B4-BE49-F238E27FC236}">
                            <a16:creationId xmlns:a16="http://schemas.microsoft.com/office/drawing/2014/main" id="{9D0F1C21-6C9E-BD42-81C4-44E33718838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45" name="Rechthoek 244">
                        <a:extLst>
                          <a:ext uri="{FF2B5EF4-FFF2-40B4-BE49-F238E27FC236}">
                            <a16:creationId xmlns:a16="http://schemas.microsoft.com/office/drawing/2014/main" id="{EB7FF718-D0D9-AD41-A4B8-9C237FE5C05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246" name="Ovaal 245">
                        <a:extLst>
                          <a:ext uri="{FF2B5EF4-FFF2-40B4-BE49-F238E27FC236}">
                            <a16:creationId xmlns:a16="http://schemas.microsoft.com/office/drawing/2014/main" id="{FBFAB1E6-7064-7442-8BAF-8E25DDEA2A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242" name="Afbeelding 241">
                      <a:extLst>
                        <a:ext uri="{FF2B5EF4-FFF2-40B4-BE49-F238E27FC236}">
                          <a16:creationId xmlns:a16="http://schemas.microsoft.com/office/drawing/2014/main" id="{DD0F8410-8365-384F-8B93-2128AB721FEC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7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8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3" name="Afbeelding 242">
                      <a:extLst>
                        <a:ext uri="{FF2B5EF4-FFF2-40B4-BE49-F238E27FC236}">
                          <a16:creationId xmlns:a16="http://schemas.microsoft.com/office/drawing/2014/main" id="{1C1B25B0-0FD0-684D-8F74-E19EAEE0D22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7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8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35" name="Groep 234">
                    <a:extLst>
                      <a:ext uri="{FF2B5EF4-FFF2-40B4-BE49-F238E27FC236}">
                        <a16:creationId xmlns:a16="http://schemas.microsoft.com/office/drawing/2014/main" id="{5AB4A395-CB33-BF4D-BDEC-7FA800E77C5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239" name="Rechthoek 238">
                      <a:extLst>
                        <a:ext uri="{FF2B5EF4-FFF2-40B4-BE49-F238E27FC236}">
                          <a16:creationId xmlns:a16="http://schemas.microsoft.com/office/drawing/2014/main" id="{5643EDB5-E3D0-5344-B0F5-C7701158C20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40" name="Rechthoek 239">
                      <a:extLst>
                        <a:ext uri="{FF2B5EF4-FFF2-40B4-BE49-F238E27FC236}">
                          <a16:creationId xmlns:a16="http://schemas.microsoft.com/office/drawing/2014/main" id="{C369786E-5602-DB40-955E-3F6D377C1B28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236" name="Groep 235">
                    <a:extLst>
                      <a:ext uri="{FF2B5EF4-FFF2-40B4-BE49-F238E27FC236}">
                        <a16:creationId xmlns:a16="http://schemas.microsoft.com/office/drawing/2014/main" id="{ACD70729-F837-1E48-AF4E-5385C76DEF10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237" name="Rechthoek 236">
                      <a:extLst>
                        <a:ext uri="{FF2B5EF4-FFF2-40B4-BE49-F238E27FC236}">
                          <a16:creationId xmlns:a16="http://schemas.microsoft.com/office/drawing/2014/main" id="{835CE72E-65A9-DE4B-B4F9-50CEB06FBE3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38" name="Rechthoek 237">
                      <a:extLst>
                        <a:ext uri="{FF2B5EF4-FFF2-40B4-BE49-F238E27FC236}">
                          <a16:creationId xmlns:a16="http://schemas.microsoft.com/office/drawing/2014/main" id="{A0DEF8A3-EA7C-DA4D-B773-307748A72E8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232" name="Rechthoek 231">
                  <a:extLst>
                    <a:ext uri="{FF2B5EF4-FFF2-40B4-BE49-F238E27FC236}">
                      <a16:creationId xmlns:a16="http://schemas.microsoft.com/office/drawing/2014/main" id="{0D3AA65A-E014-0B40-BC2A-A5F23888BAB3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233" name="Gelijkbenige driehoek 104">
                  <a:extLst>
                    <a:ext uri="{FF2B5EF4-FFF2-40B4-BE49-F238E27FC236}">
                      <a16:creationId xmlns:a16="http://schemas.microsoft.com/office/drawing/2014/main" id="{BA7FD111-DD93-AC49-896F-D09A29E0B01A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13" name="Groep 212">
                <a:extLst>
                  <a:ext uri="{FF2B5EF4-FFF2-40B4-BE49-F238E27FC236}">
                    <a16:creationId xmlns:a16="http://schemas.microsoft.com/office/drawing/2014/main" id="{E7C8B42F-246C-B345-A343-4A600A650C55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217" name="Rechthoek 216">
                  <a:extLst>
                    <a:ext uri="{FF2B5EF4-FFF2-40B4-BE49-F238E27FC236}">
                      <a16:creationId xmlns:a16="http://schemas.microsoft.com/office/drawing/2014/main" id="{8406D78D-360B-684D-AA2E-E966FA769568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8" name="Rechthoek 217">
                  <a:extLst>
                    <a:ext uri="{FF2B5EF4-FFF2-40B4-BE49-F238E27FC236}">
                      <a16:creationId xmlns:a16="http://schemas.microsoft.com/office/drawing/2014/main" id="{8A62E475-91FD-534C-95A3-83E29F478A1A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9" name="Tekstvak 218">
                  <a:extLst>
                    <a:ext uri="{FF2B5EF4-FFF2-40B4-BE49-F238E27FC236}">
                      <a16:creationId xmlns:a16="http://schemas.microsoft.com/office/drawing/2014/main" id="{D08FBBEB-9DBF-5844-9A97-763582EE906E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220" name="Tekstvak 219">
                  <a:extLst>
                    <a:ext uri="{FF2B5EF4-FFF2-40B4-BE49-F238E27FC236}">
                      <a16:creationId xmlns:a16="http://schemas.microsoft.com/office/drawing/2014/main" id="{4D51E59F-D1F3-004F-B914-F8CA0D412632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221" name="Vrije vorm: vorm 4">
                  <a:extLst>
                    <a:ext uri="{FF2B5EF4-FFF2-40B4-BE49-F238E27FC236}">
                      <a16:creationId xmlns:a16="http://schemas.microsoft.com/office/drawing/2014/main" id="{688D7F58-6959-174C-8A4C-F16888BBB6CC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2" name="Gelijkbenige driehoek 263">
                  <a:extLst>
                    <a:ext uri="{FF2B5EF4-FFF2-40B4-BE49-F238E27FC236}">
                      <a16:creationId xmlns:a16="http://schemas.microsoft.com/office/drawing/2014/main" id="{9563DAEE-AEA1-634E-9326-CC106DDBF683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23" name="Groep 222">
                  <a:extLst>
                    <a:ext uri="{FF2B5EF4-FFF2-40B4-BE49-F238E27FC236}">
                      <a16:creationId xmlns:a16="http://schemas.microsoft.com/office/drawing/2014/main" id="{A49EE972-C3F8-5446-ADFA-2940139F976D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228" name="Rechthoek 227">
                    <a:extLst>
                      <a:ext uri="{FF2B5EF4-FFF2-40B4-BE49-F238E27FC236}">
                        <a16:creationId xmlns:a16="http://schemas.microsoft.com/office/drawing/2014/main" id="{A388A74B-274B-DA48-860B-4ADC6C1158E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9" name="Rechthoek 228">
                    <a:extLst>
                      <a:ext uri="{FF2B5EF4-FFF2-40B4-BE49-F238E27FC236}">
                        <a16:creationId xmlns:a16="http://schemas.microsoft.com/office/drawing/2014/main" id="{047B1EBA-EFC0-2345-9A04-7A95A42AE3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0" name="Rechthoek 229">
                    <a:extLst>
                      <a:ext uri="{FF2B5EF4-FFF2-40B4-BE49-F238E27FC236}">
                        <a16:creationId xmlns:a16="http://schemas.microsoft.com/office/drawing/2014/main" id="{BE919C77-D655-8C48-A713-8EE5EEE32A3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24" name="Groep 223">
                  <a:extLst>
                    <a:ext uri="{FF2B5EF4-FFF2-40B4-BE49-F238E27FC236}">
                      <a16:creationId xmlns:a16="http://schemas.microsoft.com/office/drawing/2014/main" id="{4D014287-48C9-9544-AE95-9D40FDE4CB83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225" name="Rechthoek 224">
                    <a:extLst>
                      <a:ext uri="{FF2B5EF4-FFF2-40B4-BE49-F238E27FC236}">
                        <a16:creationId xmlns:a16="http://schemas.microsoft.com/office/drawing/2014/main" id="{3A12D6BC-8AF5-A049-B8E1-2DDEEE437C9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6" name="Rechthoek 225">
                    <a:extLst>
                      <a:ext uri="{FF2B5EF4-FFF2-40B4-BE49-F238E27FC236}">
                        <a16:creationId xmlns:a16="http://schemas.microsoft.com/office/drawing/2014/main" id="{5AAEB677-8A63-FE43-AF53-C6A66B0D11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7" name="Rechthoek 226">
                    <a:extLst>
                      <a:ext uri="{FF2B5EF4-FFF2-40B4-BE49-F238E27FC236}">
                        <a16:creationId xmlns:a16="http://schemas.microsoft.com/office/drawing/2014/main" id="{745EE306-3157-4143-B1BC-D164AE9A7ED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214" name="ICOON_info">
                <a:extLst>
                  <a:ext uri="{FF2B5EF4-FFF2-40B4-BE49-F238E27FC236}">
                    <a16:creationId xmlns:a16="http://schemas.microsoft.com/office/drawing/2014/main" id="{3255AB03-0BC9-C645-9EFA-78A5A821D6C5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215" name="Ovaal 214">
                  <a:extLst>
                    <a:ext uri="{FF2B5EF4-FFF2-40B4-BE49-F238E27FC236}">
                      <a16:creationId xmlns:a16="http://schemas.microsoft.com/office/drawing/2014/main" id="{BC98609F-6373-9645-BFD7-8AECBC2AF7E0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6" name="Graphic 163" descr="Informatie">
                  <a:extLst>
                    <a:ext uri="{FF2B5EF4-FFF2-40B4-BE49-F238E27FC236}">
                      <a16:creationId xmlns:a16="http://schemas.microsoft.com/office/drawing/2014/main" id="{81B15141-B065-0940-9DAD-571B532EE2A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3063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4706950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" name="Tijdelijke aanduiding voor afbeelding 41">
            <a:extLst>
              <a:ext uri="{FF2B5EF4-FFF2-40B4-BE49-F238E27FC236}">
                <a16:creationId xmlns:a16="http://schemas.microsoft.com/office/drawing/2014/main" id="{7FCE3BE4-250B-0B4F-8ECE-0FB19494962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901610" y="2180718"/>
            <a:ext cx="2756623" cy="2448466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8" name="Tijdelijke aanduiding voor afbeelding 41">
            <a:extLst>
              <a:ext uri="{FF2B5EF4-FFF2-40B4-BE49-F238E27FC236}">
                <a16:creationId xmlns:a16="http://schemas.microsoft.com/office/drawing/2014/main" id="{57FF1C50-54FE-4145-AA88-174E3737A9D3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9020" y="2180718"/>
            <a:ext cx="2756623" cy="2448466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4" name="Tijdelijke aanduiding voor afbeelding 41">
            <a:extLst>
              <a:ext uri="{FF2B5EF4-FFF2-40B4-BE49-F238E27FC236}">
                <a16:creationId xmlns:a16="http://schemas.microsoft.com/office/drawing/2014/main" id="{71DA8E99-E837-F040-A977-63CBC5507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919288" y="2180718"/>
            <a:ext cx="2756623" cy="2448466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2" name="Tijdelijke aanduiding voor tekst 129">
            <a:extLst>
              <a:ext uri="{FF2B5EF4-FFF2-40B4-BE49-F238E27FC236}">
                <a16:creationId xmlns:a16="http://schemas.microsoft.com/office/drawing/2014/main" id="{FF2697EE-536D-614D-9B88-0DA9F4C8FE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3" name="Tijdelijke aanduiding voor tekst 129">
            <a:extLst>
              <a:ext uri="{FF2B5EF4-FFF2-40B4-BE49-F238E27FC236}">
                <a16:creationId xmlns:a16="http://schemas.microsoft.com/office/drawing/2014/main" id="{A3562AEA-7893-E449-B50B-C2D3A7F754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9288" y="5124957"/>
            <a:ext cx="8726355" cy="1183768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74DF985B-F58F-DF4C-B747-D3EED9393A2A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6D243B6E-A942-E54A-BBF2-1A240F4F5F21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1D6AD22C-8D7A-764D-964F-2613DC699311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CBB4FD91-D579-5241-80DB-BBBEE61D5D6E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7E32BF64-6279-A346-9E28-07AF40A61E48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B21FAC2C-ABEC-6845-AB6D-B69D9EAEAC0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C33DD3F8-752F-6348-AE51-2E3CCB07BBB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255072A6-0A69-344A-98BE-EEE1E23DE71F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6D1153F6-694A-E14D-949B-9D3509F75103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BADDA2D1-08C2-CD4E-B14C-EC24828BBAD2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A78D602A-1A20-7541-9436-FD54BC18D753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2603960C-94A7-4643-8E57-977D765C0DD4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605D1395-E8B3-614B-B023-B80FAE645384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6D1B5C8B-6FB7-1A4E-BAD4-9B253DB60821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6DDBFF30-6BEF-E940-B19A-5D8D7C6AFBF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DD3CB232-FF4C-4745-AF96-8E2A2B637ED6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8EBE68AB-4CDA-0B44-9798-41B182E599E6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F2FC3E4D-D838-494D-BDBA-4D639DC48BAD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E3613F87-AF35-9C46-A026-5D0A07F33ED8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23FB0605-ACCD-574D-BDA1-41C72EAEDD07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82ABB262-B5D7-E549-8F3E-A0FAF69CFB16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BDF15205-6162-9C43-A585-AD8A7A8F69BE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805784B2-1507-FD45-9D65-652AFB031E2F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D0195C92-A049-7E40-AE03-BC88615BA37D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93F4D511-B1FE-CD4C-9A1E-2F7DF9004520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175369B2-54EA-7B4B-87A9-526313469D65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0D54CC05-38A2-C140-A25E-151183A7FE4A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5DF9C6C4-934E-DD4B-8B12-70C934F4448C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0A5D442-50CE-7246-B709-C6B24ED2C9AA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B05A440E-C00F-4944-8A5F-009C1511F971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F800940D-CBC6-AD43-80E9-F39C4CEF2B8B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CF418681-6A47-344D-A049-EB24B064B7FE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5DF23A58-23FF-9F40-9781-5AE819D47793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220DEFC5-AB28-3D49-A1FF-5FF3354B2118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DE239950-0462-5B44-B981-2FDB98456BA6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1C03E5C2-19F8-5B4A-AE7A-14D5F68E34BB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88CB5782-4398-0948-AE73-0AF0B93B4F63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084F0181-3181-524F-9C5E-C86258448401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E5E3CD2D-C2F2-1547-BB1C-4539A2926380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86935BF9-0463-3A43-8798-4FF8B67420E4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3276FCEF-744B-0143-A771-BD172780E4D5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C3CC67C5-0B3B-574B-80A6-B339A9663253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77C0E1F-F5B8-C246-B4CA-2BB3323635FC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340ADD2E-F2E9-6442-92E3-781FC8145A7C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D3623726-F05B-084A-97BC-7DEF1BC27FF6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F05EEE4C-3416-8B42-9492-BFC37686CC2E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74B254A5-22D7-6944-A935-764B634D8997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2227E8CC-798F-AF49-BFCA-366F4A994BF5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C0C0E254-33E3-A64B-AC27-37279F80458A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656BEC1E-0157-284E-AF8D-97BEC0AD9F5B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0DEC922A-A885-C345-8705-F53438E36A53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25DBD717-CD50-6F45-9E3B-CB687E777329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DD9920F6-F159-F341-A5DD-221FA2A3509E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A78C8ACF-2A13-774A-8C95-69A37A3C4A8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84EC22F8-9999-F848-99DD-EFCD73A5D236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80E0A7BB-9C02-244C-B24C-2E2E9E8A8B4E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693C4B7E-059A-D544-ADD1-ABA4D34A609F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36275DEC-C24C-9847-8869-8109C567FD1A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7D27738C-9C94-F045-B7A7-B45A3B624BDD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1F89D755-7461-F04E-83BA-1965435EFCA3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94FEFADC-63FA-0D46-ADEF-E27A7D67D908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10AF53C6-1BEE-A04C-BB68-319E402EF167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11843116-0A9B-1D45-BFCF-07511B5CF609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96EBCC69-CAC4-DC44-B2C1-8C64D13B5AD5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D96FF30B-5B1B-2E4C-A418-FD12E32AE9E1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4FD13BD-482D-0047-99EB-2C307CA03F84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5ABD757D-C412-2441-B7E7-6A573B5C4A6C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3592EFA2-AE9D-5441-918A-53DEEE92458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AF03AB9-AFF6-1B4B-922A-C8CC183C0C85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D8D7E1FB-2A95-FE41-96BB-79E32EE99AF0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653A61D9-429D-B348-A417-55D163A21A19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8EF1D6E-B159-E443-8909-3ADA847B85C1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18B05E6D-F8C0-1A4A-8A48-F54CB71ACB93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F8AA96BB-336F-424D-A3C3-F7D37D19C884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203C4D6E-2AEF-BB47-9033-863DDF1AE285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73989878-30AB-EA4E-BDF2-19D03FBC9DDF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CB4F24BC-F017-AC43-B52C-A61E43D0788C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C58965E0-EBB2-804B-A59D-7BE378F7CA29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D8320504-97FF-C749-AECE-98BFB965843F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5E4F4484-D5BD-4341-A8A8-622114AAE641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15EA0A14-5C63-6D48-A538-2565E8D295B5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7BE6FD7A-0F6F-3A4B-B85D-991CBE96D100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22648CC5-26C1-A247-A0F1-97D6979155BF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97C09B70-2401-EA48-941C-0C4371F4E5C6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2B5B039F-174E-4345-B10A-F231B3220E2F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6AB2E3D0-D906-8D48-B4E9-6957A9466C7D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49E8CF6A-3416-A048-8C45-FF71963AB778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7CB8FE10-5CAE-5D47-B6BB-3A48B38C654D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2F4756EB-CB49-574D-8DE9-324FF4C84925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EF83804F-56DD-DC47-97D5-E358BA70233A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155FD0F0-C5EC-4342-AC6F-BD743A64F717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2A48235D-3B0D-2A49-B5A8-B0FC9608D043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EF898BEE-0F2F-414A-9AF0-736C6C72B2F2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F2449577-18C9-9140-8AF2-D1D6D37BDCC8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FEC51999-811D-8340-8F48-484E190C7157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03AC4D5D-349C-6E48-8295-540AFB457CBE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D7ABF25B-60B2-A94E-AA66-9B18DD342D6E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FD34A890-2EF8-2E47-91C4-F35F13B232D2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7CAB405D-16E6-6446-B479-27FDBC838478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7E0BF264-F898-1440-9E70-0AD9DED43056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CA490E7C-0692-6C48-BC9A-49FEB25454D3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2CA66A75-E472-3445-860E-927B383F166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F4F2F0BB-0CEC-A34B-B83E-C050F7D5405F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BD1918A1-FB0D-3149-84C6-FA789C35BF6C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8FDFA206-37B4-894F-B063-FA22E7D6A31D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37260D64-4F3D-E041-B53F-E29232780A4B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75F38F72-AE9D-4D44-87DB-4E71000A7ABF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92B1A96A-083C-5E44-AEA9-6A3683A027A5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0DABE998-EFA2-1D45-884E-D5CAA65F8145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35" name="Tijdelijke aanduiding voor tekst 132">
            <a:extLst>
              <a:ext uri="{FF2B5EF4-FFF2-40B4-BE49-F238E27FC236}">
                <a16:creationId xmlns:a16="http://schemas.microsoft.com/office/drawing/2014/main" id="{B57874E5-E3BA-E343-A4F4-2640EE4228A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24217" y="1735927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43" name="Tijdelijke aanduiding voor tekst 132">
            <a:extLst>
              <a:ext uri="{FF2B5EF4-FFF2-40B4-BE49-F238E27FC236}">
                <a16:creationId xmlns:a16="http://schemas.microsoft.com/office/drawing/2014/main" id="{9349D68F-EB7D-7942-B8DE-84754150FBF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5429" y="1735927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44" name="Tijdelijke aanduiding voor tekst 132">
            <a:extLst>
              <a:ext uri="{FF2B5EF4-FFF2-40B4-BE49-F238E27FC236}">
                <a16:creationId xmlns:a16="http://schemas.microsoft.com/office/drawing/2014/main" id="{35635538-D1EA-B04B-A9F2-4A426D48424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86642" y="1735927"/>
            <a:ext cx="2171165" cy="582486"/>
          </a:xfrm>
          <a:solidFill>
            <a:schemeClr val="accent1"/>
          </a:solidFill>
          <a:ln w="25400">
            <a:solidFill>
              <a:schemeClr val="accent4"/>
            </a:solidFill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47" name="Rechthoek: afgeronde hoeken 10">
            <a:extLst>
              <a:ext uri="{FF2B5EF4-FFF2-40B4-BE49-F238E27FC236}">
                <a16:creationId xmlns:a16="http://schemas.microsoft.com/office/drawing/2014/main" id="{ABA3AF91-F41F-6546-B6C6-2F10810400C1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Team (3x)</a:t>
            </a: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0A1B9CCF-394D-724B-A148-59AE19B0564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FF8BCACD-0D6E-0F47-9BFA-67838BE5AE8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9" name="INSTRUCTIE">
              <a:extLst>
                <a:ext uri="{FF2B5EF4-FFF2-40B4-BE49-F238E27FC236}">
                  <a16:creationId xmlns:a16="http://schemas.microsoft.com/office/drawing/2014/main" id="{740972F9-F710-A942-A837-211BECFCA7E8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5364403E-3E2B-D74D-967F-F72BFA7A56EF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51" name="Ovaal 150">
                <a:extLst>
                  <a:ext uri="{FF2B5EF4-FFF2-40B4-BE49-F238E27FC236}">
                    <a16:creationId xmlns:a16="http://schemas.microsoft.com/office/drawing/2014/main" id="{9CE4D302-5D0F-4045-93B7-7B1A380B3585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2" name="Rechthoek 151">
                <a:extLst>
                  <a:ext uri="{FF2B5EF4-FFF2-40B4-BE49-F238E27FC236}">
                    <a16:creationId xmlns:a16="http://schemas.microsoft.com/office/drawing/2014/main" id="{24D54CDF-5DC0-9E4B-97EF-857011D8C3C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3" name="Groep 152">
                <a:extLst>
                  <a:ext uri="{FF2B5EF4-FFF2-40B4-BE49-F238E27FC236}">
                    <a16:creationId xmlns:a16="http://schemas.microsoft.com/office/drawing/2014/main" id="{16D9C566-2300-C943-8579-887E293616E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3F9972B5-DD82-584F-BA4D-F385822D5285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0" name="Ovaal 199">
                  <a:extLst>
                    <a:ext uri="{FF2B5EF4-FFF2-40B4-BE49-F238E27FC236}">
                      <a16:creationId xmlns:a16="http://schemas.microsoft.com/office/drawing/2014/main" id="{458462FF-3F9E-CC4D-B2FD-EA2ABB13129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1" name="Vrije vorm: vorm 223">
                  <a:extLst>
                    <a:ext uri="{FF2B5EF4-FFF2-40B4-BE49-F238E27FC236}">
                      <a16:creationId xmlns:a16="http://schemas.microsoft.com/office/drawing/2014/main" id="{6F7A789C-CA61-D34A-88C6-D6885F416B7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2" name="Rechthoek: afgeronde hoeken 224">
                  <a:extLst>
                    <a:ext uri="{FF2B5EF4-FFF2-40B4-BE49-F238E27FC236}">
                      <a16:creationId xmlns:a16="http://schemas.microsoft.com/office/drawing/2014/main" id="{41363A1B-C1FC-9F4B-8FE9-D5A34F9F712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3" name="Rechte verbindingslijn 202">
                  <a:extLst>
                    <a:ext uri="{FF2B5EF4-FFF2-40B4-BE49-F238E27FC236}">
                      <a16:creationId xmlns:a16="http://schemas.microsoft.com/office/drawing/2014/main" id="{CE8109F6-BE60-AC41-ACF0-50BBF368DE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4" name="Rechte verbindingslijn 203">
                  <a:extLst>
                    <a:ext uri="{FF2B5EF4-FFF2-40B4-BE49-F238E27FC236}">
                      <a16:creationId xmlns:a16="http://schemas.microsoft.com/office/drawing/2014/main" id="{1CFA7631-CF3B-8D4B-85EC-D2087F4FBB21}"/>
                    </a:ext>
                  </a:extLst>
                </p:cNvPr>
                <p:cNvCxnSpPr>
                  <a:cxnSpLocks/>
                  <a:stCxn id="20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54" name="Ovaal 153">
                <a:extLst>
                  <a:ext uri="{FF2B5EF4-FFF2-40B4-BE49-F238E27FC236}">
                    <a16:creationId xmlns:a16="http://schemas.microsoft.com/office/drawing/2014/main" id="{06958D7C-A45E-5543-AD96-00375134A600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4560A176-2356-5244-89E9-61AF4B7A46B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6" name="Groep 155">
                <a:extLst>
                  <a:ext uri="{FF2B5EF4-FFF2-40B4-BE49-F238E27FC236}">
                    <a16:creationId xmlns:a16="http://schemas.microsoft.com/office/drawing/2014/main" id="{82F4D226-2BCE-D147-8D35-0682C4E6E774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6" name="Rechthoek 195">
                  <a:extLst>
                    <a:ext uri="{FF2B5EF4-FFF2-40B4-BE49-F238E27FC236}">
                      <a16:creationId xmlns:a16="http://schemas.microsoft.com/office/drawing/2014/main" id="{898E8C5B-835E-824C-81B6-71098D8E3483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97" name="Rechte verbindingslijn 196">
                  <a:extLst>
                    <a:ext uri="{FF2B5EF4-FFF2-40B4-BE49-F238E27FC236}">
                      <a16:creationId xmlns:a16="http://schemas.microsoft.com/office/drawing/2014/main" id="{9320C5BF-104B-6B47-8605-049E5852B7A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98" name="Gelijkbenige driehoek 220">
                  <a:extLst>
                    <a:ext uri="{FF2B5EF4-FFF2-40B4-BE49-F238E27FC236}">
                      <a16:creationId xmlns:a16="http://schemas.microsoft.com/office/drawing/2014/main" id="{2B6D4AAC-7A4D-B64A-944A-E5054F59892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7" name="Ovaal 156">
                <a:extLst>
                  <a:ext uri="{FF2B5EF4-FFF2-40B4-BE49-F238E27FC236}">
                    <a16:creationId xmlns:a16="http://schemas.microsoft.com/office/drawing/2014/main" id="{C496169A-D057-264F-B0E6-E9EB2CDCBB3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F8086495-FC75-2743-B19E-0A0C4A8E71F8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B5DD77F6-C898-6647-9B30-7770B578C98E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7BB9EE16-9AD1-CC4D-942A-6E4B4853140E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61" name="Groep 160">
                <a:extLst>
                  <a:ext uri="{FF2B5EF4-FFF2-40B4-BE49-F238E27FC236}">
                    <a16:creationId xmlns:a16="http://schemas.microsoft.com/office/drawing/2014/main" id="{8C97DB15-E3A9-7641-911E-ADDB9465549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0" name="Groep 179">
                  <a:extLst>
                    <a:ext uri="{FF2B5EF4-FFF2-40B4-BE49-F238E27FC236}">
                      <a16:creationId xmlns:a16="http://schemas.microsoft.com/office/drawing/2014/main" id="{8B2EC35C-0AD1-6347-BC71-F5DA2A197DD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3" name="Groep 182">
                    <a:extLst>
                      <a:ext uri="{FF2B5EF4-FFF2-40B4-BE49-F238E27FC236}">
                        <a16:creationId xmlns:a16="http://schemas.microsoft.com/office/drawing/2014/main" id="{81620A35-0C4F-3A42-BAC2-1AC0C7F98D6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0" name="Groep 189">
                      <a:extLst>
                        <a:ext uri="{FF2B5EF4-FFF2-40B4-BE49-F238E27FC236}">
                          <a16:creationId xmlns:a16="http://schemas.microsoft.com/office/drawing/2014/main" id="{B1971CDA-04D9-AD4D-B0F5-E0D02C28EFCB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3" name="Rechthoek 192">
                        <a:extLst>
                          <a:ext uri="{FF2B5EF4-FFF2-40B4-BE49-F238E27FC236}">
                            <a16:creationId xmlns:a16="http://schemas.microsoft.com/office/drawing/2014/main" id="{487086FD-00C6-9248-9304-4324D19866E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95FB575F-CB0F-5A4F-B2C3-B618D012EE1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Ovaal 194">
                        <a:extLst>
                          <a:ext uri="{FF2B5EF4-FFF2-40B4-BE49-F238E27FC236}">
                            <a16:creationId xmlns:a16="http://schemas.microsoft.com/office/drawing/2014/main" id="{C6F5F01B-F956-3149-8F83-1ECDEB4E85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1" name="Afbeelding 190">
                      <a:extLst>
                        <a:ext uri="{FF2B5EF4-FFF2-40B4-BE49-F238E27FC236}">
                          <a16:creationId xmlns:a16="http://schemas.microsoft.com/office/drawing/2014/main" id="{86D2F03C-4B01-704A-A42D-4F9F01A70E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1F9B952F-4C34-5B49-868F-A33A39823D9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70377A95-FC92-3046-B679-F51172CE9D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5098530D-9930-9C44-A874-D3218AFDF75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82537C9-8D5A-0A4E-82CD-D264125CA8A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F6C03B8A-2956-C04A-AA6D-2245C685BF8E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6" name="Rechthoek 185">
                      <a:extLst>
                        <a:ext uri="{FF2B5EF4-FFF2-40B4-BE49-F238E27FC236}">
                          <a16:creationId xmlns:a16="http://schemas.microsoft.com/office/drawing/2014/main" id="{45F5000B-019F-B94E-8CDA-5F6AC24BAD1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672B037C-1F57-F646-9C25-21C0F06E130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1" name="Rechthoek 180">
                  <a:extLst>
                    <a:ext uri="{FF2B5EF4-FFF2-40B4-BE49-F238E27FC236}">
                      <a16:creationId xmlns:a16="http://schemas.microsoft.com/office/drawing/2014/main" id="{604ADC9D-108F-2341-98FA-44E80F427833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2" name="Gelijkbenige driehoek 199">
                  <a:extLst>
                    <a:ext uri="{FF2B5EF4-FFF2-40B4-BE49-F238E27FC236}">
                      <a16:creationId xmlns:a16="http://schemas.microsoft.com/office/drawing/2014/main" id="{22DED98B-AC72-EF49-8AF6-CFCFDB21F46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2" name="Groep 161">
                <a:extLst>
                  <a:ext uri="{FF2B5EF4-FFF2-40B4-BE49-F238E27FC236}">
                    <a16:creationId xmlns:a16="http://schemas.microsoft.com/office/drawing/2014/main" id="{36D24486-0B25-4C4C-815A-68D0C9A55080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66" name="Rechthoek 165">
                  <a:extLst>
                    <a:ext uri="{FF2B5EF4-FFF2-40B4-BE49-F238E27FC236}">
                      <a16:creationId xmlns:a16="http://schemas.microsoft.com/office/drawing/2014/main" id="{530F228B-2002-954B-ADE8-2DB1FD968E37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7" name="Rechthoek 166">
                  <a:extLst>
                    <a:ext uri="{FF2B5EF4-FFF2-40B4-BE49-F238E27FC236}">
                      <a16:creationId xmlns:a16="http://schemas.microsoft.com/office/drawing/2014/main" id="{D7B4E912-7B27-D14A-8B59-46509C33E88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8" name="Tekstvak 167">
                  <a:extLst>
                    <a:ext uri="{FF2B5EF4-FFF2-40B4-BE49-F238E27FC236}">
                      <a16:creationId xmlns:a16="http://schemas.microsoft.com/office/drawing/2014/main" id="{9EEC3744-BB82-9548-AEB8-10946E5DDFAC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69" name="Tekstvak 168">
                  <a:extLst>
                    <a:ext uri="{FF2B5EF4-FFF2-40B4-BE49-F238E27FC236}">
                      <a16:creationId xmlns:a16="http://schemas.microsoft.com/office/drawing/2014/main" id="{D0692D46-FB21-F64F-8255-217F3437150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70" name="Vrije vorm: vorm 186">
                  <a:extLst>
                    <a:ext uri="{FF2B5EF4-FFF2-40B4-BE49-F238E27FC236}">
                      <a16:creationId xmlns:a16="http://schemas.microsoft.com/office/drawing/2014/main" id="{B3FF6A28-9FAE-DC46-B076-DC96152450C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1" name="Gelijkbenige driehoek 187">
                  <a:extLst>
                    <a:ext uri="{FF2B5EF4-FFF2-40B4-BE49-F238E27FC236}">
                      <a16:creationId xmlns:a16="http://schemas.microsoft.com/office/drawing/2014/main" id="{18078E20-818B-A848-8707-AEEB6320A4A9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2" name="Groep 171">
                  <a:extLst>
                    <a:ext uri="{FF2B5EF4-FFF2-40B4-BE49-F238E27FC236}">
                      <a16:creationId xmlns:a16="http://schemas.microsoft.com/office/drawing/2014/main" id="{25A17CF8-D1D1-CF45-BEB9-F60AF7A427F0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906728B0-20F6-B74E-B2D3-EAB02AFEE0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A87896DD-507A-4B44-B045-58128C4C3A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B0D5ACB6-A969-E848-AA78-15CB17913E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73" name="Groep 172">
                  <a:extLst>
                    <a:ext uri="{FF2B5EF4-FFF2-40B4-BE49-F238E27FC236}">
                      <a16:creationId xmlns:a16="http://schemas.microsoft.com/office/drawing/2014/main" id="{9DD1E2EE-F974-5D4E-9886-569E21C49507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74" name="Rechthoek 173">
                    <a:extLst>
                      <a:ext uri="{FF2B5EF4-FFF2-40B4-BE49-F238E27FC236}">
                        <a16:creationId xmlns:a16="http://schemas.microsoft.com/office/drawing/2014/main" id="{96B1E83A-F506-3443-985D-2427F3E5E8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5" name="Rechthoek 174">
                    <a:extLst>
                      <a:ext uri="{FF2B5EF4-FFF2-40B4-BE49-F238E27FC236}">
                        <a16:creationId xmlns:a16="http://schemas.microsoft.com/office/drawing/2014/main" id="{BCAD2854-B8B9-0048-8CE3-D5EB6ADE09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E9DF88D5-6FDF-454B-B6E1-0F1C23E5A8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63" name="ICOON_info">
                <a:extLst>
                  <a:ext uri="{FF2B5EF4-FFF2-40B4-BE49-F238E27FC236}">
                    <a16:creationId xmlns:a16="http://schemas.microsoft.com/office/drawing/2014/main" id="{F638E70B-27EE-5044-93CE-FE6D7FF053C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64" name="Ovaal 163">
                  <a:extLst>
                    <a:ext uri="{FF2B5EF4-FFF2-40B4-BE49-F238E27FC236}">
                      <a16:creationId xmlns:a16="http://schemas.microsoft.com/office/drawing/2014/main" id="{BD461EF2-D71B-1048-9434-7CC9C2CF4F6B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Graphic 163" descr="Informatie">
                  <a:extLst>
                    <a:ext uri="{FF2B5EF4-FFF2-40B4-BE49-F238E27FC236}">
                      <a16:creationId xmlns:a16="http://schemas.microsoft.com/office/drawing/2014/main" id="{A0E6386D-F5BA-E14E-9764-BDBB1D9E3E0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205" name="Tijdelijke aanduiding voor verticale tekst 14">
            <a:extLst>
              <a:ext uri="{FF2B5EF4-FFF2-40B4-BE49-F238E27FC236}">
                <a16:creationId xmlns:a16="http://schemas.microsoft.com/office/drawing/2014/main" id="{BCC965DD-9A03-C64B-AFF2-C132E6943004}"/>
              </a:ext>
            </a:extLst>
          </p:cNvPr>
          <p:cNvSpPr>
            <a:spLocks noGrp="1"/>
          </p:cNvSpPr>
          <p:nvPr>
            <p:ph type="body" orient="vert" sz="quarter" idx="39" hasCustomPrompt="1"/>
          </p:nvPr>
        </p:nvSpPr>
        <p:spPr>
          <a:xfrm>
            <a:off x="2220303" y="5498328"/>
            <a:ext cx="2171161" cy="455959"/>
          </a:xfrm>
        </p:spPr>
        <p:txBody>
          <a:bodyPr vert="horz" anchor="ctr" anchorCtr="0">
            <a:spAutoFit/>
          </a:bodyPr>
          <a:lstStyle>
            <a:lvl1pPr marL="12700" indent="-12700" algn="ctr"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.</a:t>
            </a:r>
          </a:p>
        </p:txBody>
      </p:sp>
      <p:sp>
        <p:nvSpPr>
          <p:cNvPr id="206" name="Tijdelijke aanduiding voor verticale tekst 14">
            <a:extLst>
              <a:ext uri="{FF2B5EF4-FFF2-40B4-BE49-F238E27FC236}">
                <a16:creationId xmlns:a16="http://schemas.microsoft.com/office/drawing/2014/main" id="{9B1F451C-BBE7-4E4B-9AC0-4FF77FD500AA}"/>
              </a:ext>
            </a:extLst>
          </p:cNvPr>
          <p:cNvSpPr>
            <a:spLocks noGrp="1"/>
          </p:cNvSpPr>
          <p:nvPr>
            <p:ph type="body" orient="vert" sz="quarter" idx="40" hasCustomPrompt="1"/>
          </p:nvPr>
        </p:nvSpPr>
        <p:spPr>
          <a:xfrm>
            <a:off x="5194341" y="5498328"/>
            <a:ext cx="2171161" cy="455959"/>
          </a:xfrm>
        </p:spPr>
        <p:txBody>
          <a:bodyPr vert="horz" anchor="ctr" anchorCtr="0">
            <a:spAutoFit/>
          </a:bodyPr>
          <a:lstStyle>
            <a:lvl1pPr marL="12700" indent="-12700" algn="ctr"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.</a:t>
            </a:r>
          </a:p>
        </p:txBody>
      </p:sp>
      <p:sp>
        <p:nvSpPr>
          <p:cNvPr id="207" name="Tijdelijke aanduiding voor verticale tekst 14">
            <a:extLst>
              <a:ext uri="{FF2B5EF4-FFF2-40B4-BE49-F238E27FC236}">
                <a16:creationId xmlns:a16="http://schemas.microsoft.com/office/drawing/2014/main" id="{A36A5B53-608A-784A-9F12-136547D819B6}"/>
              </a:ext>
            </a:extLst>
          </p:cNvPr>
          <p:cNvSpPr>
            <a:spLocks noGrp="1"/>
          </p:cNvSpPr>
          <p:nvPr>
            <p:ph type="body" orient="vert" sz="quarter" idx="41" hasCustomPrompt="1"/>
          </p:nvPr>
        </p:nvSpPr>
        <p:spPr>
          <a:xfrm>
            <a:off x="8181751" y="5498328"/>
            <a:ext cx="2171161" cy="455959"/>
          </a:xfrm>
        </p:spPr>
        <p:txBody>
          <a:bodyPr vert="horz" anchor="ctr" anchorCtr="0">
            <a:spAutoFit/>
          </a:bodyPr>
          <a:lstStyle>
            <a:lvl1pPr marL="12700" indent="-12700" algn="ctr"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.</a:t>
            </a:r>
          </a:p>
        </p:txBody>
      </p:sp>
      <p:sp>
        <p:nvSpPr>
          <p:cNvPr id="208" name="Tijdelijke aanduiding voor tekst 129">
            <a:extLst>
              <a:ext uri="{FF2B5EF4-FFF2-40B4-BE49-F238E27FC236}">
                <a16:creationId xmlns:a16="http://schemas.microsoft.com/office/drawing/2014/main" id="{1B412313-2256-9C45-8595-68AA389F3E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09" name="Tijdelijke aanduiding voor tekst 129">
            <a:extLst>
              <a:ext uri="{FF2B5EF4-FFF2-40B4-BE49-F238E27FC236}">
                <a16:creationId xmlns:a16="http://schemas.microsoft.com/office/drawing/2014/main" id="{2444FC1D-F2DC-7547-93F1-8E0C99D778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10" name="Tijdelijke aanduiding voor tekst 129">
            <a:extLst>
              <a:ext uri="{FF2B5EF4-FFF2-40B4-BE49-F238E27FC236}">
                <a16:creationId xmlns:a16="http://schemas.microsoft.com/office/drawing/2014/main" id="{F00A4B19-92E3-3A41-895B-5FF49E263D6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283199" y="4517070"/>
            <a:ext cx="28800" cy="720000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11" name="Tijdelijke aanduiding voor tekst 129">
            <a:extLst>
              <a:ext uri="{FF2B5EF4-FFF2-40B4-BE49-F238E27FC236}">
                <a16:creationId xmlns:a16="http://schemas.microsoft.com/office/drawing/2014/main" id="{05CE2163-5593-6A41-B3E1-ACCE94C3F8E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265521" y="4517070"/>
            <a:ext cx="28800" cy="720000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12" name="Tijdelijke aanduiding voor tekst 129">
            <a:extLst>
              <a:ext uri="{FF2B5EF4-FFF2-40B4-BE49-F238E27FC236}">
                <a16:creationId xmlns:a16="http://schemas.microsoft.com/office/drawing/2014/main" id="{3378CA0A-61AF-F04C-98EB-F59A033DA8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252931" y="4517070"/>
            <a:ext cx="28800" cy="720000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94735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4" grpId="0" animBg="1"/>
      <p:bldP spid="13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5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3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4" grpId="0" build="p" animBg="1">
        <p:tmplLst>
          <p:tmpl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47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0" grpId="0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2" grpId="0" build="p" animBg="1">
        <p:tmplLst>
          <p:tmpl>
            <p:tnLst>
              <p:par>
                <p:cTn presetID="22" presetClass="entr" presetSubtype="1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22" presetClass="entr" presetSubtype="1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2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 (9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4582174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" name="Tijdelijke aanduiding voor tekst 129">
            <a:extLst>
              <a:ext uri="{FF2B5EF4-FFF2-40B4-BE49-F238E27FC236}">
                <a16:creationId xmlns:a16="http://schemas.microsoft.com/office/drawing/2014/main" id="{E6A233B4-FE2C-B04B-8CB4-62B3444B05A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grpSp>
        <p:nvGrpSpPr>
          <p:cNvPr id="209" name="Groep 208">
            <a:extLst>
              <a:ext uri="{FF2B5EF4-FFF2-40B4-BE49-F238E27FC236}">
                <a16:creationId xmlns:a16="http://schemas.microsoft.com/office/drawing/2014/main" id="{6FCF798C-B7E4-F942-8DC9-3FD1AB8CACA8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210" name="Groep 209">
              <a:extLst>
                <a:ext uri="{FF2B5EF4-FFF2-40B4-BE49-F238E27FC236}">
                  <a16:creationId xmlns:a16="http://schemas.microsoft.com/office/drawing/2014/main" id="{0103C77F-F080-6F4D-B79B-B644F517F860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92" name="Ovaal 291">
                <a:extLst>
                  <a:ext uri="{FF2B5EF4-FFF2-40B4-BE49-F238E27FC236}">
                    <a16:creationId xmlns:a16="http://schemas.microsoft.com/office/drawing/2014/main" id="{68D4A4C7-F24A-284E-8D3E-6FF4682BCD6D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3" name="Ovaal 292">
                <a:extLst>
                  <a:ext uri="{FF2B5EF4-FFF2-40B4-BE49-F238E27FC236}">
                    <a16:creationId xmlns:a16="http://schemas.microsoft.com/office/drawing/2014/main" id="{6EB05605-E9D8-B54D-8473-6E096A6DECFA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4" name="Ovaal 293">
                <a:extLst>
                  <a:ext uri="{FF2B5EF4-FFF2-40B4-BE49-F238E27FC236}">
                    <a16:creationId xmlns:a16="http://schemas.microsoft.com/office/drawing/2014/main" id="{664485F8-B510-7249-8227-CF67DDAC1CD7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5" name="Ovaal 294">
                <a:extLst>
                  <a:ext uri="{FF2B5EF4-FFF2-40B4-BE49-F238E27FC236}">
                    <a16:creationId xmlns:a16="http://schemas.microsoft.com/office/drawing/2014/main" id="{F053B9AF-13E1-5047-A86A-6D9E5F48BE90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6" name="Ovaal 295">
                <a:extLst>
                  <a:ext uri="{FF2B5EF4-FFF2-40B4-BE49-F238E27FC236}">
                    <a16:creationId xmlns:a16="http://schemas.microsoft.com/office/drawing/2014/main" id="{C4E4C278-34D8-DC45-A336-D1525C6BF07D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7" name="Ovaal 296">
                <a:extLst>
                  <a:ext uri="{FF2B5EF4-FFF2-40B4-BE49-F238E27FC236}">
                    <a16:creationId xmlns:a16="http://schemas.microsoft.com/office/drawing/2014/main" id="{708A39C5-21D2-E24B-A222-16CA75AFDCA9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8" name="Ovaal 297">
                <a:extLst>
                  <a:ext uri="{FF2B5EF4-FFF2-40B4-BE49-F238E27FC236}">
                    <a16:creationId xmlns:a16="http://schemas.microsoft.com/office/drawing/2014/main" id="{6D5E8ECD-4BBF-C640-A8B3-D66A3574F2AC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9" name="Ovaal 298">
                <a:extLst>
                  <a:ext uri="{FF2B5EF4-FFF2-40B4-BE49-F238E27FC236}">
                    <a16:creationId xmlns:a16="http://schemas.microsoft.com/office/drawing/2014/main" id="{BD52E094-6363-364C-9E43-1E1299FE7640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0" name="Ovaal 299">
                <a:extLst>
                  <a:ext uri="{FF2B5EF4-FFF2-40B4-BE49-F238E27FC236}">
                    <a16:creationId xmlns:a16="http://schemas.microsoft.com/office/drawing/2014/main" id="{C4C0800E-BBEE-714C-A445-DCBB8A21CDAB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1" name="Ovaal 300">
                <a:extLst>
                  <a:ext uri="{FF2B5EF4-FFF2-40B4-BE49-F238E27FC236}">
                    <a16:creationId xmlns:a16="http://schemas.microsoft.com/office/drawing/2014/main" id="{57C0DE5E-0D7F-F541-9E4A-CF6A8261EF0A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2" name="Ovaal 301">
                <a:extLst>
                  <a:ext uri="{FF2B5EF4-FFF2-40B4-BE49-F238E27FC236}">
                    <a16:creationId xmlns:a16="http://schemas.microsoft.com/office/drawing/2014/main" id="{B9781393-FC2E-AD4C-B5CF-6540A6782256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3" name="Ovaal 302">
                <a:extLst>
                  <a:ext uri="{FF2B5EF4-FFF2-40B4-BE49-F238E27FC236}">
                    <a16:creationId xmlns:a16="http://schemas.microsoft.com/office/drawing/2014/main" id="{3E9624A6-B05D-EC4B-9D84-B707662452D8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4" name="Ovaal 303">
                <a:extLst>
                  <a:ext uri="{FF2B5EF4-FFF2-40B4-BE49-F238E27FC236}">
                    <a16:creationId xmlns:a16="http://schemas.microsoft.com/office/drawing/2014/main" id="{35A31FFD-48A9-BC4A-8D86-BB9C0ADA12C5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5" name="Ovaal 304">
                <a:extLst>
                  <a:ext uri="{FF2B5EF4-FFF2-40B4-BE49-F238E27FC236}">
                    <a16:creationId xmlns:a16="http://schemas.microsoft.com/office/drawing/2014/main" id="{D78FFC13-164D-C74A-9710-25501748E48B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6" name="Ovaal 305">
                <a:extLst>
                  <a:ext uri="{FF2B5EF4-FFF2-40B4-BE49-F238E27FC236}">
                    <a16:creationId xmlns:a16="http://schemas.microsoft.com/office/drawing/2014/main" id="{D2EE723A-5738-5644-A348-D092BCC5695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7" name="Ovaal 306">
                <a:extLst>
                  <a:ext uri="{FF2B5EF4-FFF2-40B4-BE49-F238E27FC236}">
                    <a16:creationId xmlns:a16="http://schemas.microsoft.com/office/drawing/2014/main" id="{311922F1-3E79-F847-BBA4-C59746454F84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8" name="Ovaal 307">
                <a:extLst>
                  <a:ext uri="{FF2B5EF4-FFF2-40B4-BE49-F238E27FC236}">
                    <a16:creationId xmlns:a16="http://schemas.microsoft.com/office/drawing/2014/main" id="{44F316FA-804C-7744-BA60-6495770CD12D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9" name="Ovaal 308">
                <a:extLst>
                  <a:ext uri="{FF2B5EF4-FFF2-40B4-BE49-F238E27FC236}">
                    <a16:creationId xmlns:a16="http://schemas.microsoft.com/office/drawing/2014/main" id="{1F35B9A5-F002-684D-97E2-606C85CA946B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0" name="Ovaal 309">
                <a:extLst>
                  <a:ext uri="{FF2B5EF4-FFF2-40B4-BE49-F238E27FC236}">
                    <a16:creationId xmlns:a16="http://schemas.microsoft.com/office/drawing/2014/main" id="{4CDFEB66-275E-4044-A8CA-308C1D59A5F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1" name="Ovaal 310">
                <a:extLst>
                  <a:ext uri="{FF2B5EF4-FFF2-40B4-BE49-F238E27FC236}">
                    <a16:creationId xmlns:a16="http://schemas.microsoft.com/office/drawing/2014/main" id="{662E778B-0AAD-6E4C-8ECF-525E129A7DB0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2" name="Ovaal 311">
                <a:extLst>
                  <a:ext uri="{FF2B5EF4-FFF2-40B4-BE49-F238E27FC236}">
                    <a16:creationId xmlns:a16="http://schemas.microsoft.com/office/drawing/2014/main" id="{38481F0F-6595-344A-A4CF-2C1016CBE53A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3" name="Ovaal 312">
                <a:extLst>
                  <a:ext uri="{FF2B5EF4-FFF2-40B4-BE49-F238E27FC236}">
                    <a16:creationId xmlns:a16="http://schemas.microsoft.com/office/drawing/2014/main" id="{CB5A87AC-16CA-9246-852D-46D54EF04A83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4" name="Ovaal 313">
                <a:extLst>
                  <a:ext uri="{FF2B5EF4-FFF2-40B4-BE49-F238E27FC236}">
                    <a16:creationId xmlns:a16="http://schemas.microsoft.com/office/drawing/2014/main" id="{175115A9-3A37-1B49-8163-03121970E021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5" name="Ovaal 314">
                <a:extLst>
                  <a:ext uri="{FF2B5EF4-FFF2-40B4-BE49-F238E27FC236}">
                    <a16:creationId xmlns:a16="http://schemas.microsoft.com/office/drawing/2014/main" id="{3976D9CC-1133-BA46-93FA-978D34FE15C0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6" name="Ovaal 315">
                <a:extLst>
                  <a:ext uri="{FF2B5EF4-FFF2-40B4-BE49-F238E27FC236}">
                    <a16:creationId xmlns:a16="http://schemas.microsoft.com/office/drawing/2014/main" id="{E52DF66B-BFAD-7D4D-80A3-3CABAA0D7921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7" name="Ovaal 316">
                <a:extLst>
                  <a:ext uri="{FF2B5EF4-FFF2-40B4-BE49-F238E27FC236}">
                    <a16:creationId xmlns:a16="http://schemas.microsoft.com/office/drawing/2014/main" id="{73611651-DB70-DF40-9FBA-29D4BE5DEB4E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1" name="Groep 210">
              <a:extLst>
                <a:ext uri="{FF2B5EF4-FFF2-40B4-BE49-F238E27FC236}">
                  <a16:creationId xmlns:a16="http://schemas.microsoft.com/office/drawing/2014/main" id="{9A06803E-6487-B943-8750-35F9DD9D12EE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266" name="Ovaal 265">
                <a:extLst>
                  <a:ext uri="{FF2B5EF4-FFF2-40B4-BE49-F238E27FC236}">
                    <a16:creationId xmlns:a16="http://schemas.microsoft.com/office/drawing/2014/main" id="{4CCD05D5-BCF6-4541-9A0F-30732179AD8F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7" name="Ovaal 266">
                <a:extLst>
                  <a:ext uri="{FF2B5EF4-FFF2-40B4-BE49-F238E27FC236}">
                    <a16:creationId xmlns:a16="http://schemas.microsoft.com/office/drawing/2014/main" id="{95EE3AFA-DF3C-4446-9485-FC6163E90671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8" name="Ovaal 267">
                <a:extLst>
                  <a:ext uri="{FF2B5EF4-FFF2-40B4-BE49-F238E27FC236}">
                    <a16:creationId xmlns:a16="http://schemas.microsoft.com/office/drawing/2014/main" id="{D99C0619-58B2-2C47-9AA8-5E120F0A4E7A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9" name="Ovaal 268">
                <a:extLst>
                  <a:ext uri="{FF2B5EF4-FFF2-40B4-BE49-F238E27FC236}">
                    <a16:creationId xmlns:a16="http://schemas.microsoft.com/office/drawing/2014/main" id="{2CE7615A-9A2B-3449-B797-887225717F39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0" name="Ovaal 269">
                <a:extLst>
                  <a:ext uri="{FF2B5EF4-FFF2-40B4-BE49-F238E27FC236}">
                    <a16:creationId xmlns:a16="http://schemas.microsoft.com/office/drawing/2014/main" id="{45C74486-1A5E-9243-961E-B2135BED8616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1" name="Ovaal 270">
                <a:extLst>
                  <a:ext uri="{FF2B5EF4-FFF2-40B4-BE49-F238E27FC236}">
                    <a16:creationId xmlns:a16="http://schemas.microsoft.com/office/drawing/2014/main" id="{DB87B1FA-DDB9-3A40-A5C3-0A76ADE08484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2" name="Ovaal 271">
                <a:extLst>
                  <a:ext uri="{FF2B5EF4-FFF2-40B4-BE49-F238E27FC236}">
                    <a16:creationId xmlns:a16="http://schemas.microsoft.com/office/drawing/2014/main" id="{B851D6C8-5028-AC46-9C7F-0AEC369D73B9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3" name="Ovaal 272">
                <a:extLst>
                  <a:ext uri="{FF2B5EF4-FFF2-40B4-BE49-F238E27FC236}">
                    <a16:creationId xmlns:a16="http://schemas.microsoft.com/office/drawing/2014/main" id="{DDC41930-37FD-8D47-A86C-E008D03231C2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4" name="Ovaal 273">
                <a:extLst>
                  <a:ext uri="{FF2B5EF4-FFF2-40B4-BE49-F238E27FC236}">
                    <a16:creationId xmlns:a16="http://schemas.microsoft.com/office/drawing/2014/main" id="{E4E304F8-1178-2941-92D6-69B15964ECAF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5" name="Ovaal 274">
                <a:extLst>
                  <a:ext uri="{FF2B5EF4-FFF2-40B4-BE49-F238E27FC236}">
                    <a16:creationId xmlns:a16="http://schemas.microsoft.com/office/drawing/2014/main" id="{65995AB1-39C0-CC46-B622-690822185B6F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6" name="Ovaal 275">
                <a:extLst>
                  <a:ext uri="{FF2B5EF4-FFF2-40B4-BE49-F238E27FC236}">
                    <a16:creationId xmlns:a16="http://schemas.microsoft.com/office/drawing/2014/main" id="{99EBDC6F-F9B9-D747-9C13-A793B95BB724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7" name="Ovaal 276">
                <a:extLst>
                  <a:ext uri="{FF2B5EF4-FFF2-40B4-BE49-F238E27FC236}">
                    <a16:creationId xmlns:a16="http://schemas.microsoft.com/office/drawing/2014/main" id="{65A267E6-12F9-E949-95BE-67FA1D95A62E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8" name="Ovaal 277">
                <a:extLst>
                  <a:ext uri="{FF2B5EF4-FFF2-40B4-BE49-F238E27FC236}">
                    <a16:creationId xmlns:a16="http://schemas.microsoft.com/office/drawing/2014/main" id="{24FCA0C6-24DA-8E47-9D09-F3F7FEE3A2E5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9" name="Ovaal 278">
                <a:extLst>
                  <a:ext uri="{FF2B5EF4-FFF2-40B4-BE49-F238E27FC236}">
                    <a16:creationId xmlns:a16="http://schemas.microsoft.com/office/drawing/2014/main" id="{A4602B73-AB7C-2244-842C-07E99CBCCB50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0" name="Ovaal 279">
                <a:extLst>
                  <a:ext uri="{FF2B5EF4-FFF2-40B4-BE49-F238E27FC236}">
                    <a16:creationId xmlns:a16="http://schemas.microsoft.com/office/drawing/2014/main" id="{EB3139D5-9A8A-0E4C-873E-EE2B36BB2F61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1" name="Ovaal 280">
                <a:extLst>
                  <a:ext uri="{FF2B5EF4-FFF2-40B4-BE49-F238E27FC236}">
                    <a16:creationId xmlns:a16="http://schemas.microsoft.com/office/drawing/2014/main" id="{1E64BC1E-5CE4-9949-B9B5-5FDEE28AA3D3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2" name="Ovaal 281">
                <a:extLst>
                  <a:ext uri="{FF2B5EF4-FFF2-40B4-BE49-F238E27FC236}">
                    <a16:creationId xmlns:a16="http://schemas.microsoft.com/office/drawing/2014/main" id="{E12D7370-0422-6546-A76F-00D390B71E18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3" name="Ovaal 282">
                <a:extLst>
                  <a:ext uri="{FF2B5EF4-FFF2-40B4-BE49-F238E27FC236}">
                    <a16:creationId xmlns:a16="http://schemas.microsoft.com/office/drawing/2014/main" id="{3CE64A83-0798-6E42-889F-4C657745C675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4" name="Ovaal 283">
                <a:extLst>
                  <a:ext uri="{FF2B5EF4-FFF2-40B4-BE49-F238E27FC236}">
                    <a16:creationId xmlns:a16="http://schemas.microsoft.com/office/drawing/2014/main" id="{123CE22D-EE83-5649-AEAF-72DC13B0AA35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5" name="Ovaal 284">
                <a:extLst>
                  <a:ext uri="{FF2B5EF4-FFF2-40B4-BE49-F238E27FC236}">
                    <a16:creationId xmlns:a16="http://schemas.microsoft.com/office/drawing/2014/main" id="{EB16AC53-90D2-AE40-A283-B92876FE0AF8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6" name="Ovaal 285">
                <a:extLst>
                  <a:ext uri="{FF2B5EF4-FFF2-40B4-BE49-F238E27FC236}">
                    <a16:creationId xmlns:a16="http://schemas.microsoft.com/office/drawing/2014/main" id="{E673141D-835D-8B4E-9094-E53EC1404995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7" name="Ovaal 286">
                <a:extLst>
                  <a:ext uri="{FF2B5EF4-FFF2-40B4-BE49-F238E27FC236}">
                    <a16:creationId xmlns:a16="http://schemas.microsoft.com/office/drawing/2014/main" id="{C40F366B-C30C-6F4F-883D-2F6CFEE54802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8" name="Ovaal 287">
                <a:extLst>
                  <a:ext uri="{FF2B5EF4-FFF2-40B4-BE49-F238E27FC236}">
                    <a16:creationId xmlns:a16="http://schemas.microsoft.com/office/drawing/2014/main" id="{2CCF69A4-BF0C-C540-9E81-6E5B55ED6637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9" name="Ovaal 288">
                <a:extLst>
                  <a:ext uri="{FF2B5EF4-FFF2-40B4-BE49-F238E27FC236}">
                    <a16:creationId xmlns:a16="http://schemas.microsoft.com/office/drawing/2014/main" id="{705D595C-01C7-A147-9201-B4BF9C970AA0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0" name="Ovaal 289">
                <a:extLst>
                  <a:ext uri="{FF2B5EF4-FFF2-40B4-BE49-F238E27FC236}">
                    <a16:creationId xmlns:a16="http://schemas.microsoft.com/office/drawing/2014/main" id="{602BEBF6-8A5A-B543-80DE-5F121504850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1" name="Ovaal 290">
                <a:extLst>
                  <a:ext uri="{FF2B5EF4-FFF2-40B4-BE49-F238E27FC236}">
                    <a16:creationId xmlns:a16="http://schemas.microsoft.com/office/drawing/2014/main" id="{51A2D40E-F9C1-BD40-97D3-DE864ED8FFC2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2" name="Groep 211">
              <a:extLst>
                <a:ext uri="{FF2B5EF4-FFF2-40B4-BE49-F238E27FC236}">
                  <a16:creationId xmlns:a16="http://schemas.microsoft.com/office/drawing/2014/main" id="{D0706599-4016-E34F-9FE2-A76404A43463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240" name="Ovaal 239">
                <a:extLst>
                  <a:ext uri="{FF2B5EF4-FFF2-40B4-BE49-F238E27FC236}">
                    <a16:creationId xmlns:a16="http://schemas.microsoft.com/office/drawing/2014/main" id="{C3DD8CAB-336D-F44B-873F-11324219A89C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1" name="Ovaal 240">
                <a:extLst>
                  <a:ext uri="{FF2B5EF4-FFF2-40B4-BE49-F238E27FC236}">
                    <a16:creationId xmlns:a16="http://schemas.microsoft.com/office/drawing/2014/main" id="{2F90658C-04BF-6648-9498-49F8BA2AF56E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2" name="Ovaal 241">
                <a:extLst>
                  <a:ext uri="{FF2B5EF4-FFF2-40B4-BE49-F238E27FC236}">
                    <a16:creationId xmlns:a16="http://schemas.microsoft.com/office/drawing/2014/main" id="{4AC45939-5F93-6844-AE9E-36470ECF06B1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3" name="Ovaal 242">
                <a:extLst>
                  <a:ext uri="{FF2B5EF4-FFF2-40B4-BE49-F238E27FC236}">
                    <a16:creationId xmlns:a16="http://schemas.microsoft.com/office/drawing/2014/main" id="{5A465A54-0764-2C42-BD1E-B6A2F460E9A8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4" name="Ovaal 243">
                <a:extLst>
                  <a:ext uri="{FF2B5EF4-FFF2-40B4-BE49-F238E27FC236}">
                    <a16:creationId xmlns:a16="http://schemas.microsoft.com/office/drawing/2014/main" id="{77B8A82B-B3EA-0046-9A63-2A45443CB448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5" name="Ovaal 244">
                <a:extLst>
                  <a:ext uri="{FF2B5EF4-FFF2-40B4-BE49-F238E27FC236}">
                    <a16:creationId xmlns:a16="http://schemas.microsoft.com/office/drawing/2014/main" id="{F4DC33E9-CC1A-3E40-9EA7-FE535CF21EEF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6" name="Ovaal 245">
                <a:extLst>
                  <a:ext uri="{FF2B5EF4-FFF2-40B4-BE49-F238E27FC236}">
                    <a16:creationId xmlns:a16="http://schemas.microsoft.com/office/drawing/2014/main" id="{68D0F703-CC80-9941-AD36-B1048563E63C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7" name="Ovaal 246">
                <a:extLst>
                  <a:ext uri="{FF2B5EF4-FFF2-40B4-BE49-F238E27FC236}">
                    <a16:creationId xmlns:a16="http://schemas.microsoft.com/office/drawing/2014/main" id="{350ABA3E-F300-DE40-AFF8-E7437B81ADA6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8" name="Ovaal 247">
                <a:extLst>
                  <a:ext uri="{FF2B5EF4-FFF2-40B4-BE49-F238E27FC236}">
                    <a16:creationId xmlns:a16="http://schemas.microsoft.com/office/drawing/2014/main" id="{925850E0-FF22-814A-BE4C-9B572DB45719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9" name="Ovaal 248">
                <a:extLst>
                  <a:ext uri="{FF2B5EF4-FFF2-40B4-BE49-F238E27FC236}">
                    <a16:creationId xmlns:a16="http://schemas.microsoft.com/office/drawing/2014/main" id="{D8E13D3D-6253-9A4C-93D0-8418AEE872CF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0" name="Ovaal 249">
                <a:extLst>
                  <a:ext uri="{FF2B5EF4-FFF2-40B4-BE49-F238E27FC236}">
                    <a16:creationId xmlns:a16="http://schemas.microsoft.com/office/drawing/2014/main" id="{0DA9F677-492B-9347-8BFB-CBB6A37BDE60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1" name="Ovaal 250">
                <a:extLst>
                  <a:ext uri="{FF2B5EF4-FFF2-40B4-BE49-F238E27FC236}">
                    <a16:creationId xmlns:a16="http://schemas.microsoft.com/office/drawing/2014/main" id="{1ADCC6C4-3F83-C14E-820D-636569245D00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2" name="Ovaal 251">
                <a:extLst>
                  <a:ext uri="{FF2B5EF4-FFF2-40B4-BE49-F238E27FC236}">
                    <a16:creationId xmlns:a16="http://schemas.microsoft.com/office/drawing/2014/main" id="{5F9B38DF-60BF-3042-8E2C-4365A6872B08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3" name="Ovaal 252">
                <a:extLst>
                  <a:ext uri="{FF2B5EF4-FFF2-40B4-BE49-F238E27FC236}">
                    <a16:creationId xmlns:a16="http://schemas.microsoft.com/office/drawing/2014/main" id="{30F299D8-A248-7944-B86A-443FA6DDFE17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4" name="Ovaal 253">
                <a:extLst>
                  <a:ext uri="{FF2B5EF4-FFF2-40B4-BE49-F238E27FC236}">
                    <a16:creationId xmlns:a16="http://schemas.microsoft.com/office/drawing/2014/main" id="{5FD7011A-002F-EE45-AB91-B648D759379D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5" name="Ovaal 254">
                <a:extLst>
                  <a:ext uri="{FF2B5EF4-FFF2-40B4-BE49-F238E27FC236}">
                    <a16:creationId xmlns:a16="http://schemas.microsoft.com/office/drawing/2014/main" id="{93EC2606-1B61-C64E-B90F-5C334C07A20B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6" name="Ovaal 255">
                <a:extLst>
                  <a:ext uri="{FF2B5EF4-FFF2-40B4-BE49-F238E27FC236}">
                    <a16:creationId xmlns:a16="http://schemas.microsoft.com/office/drawing/2014/main" id="{C6B191FF-10FB-F74A-BAAC-E0F0E602A381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7" name="Ovaal 256">
                <a:extLst>
                  <a:ext uri="{FF2B5EF4-FFF2-40B4-BE49-F238E27FC236}">
                    <a16:creationId xmlns:a16="http://schemas.microsoft.com/office/drawing/2014/main" id="{D8A492BB-562C-5A4B-8767-37F50822BA67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8" name="Ovaal 257">
                <a:extLst>
                  <a:ext uri="{FF2B5EF4-FFF2-40B4-BE49-F238E27FC236}">
                    <a16:creationId xmlns:a16="http://schemas.microsoft.com/office/drawing/2014/main" id="{C64245C3-8E9C-C245-8A39-AB46679DE420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9" name="Ovaal 258">
                <a:extLst>
                  <a:ext uri="{FF2B5EF4-FFF2-40B4-BE49-F238E27FC236}">
                    <a16:creationId xmlns:a16="http://schemas.microsoft.com/office/drawing/2014/main" id="{6B25AEFA-1519-1D43-AF0B-56E5E807676D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0" name="Ovaal 259">
                <a:extLst>
                  <a:ext uri="{FF2B5EF4-FFF2-40B4-BE49-F238E27FC236}">
                    <a16:creationId xmlns:a16="http://schemas.microsoft.com/office/drawing/2014/main" id="{8199B04A-E15C-5948-87EB-C2AC2BC19FFA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1" name="Ovaal 260">
                <a:extLst>
                  <a:ext uri="{FF2B5EF4-FFF2-40B4-BE49-F238E27FC236}">
                    <a16:creationId xmlns:a16="http://schemas.microsoft.com/office/drawing/2014/main" id="{96279EA3-82B6-0446-9A79-C7F1F549F065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2" name="Ovaal 261">
                <a:extLst>
                  <a:ext uri="{FF2B5EF4-FFF2-40B4-BE49-F238E27FC236}">
                    <a16:creationId xmlns:a16="http://schemas.microsoft.com/office/drawing/2014/main" id="{5363EF98-F1A3-7347-BB6D-FC3B27F49DFD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3" name="Ovaal 262">
                <a:extLst>
                  <a:ext uri="{FF2B5EF4-FFF2-40B4-BE49-F238E27FC236}">
                    <a16:creationId xmlns:a16="http://schemas.microsoft.com/office/drawing/2014/main" id="{BDE3C1E0-B065-9146-88CE-8ECF41CFDFB1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4" name="Ovaal 263">
                <a:extLst>
                  <a:ext uri="{FF2B5EF4-FFF2-40B4-BE49-F238E27FC236}">
                    <a16:creationId xmlns:a16="http://schemas.microsoft.com/office/drawing/2014/main" id="{C0B282C3-EC33-A448-A4D3-85F1A91345CE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5" name="Ovaal 264">
                <a:extLst>
                  <a:ext uri="{FF2B5EF4-FFF2-40B4-BE49-F238E27FC236}">
                    <a16:creationId xmlns:a16="http://schemas.microsoft.com/office/drawing/2014/main" id="{64716368-896D-4A42-A1F0-3944D7904057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13" name="Groep 212">
              <a:extLst>
                <a:ext uri="{FF2B5EF4-FFF2-40B4-BE49-F238E27FC236}">
                  <a16:creationId xmlns:a16="http://schemas.microsoft.com/office/drawing/2014/main" id="{270954D6-A36A-F345-AEFB-3795BCDA7379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14" name="Ovaal 213">
                <a:extLst>
                  <a:ext uri="{FF2B5EF4-FFF2-40B4-BE49-F238E27FC236}">
                    <a16:creationId xmlns:a16="http://schemas.microsoft.com/office/drawing/2014/main" id="{E5D1E27C-8F74-DB4E-B5EC-E9F8817363AD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5" name="Ovaal 214">
                <a:extLst>
                  <a:ext uri="{FF2B5EF4-FFF2-40B4-BE49-F238E27FC236}">
                    <a16:creationId xmlns:a16="http://schemas.microsoft.com/office/drawing/2014/main" id="{E1509674-CE9B-4C46-95F0-E72867EF5A68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6" name="Ovaal 215">
                <a:extLst>
                  <a:ext uri="{FF2B5EF4-FFF2-40B4-BE49-F238E27FC236}">
                    <a16:creationId xmlns:a16="http://schemas.microsoft.com/office/drawing/2014/main" id="{A9BA9619-ACB7-674E-B814-55D24CBAB83B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7" name="Ovaal 216">
                <a:extLst>
                  <a:ext uri="{FF2B5EF4-FFF2-40B4-BE49-F238E27FC236}">
                    <a16:creationId xmlns:a16="http://schemas.microsoft.com/office/drawing/2014/main" id="{0DC219A7-928A-1348-8CF6-EE71E2DC5873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8" name="Ovaal 217">
                <a:extLst>
                  <a:ext uri="{FF2B5EF4-FFF2-40B4-BE49-F238E27FC236}">
                    <a16:creationId xmlns:a16="http://schemas.microsoft.com/office/drawing/2014/main" id="{3D8DB06B-CC2C-844C-8E02-19D70FFC7C08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9" name="Ovaal 218">
                <a:extLst>
                  <a:ext uri="{FF2B5EF4-FFF2-40B4-BE49-F238E27FC236}">
                    <a16:creationId xmlns:a16="http://schemas.microsoft.com/office/drawing/2014/main" id="{04157598-931E-7848-912E-51B48B071916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0" name="Ovaal 219">
                <a:extLst>
                  <a:ext uri="{FF2B5EF4-FFF2-40B4-BE49-F238E27FC236}">
                    <a16:creationId xmlns:a16="http://schemas.microsoft.com/office/drawing/2014/main" id="{EFC4CCFC-0011-1F4C-8EC9-6DD23F86DD49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1" name="Ovaal 220">
                <a:extLst>
                  <a:ext uri="{FF2B5EF4-FFF2-40B4-BE49-F238E27FC236}">
                    <a16:creationId xmlns:a16="http://schemas.microsoft.com/office/drawing/2014/main" id="{0050D6CF-85F7-9A43-9546-791944DAF54B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2" name="Ovaal 221">
                <a:extLst>
                  <a:ext uri="{FF2B5EF4-FFF2-40B4-BE49-F238E27FC236}">
                    <a16:creationId xmlns:a16="http://schemas.microsoft.com/office/drawing/2014/main" id="{D2119C57-FCA5-B749-BC7E-DD7EAB1FFD66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3" name="Ovaal 222">
                <a:extLst>
                  <a:ext uri="{FF2B5EF4-FFF2-40B4-BE49-F238E27FC236}">
                    <a16:creationId xmlns:a16="http://schemas.microsoft.com/office/drawing/2014/main" id="{25EC78BC-CF8D-8646-8B84-3609830A6504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4" name="Ovaal 223">
                <a:extLst>
                  <a:ext uri="{FF2B5EF4-FFF2-40B4-BE49-F238E27FC236}">
                    <a16:creationId xmlns:a16="http://schemas.microsoft.com/office/drawing/2014/main" id="{8417A399-9D82-9146-936A-CDC14381220C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5" name="Ovaal 224">
                <a:extLst>
                  <a:ext uri="{FF2B5EF4-FFF2-40B4-BE49-F238E27FC236}">
                    <a16:creationId xmlns:a16="http://schemas.microsoft.com/office/drawing/2014/main" id="{0BE1E313-681E-9442-8244-1793DEA3493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6" name="Ovaal 225">
                <a:extLst>
                  <a:ext uri="{FF2B5EF4-FFF2-40B4-BE49-F238E27FC236}">
                    <a16:creationId xmlns:a16="http://schemas.microsoft.com/office/drawing/2014/main" id="{29992645-8971-8341-A1A0-71F6F841659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7" name="Ovaal 226">
                <a:extLst>
                  <a:ext uri="{FF2B5EF4-FFF2-40B4-BE49-F238E27FC236}">
                    <a16:creationId xmlns:a16="http://schemas.microsoft.com/office/drawing/2014/main" id="{B9B470DA-347E-0B40-B839-386E4ED276B2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8" name="Ovaal 227">
                <a:extLst>
                  <a:ext uri="{FF2B5EF4-FFF2-40B4-BE49-F238E27FC236}">
                    <a16:creationId xmlns:a16="http://schemas.microsoft.com/office/drawing/2014/main" id="{3BF837DD-5C62-CE4A-9772-D2D1111C600C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9" name="Ovaal 228">
                <a:extLst>
                  <a:ext uri="{FF2B5EF4-FFF2-40B4-BE49-F238E27FC236}">
                    <a16:creationId xmlns:a16="http://schemas.microsoft.com/office/drawing/2014/main" id="{3E694238-8505-7C4D-936F-42A27503C4C5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0" name="Ovaal 229">
                <a:extLst>
                  <a:ext uri="{FF2B5EF4-FFF2-40B4-BE49-F238E27FC236}">
                    <a16:creationId xmlns:a16="http://schemas.microsoft.com/office/drawing/2014/main" id="{F97ACE0D-D1DC-2445-852B-C82DA824BDC8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1" name="Ovaal 230">
                <a:extLst>
                  <a:ext uri="{FF2B5EF4-FFF2-40B4-BE49-F238E27FC236}">
                    <a16:creationId xmlns:a16="http://schemas.microsoft.com/office/drawing/2014/main" id="{C01BE682-8C1E-144F-9E55-965233CC5FE1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2" name="Ovaal 231">
                <a:extLst>
                  <a:ext uri="{FF2B5EF4-FFF2-40B4-BE49-F238E27FC236}">
                    <a16:creationId xmlns:a16="http://schemas.microsoft.com/office/drawing/2014/main" id="{E3C4D207-5C16-A44B-BB9F-D868EBEFDCD9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3" name="Ovaal 232">
                <a:extLst>
                  <a:ext uri="{FF2B5EF4-FFF2-40B4-BE49-F238E27FC236}">
                    <a16:creationId xmlns:a16="http://schemas.microsoft.com/office/drawing/2014/main" id="{7E9CF87A-9D7E-C640-A8FD-E577F6EC0EC7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4" name="Ovaal 233">
                <a:extLst>
                  <a:ext uri="{FF2B5EF4-FFF2-40B4-BE49-F238E27FC236}">
                    <a16:creationId xmlns:a16="http://schemas.microsoft.com/office/drawing/2014/main" id="{C2CFEE9F-B6FC-5040-845E-41D21D5123BF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5" name="Ovaal 234">
                <a:extLst>
                  <a:ext uri="{FF2B5EF4-FFF2-40B4-BE49-F238E27FC236}">
                    <a16:creationId xmlns:a16="http://schemas.microsoft.com/office/drawing/2014/main" id="{3C449C10-C0A2-B841-8590-F3F0FD8F4C2B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6" name="Ovaal 235">
                <a:extLst>
                  <a:ext uri="{FF2B5EF4-FFF2-40B4-BE49-F238E27FC236}">
                    <a16:creationId xmlns:a16="http://schemas.microsoft.com/office/drawing/2014/main" id="{B7107852-52D0-0948-B174-7BAA3DBE1249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7" name="Ovaal 236">
                <a:extLst>
                  <a:ext uri="{FF2B5EF4-FFF2-40B4-BE49-F238E27FC236}">
                    <a16:creationId xmlns:a16="http://schemas.microsoft.com/office/drawing/2014/main" id="{DA073F4B-2691-D145-80D8-860538D5E35D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8" name="Ovaal 237">
                <a:extLst>
                  <a:ext uri="{FF2B5EF4-FFF2-40B4-BE49-F238E27FC236}">
                    <a16:creationId xmlns:a16="http://schemas.microsoft.com/office/drawing/2014/main" id="{2CE62DA1-84E7-304A-B2FD-C2FFEFA7AB18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9" name="Ovaal 238">
                <a:extLst>
                  <a:ext uri="{FF2B5EF4-FFF2-40B4-BE49-F238E27FC236}">
                    <a16:creationId xmlns:a16="http://schemas.microsoft.com/office/drawing/2014/main" id="{3C691C91-164C-3C46-97B8-4D4B4F67D601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141" name="Rechthoek: afgeronde hoeken 10">
            <a:extLst>
              <a:ext uri="{FF2B5EF4-FFF2-40B4-BE49-F238E27FC236}">
                <a16:creationId xmlns:a16="http://schemas.microsoft.com/office/drawing/2014/main" id="{BC0E7EFD-3A33-8A4F-A517-DA0C920C8A33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Partners (x9)</a:t>
            </a: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FF08AC4B-BEA0-D24F-9136-18AC488634AE}"/>
              </a:ext>
            </a:extLst>
          </p:cNvPr>
          <p:cNvGrpSpPr/>
          <p:nvPr userDrawn="1"/>
        </p:nvGrpSpPr>
        <p:grpSpPr>
          <a:xfrm>
            <a:off x="12377595" y="0"/>
            <a:ext cx="3693386" cy="6857760"/>
            <a:chOff x="-3786437" y="0"/>
            <a:chExt cx="3693386" cy="6857760"/>
          </a:xfrm>
        </p:grpSpPr>
        <p:sp>
          <p:nvSpPr>
            <p:cNvPr id="143" name="Rechthoek 142">
              <a:extLst>
                <a:ext uri="{FF2B5EF4-FFF2-40B4-BE49-F238E27FC236}">
                  <a16:creationId xmlns:a16="http://schemas.microsoft.com/office/drawing/2014/main" id="{17B20106-5B15-814A-A7D2-1675C880610E}"/>
                </a:ext>
              </a:extLst>
            </p:cNvPr>
            <p:cNvSpPr/>
            <p:nvPr userDrawn="1"/>
          </p:nvSpPr>
          <p:spPr>
            <a:xfrm>
              <a:off x="-3786437" y="6029760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4" name="INSTRUCTIE">
              <a:extLst>
                <a:ext uri="{FF2B5EF4-FFF2-40B4-BE49-F238E27FC236}">
                  <a16:creationId xmlns:a16="http://schemas.microsoft.com/office/drawing/2014/main" id="{827387C8-4203-3A4C-8093-C9F9C6B9E1FA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6177730"/>
              <a:chOff x="-3786165" y="0"/>
              <a:chExt cx="3693114" cy="617773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B6DE7D0-A017-434D-A786-F3F4EAE767B1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6025208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6" name="Ovaal 145">
                <a:extLst>
                  <a:ext uri="{FF2B5EF4-FFF2-40B4-BE49-F238E27FC236}">
                    <a16:creationId xmlns:a16="http://schemas.microsoft.com/office/drawing/2014/main" id="{D52A929D-9C9A-E144-B7AE-3C1AE9BF0683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7" name="Rechthoek 146">
                <a:extLst>
                  <a:ext uri="{FF2B5EF4-FFF2-40B4-BE49-F238E27FC236}">
                    <a16:creationId xmlns:a16="http://schemas.microsoft.com/office/drawing/2014/main" id="{4C4B267D-5451-3D49-96F2-A7031EF195E6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8" name="Groep 147">
                <a:extLst>
                  <a:ext uri="{FF2B5EF4-FFF2-40B4-BE49-F238E27FC236}">
                    <a16:creationId xmlns:a16="http://schemas.microsoft.com/office/drawing/2014/main" id="{C71F2544-6164-624B-B0BB-0B19B505639D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202" name="Rechthoek 201">
                  <a:extLst>
                    <a:ext uri="{FF2B5EF4-FFF2-40B4-BE49-F238E27FC236}">
                      <a16:creationId xmlns:a16="http://schemas.microsoft.com/office/drawing/2014/main" id="{1AC8DF3E-B4F5-2340-8711-40647963A82E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3" name="Ovaal 202">
                  <a:extLst>
                    <a:ext uri="{FF2B5EF4-FFF2-40B4-BE49-F238E27FC236}">
                      <a16:creationId xmlns:a16="http://schemas.microsoft.com/office/drawing/2014/main" id="{F0855B67-E473-9748-B28C-7070B2DD13B8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4" name="Vrije vorm: vorm 245">
                  <a:extLst>
                    <a:ext uri="{FF2B5EF4-FFF2-40B4-BE49-F238E27FC236}">
                      <a16:creationId xmlns:a16="http://schemas.microsoft.com/office/drawing/2014/main" id="{9B65C5A8-B18B-2740-A547-B940D263B46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5" name="Rechthoek: afgeronde hoeken 246">
                  <a:extLst>
                    <a:ext uri="{FF2B5EF4-FFF2-40B4-BE49-F238E27FC236}">
                      <a16:creationId xmlns:a16="http://schemas.microsoft.com/office/drawing/2014/main" id="{FA110D01-D5D5-D341-A637-D8B4016F39FA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6" name="Rechte verbindingslijn 205">
                  <a:extLst>
                    <a:ext uri="{FF2B5EF4-FFF2-40B4-BE49-F238E27FC236}">
                      <a16:creationId xmlns:a16="http://schemas.microsoft.com/office/drawing/2014/main" id="{7D0730CD-F379-0840-B9B0-06DD6F1740B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7" name="Rechte verbindingslijn 206">
                  <a:extLst>
                    <a:ext uri="{FF2B5EF4-FFF2-40B4-BE49-F238E27FC236}">
                      <a16:creationId xmlns:a16="http://schemas.microsoft.com/office/drawing/2014/main" id="{B72DBCF5-DBB6-EF45-AC3C-BE3FF0A9F885}"/>
                    </a:ext>
                  </a:extLst>
                </p:cNvPr>
                <p:cNvCxnSpPr>
                  <a:cxnSpLocks/>
                  <a:stCxn id="20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61ECBBC9-4EE7-FE47-B954-C14EE1EED8D1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2DB90AC9-D24B-ED40-967C-716B4A8DB3A7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1" name="Groep 150">
                <a:extLst>
                  <a:ext uri="{FF2B5EF4-FFF2-40B4-BE49-F238E27FC236}">
                    <a16:creationId xmlns:a16="http://schemas.microsoft.com/office/drawing/2014/main" id="{B899454A-F710-6C44-9FC3-C3E44F4B33F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0041D62A-2C94-5C43-9020-BD36CA14FB1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200" name="Rechte verbindingslijn 199">
                  <a:extLst>
                    <a:ext uri="{FF2B5EF4-FFF2-40B4-BE49-F238E27FC236}">
                      <a16:creationId xmlns:a16="http://schemas.microsoft.com/office/drawing/2014/main" id="{64D21FCE-E593-2943-83B2-1FCE34ACB692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201" name="Gelijkbenige driehoek 242">
                  <a:extLst>
                    <a:ext uri="{FF2B5EF4-FFF2-40B4-BE49-F238E27FC236}">
                      <a16:creationId xmlns:a16="http://schemas.microsoft.com/office/drawing/2014/main" id="{271B796A-9FF7-574E-9518-D7BFF8B0210F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43DD8669-AA78-5F44-ADC4-CFBEDE823802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0467E97A-F6B8-C841-8D1F-0DB94896C9E4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4" name="ICOON_info">
                <a:extLst>
                  <a:ext uri="{FF2B5EF4-FFF2-40B4-BE49-F238E27FC236}">
                    <a16:creationId xmlns:a16="http://schemas.microsoft.com/office/drawing/2014/main" id="{2584AFE2-6108-9B4E-A60B-5B755417EA97}"/>
                  </a:ext>
                </a:extLst>
              </p:cNvPr>
              <p:cNvGrpSpPr/>
              <p:nvPr userDrawn="1"/>
            </p:nvGrpSpPr>
            <p:grpSpPr>
              <a:xfrm>
                <a:off x="-376736" y="5894045"/>
                <a:ext cx="283685" cy="283685"/>
                <a:chOff x="-510741" y="5913713"/>
                <a:chExt cx="267555" cy="267555"/>
              </a:xfrm>
            </p:grpSpPr>
            <p:sp>
              <p:nvSpPr>
                <p:cNvPr id="197" name="Ovaal 196">
                  <a:extLst>
                    <a:ext uri="{FF2B5EF4-FFF2-40B4-BE49-F238E27FC236}">
                      <a16:creationId xmlns:a16="http://schemas.microsoft.com/office/drawing/2014/main" id="{38FA57E3-60DF-D64E-8F0F-8407F8F8B687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8" name="Graphic 163" descr="Informatie">
                  <a:extLst>
                    <a:ext uri="{FF2B5EF4-FFF2-40B4-BE49-F238E27FC236}">
                      <a16:creationId xmlns:a16="http://schemas.microsoft.com/office/drawing/2014/main" id="{F29F4789-1A57-7C47-B0DD-D4198BF5FA8A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5" name="Ovaal 154">
                <a:extLst>
                  <a:ext uri="{FF2B5EF4-FFF2-40B4-BE49-F238E27FC236}">
                    <a16:creationId xmlns:a16="http://schemas.microsoft.com/office/drawing/2014/main" id="{1014750D-C210-4F40-A5BB-37326EDE57F9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9C606513-CCF1-4540-ADF2-8D4A7410016C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57" name="Groep 156">
                <a:extLst>
                  <a:ext uri="{FF2B5EF4-FFF2-40B4-BE49-F238E27FC236}">
                    <a16:creationId xmlns:a16="http://schemas.microsoft.com/office/drawing/2014/main" id="{45C76B89-D5B3-8141-A62C-6B2686309F31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1" name="Groep 180">
                  <a:extLst>
                    <a:ext uri="{FF2B5EF4-FFF2-40B4-BE49-F238E27FC236}">
                      <a16:creationId xmlns:a16="http://schemas.microsoft.com/office/drawing/2014/main" id="{E3D5D1EB-FFF7-DE43-A9D5-03C91CFD5D10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D68DD84A-2780-8848-AA6C-4B79501EAC5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1" name="Groep 190">
                      <a:extLst>
                        <a:ext uri="{FF2B5EF4-FFF2-40B4-BE49-F238E27FC236}">
                          <a16:creationId xmlns:a16="http://schemas.microsoft.com/office/drawing/2014/main" id="{5647F731-A1A7-A147-B8DB-B89F8E75B01E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870D27D8-0B93-F94B-866E-57B90F58DA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Rechthoek 194">
                        <a:extLst>
                          <a:ext uri="{FF2B5EF4-FFF2-40B4-BE49-F238E27FC236}">
                            <a16:creationId xmlns:a16="http://schemas.microsoft.com/office/drawing/2014/main" id="{9D87E4AC-B416-9E45-B9E0-5199F47E6ED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6" name="Ovaal 195">
                        <a:extLst>
                          <a:ext uri="{FF2B5EF4-FFF2-40B4-BE49-F238E27FC236}">
                            <a16:creationId xmlns:a16="http://schemas.microsoft.com/office/drawing/2014/main" id="{659DD8E8-940B-5D40-9F1A-FDF6413BE46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D279D0CF-0501-8C43-8F14-B6C4A54FEE4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3" name="Afbeelding 192">
                      <a:extLst>
                        <a:ext uri="{FF2B5EF4-FFF2-40B4-BE49-F238E27FC236}">
                          <a16:creationId xmlns:a16="http://schemas.microsoft.com/office/drawing/2014/main" id="{0F01C46C-B098-FE43-B191-0AE31FC7350D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D136EC18-77EB-414B-93E1-E369A2B5FF0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21D1134-6F42-AF4D-8DB7-6383C57D76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90" name="Rechthoek 189">
                      <a:extLst>
                        <a:ext uri="{FF2B5EF4-FFF2-40B4-BE49-F238E27FC236}">
                          <a16:creationId xmlns:a16="http://schemas.microsoft.com/office/drawing/2014/main" id="{5857F8E4-F849-BA49-873A-0A3DA0009D1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6" name="Groep 185">
                    <a:extLst>
                      <a:ext uri="{FF2B5EF4-FFF2-40B4-BE49-F238E27FC236}">
                        <a16:creationId xmlns:a16="http://schemas.microsoft.com/office/drawing/2014/main" id="{E2AFF234-685B-344D-A1AD-DCC13EA889A3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A92D1656-1CCC-E24E-BD2B-06C9E78CCF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DA5098C7-F649-2E40-8A7D-56DD160AC6C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2" name="Rechthoek 181">
                  <a:extLst>
                    <a:ext uri="{FF2B5EF4-FFF2-40B4-BE49-F238E27FC236}">
                      <a16:creationId xmlns:a16="http://schemas.microsoft.com/office/drawing/2014/main" id="{92CA25EE-C070-DF40-B58E-9CB12745C5F2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3" name="Gelijkbenige driehoek 224">
                  <a:extLst>
                    <a:ext uri="{FF2B5EF4-FFF2-40B4-BE49-F238E27FC236}">
                      <a16:creationId xmlns:a16="http://schemas.microsoft.com/office/drawing/2014/main" id="{7E9725DE-7533-E34D-BE05-6186DE20C3EB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9ECECBC1-3E2F-F048-9596-FB4F40F4AE4A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9" name="Groep 158">
                <a:extLst>
                  <a:ext uri="{FF2B5EF4-FFF2-40B4-BE49-F238E27FC236}">
                    <a16:creationId xmlns:a16="http://schemas.microsoft.com/office/drawing/2014/main" id="{3EA666A5-AD04-614E-93E8-EB76F5624D19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0D31676F-5C61-E44B-8388-1DAFFE28F2A6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Rechthoek 160">
                  <a:extLst>
                    <a:ext uri="{FF2B5EF4-FFF2-40B4-BE49-F238E27FC236}">
                      <a16:creationId xmlns:a16="http://schemas.microsoft.com/office/drawing/2014/main" id="{54242E89-804A-744F-811B-0BE6B423E68B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61">
                  <a:extLst>
                    <a:ext uri="{FF2B5EF4-FFF2-40B4-BE49-F238E27FC236}">
                      <a16:creationId xmlns:a16="http://schemas.microsoft.com/office/drawing/2014/main" id="{FC4A1AEB-A28E-5B4C-AAE8-9183B8ABCE70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75" name="Rechthoek: afgeronde hoeken 216">
                    <a:extLst>
                      <a:ext uri="{FF2B5EF4-FFF2-40B4-BE49-F238E27FC236}">
                        <a16:creationId xmlns:a16="http://schemas.microsoft.com/office/drawing/2014/main" id="{05F1EE35-23B6-D644-9ECA-0552C4A1C14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72282202-530B-3D4D-AB73-5F8060E9B1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A9184FF3-BB55-9444-8364-0E1F7B18F0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2AB23FEA-FEC9-FC47-AD52-D6E0FB226B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2379BDF6-E69E-FB44-A7D3-54591F88EC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0" name="Rechthoek 179">
                    <a:extLst>
                      <a:ext uri="{FF2B5EF4-FFF2-40B4-BE49-F238E27FC236}">
                        <a16:creationId xmlns:a16="http://schemas.microsoft.com/office/drawing/2014/main" id="{D9F336F2-6F80-8149-A0CB-5D1907BC05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E48DFADC-EC26-F64D-91BC-DB8B483FDA9B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67" name="Groep 166">
                    <a:extLst>
                      <a:ext uri="{FF2B5EF4-FFF2-40B4-BE49-F238E27FC236}">
                        <a16:creationId xmlns:a16="http://schemas.microsoft.com/office/drawing/2014/main" id="{97D896E8-6D8C-9A43-839A-E9EC00D1991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69" name="Rechthoek: afgeronde hoeken 210">
                      <a:extLst>
                        <a:ext uri="{FF2B5EF4-FFF2-40B4-BE49-F238E27FC236}">
                          <a16:creationId xmlns:a16="http://schemas.microsoft.com/office/drawing/2014/main" id="{8EEA1DB1-ABFE-AE4C-94E4-FA6F932FA17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FED0080D-2EE8-CE4E-866C-C48DF7B4237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64CA3F77-0F82-9449-A3B1-0973D715FF7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2" name="Rechthoek 171">
                      <a:extLst>
                        <a:ext uri="{FF2B5EF4-FFF2-40B4-BE49-F238E27FC236}">
                          <a16:creationId xmlns:a16="http://schemas.microsoft.com/office/drawing/2014/main" id="{88B73F7B-14B9-894C-A0E6-560DC77524F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3" name="Rechthoek 172">
                      <a:extLst>
                        <a:ext uri="{FF2B5EF4-FFF2-40B4-BE49-F238E27FC236}">
                          <a16:creationId xmlns:a16="http://schemas.microsoft.com/office/drawing/2014/main" id="{413C460E-45CF-D94B-9A6D-312DA611CFA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4" name="Rechthoek 173">
                      <a:extLst>
                        <a:ext uri="{FF2B5EF4-FFF2-40B4-BE49-F238E27FC236}">
                          <a16:creationId xmlns:a16="http://schemas.microsoft.com/office/drawing/2014/main" id="{557C7D0B-7423-184A-8C96-34A5548E57F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8" name="Boog 167">
                    <a:extLst>
                      <a:ext uri="{FF2B5EF4-FFF2-40B4-BE49-F238E27FC236}">
                        <a16:creationId xmlns:a16="http://schemas.microsoft.com/office/drawing/2014/main" id="{75584D98-A1B1-6649-910D-4DF6426E5F39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4" name="Tekstvak 163">
                  <a:extLst>
                    <a:ext uri="{FF2B5EF4-FFF2-40B4-BE49-F238E27FC236}">
                      <a16:creationId xmlns:a16="http://schemas.microsoft.com/office/drawing/2014/main" id="{06854F1A-B7B7-1B41-80D5-5DDBFFC31A17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65" name="Tekstvak 164">
                  <a:extLst>
                    <a:ext uri="{FF2B5EF4-FFF2-40B4-BE49-F238E27FC236}">
                      <a16:creationId xmlns:a16="http://schemas.microsoft.com/office/drawing/2014/main" id="{9D3CE0AB-C8A2-FF48-A742-773FA00A885D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66" name="Vrije vorm: vorm 207">
                  <a:extLst>
                    <a:ext uri="{FF2B5EF4-FFF2-40B4-BE49-F238E27FC236}">
                      <a16:creationId xmlns:a16="http://schemas.microsoft.com/office/drawing/2014/main" id="{4168DEBE-4582-684A-8752-6391D5FB6E1F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321" name="Rechthoek 320">
            <a:extLst>
              <a:ext uri="{FF2B5EF4-FFF2-40B4-BE49-F238E27FC236}">
                <a16:creationId xmlns:a16="http://schemas.microsoft.com/office/drawing/2014/main" id="{4E985864-51F7-AA4B-8165-DAE7727BD716}"/>
              </a:ext>
            </a:extLst>
          </p:cNvPr>
          <p:cNvSpPr/>
          <p:nvPr userDrawn="1"/>
        </p:nvSpPr>
        <p:spPr>
          <a:xfrm rot="5400000">
            <a:off x="2665124" y="1289337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18" name="Tijdelijke aanduiding voor tekst 129">
            <a:extLst>
              <a:ext uri="{FF2B5EF4-FFF2-40B4-BE49-F238E27FC236}">
                <a16:creationId xmlns:a16="http://schemas.microsoft.com/office/drawing/2014/main" id="{A61AA11D-3FC3-9B4B-846D-9AB2EC34FA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319" name="Tijdelijke aanduiding voor tekst 129">
            <a:extLst>
              <a:ext uri="{FF2B5EF4-FFF2-40B4-BE49-F238E27FC236}">
                <a16:creationId xmlns:a16="http://schemas.microsoft.com/office/drawing/2014/main" id="{AC4BDF41-398D-6A4E-B656-7B3D2FDC74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334" name="Tijdelijke aanduiding voor tekst 129">
            <a:extLst>
              <a:ext uri="{FF2B5EF4-FFF2-40B4-BE49-F238E27FC236}">
                <a16:creationId xmlns:a16="http://schemas.microsoft.com/office/drawing/2014/main" id="{FFCE5F4A-4EB2-6148-A4FC-CBAF592380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84817" y="2095218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35" name="Tijdelijke aanduiding voor afbeelding 41">
            <a:extLst>
              <a:ext uri="{FF2B5EF4-FFF2-40B4-BE49-F238E27FC236}">
                <a16:creationId xmlns:a16="http://schemas.microsoft.com/office/drawing/2014/main" id="{8D12E5A7-22E1-8F40-8D87-580396B56D8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51900" y="2265180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36" name="Rechthoek 335">
            <a:extLst>
              <a:ext uri="{FF2B5EF4-FFF2-40B4-BE49-F238E27FC236}">
                <a16:creationId xmlns:a16="http://schemas.microsoft.com/office/drawing/2014/main" id="{FDE14411-815B-9B45-8938-2221F5394F2E}"/>
              </a:ext>
            </a:extLst>
          </p:cNvPr>
          <p:cNvSpPr/>
          <p:nvPr userDrawn="1"/>
        </p:nvSpPr>
        <p:spPr>
          <a:xfrm rot="5400000">
            <a:off x="2665124" y="4325776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37" name="Tijdelijke aanduiding voor tekst 129">
            <a:extLst>
              <a:ext uri="{FF2B5EF4-FFF2-40B4-BE49-F238E27FC236}">
                <a16:creationId xmlns:a16="http://schemas.microsoft.com/office/drawing/2014/main" id="{2D5A1B9B-AAD5-A444-BB4E-1BE44B4D924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984817" y="5131657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38" name="Tijdelijke aanduiding voor afbeelding 41">
            <a:extLst>
              <a:ext uri="{FF2B5EF4-FFF2-40B4-BE49-F238E27FC236}">
                <a16:creationId xmlns:a16="http://schemas.microsoft.com/office/drawing/2014/main" id="{67A6FD50-FD4C-9A48-A9FA-1FE70E7CDDA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351900" y="5301619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39" name="Rechthoek 338">
            <a:extLst>
              <a:ext uri="{FF2B5EF4-FFF2-40B4-BE49-F238E27FC236}">
                <a16:creationId xmlns:a16="http://schemas.microsoft.com/office/drawing/2014/main" id="{FF226514-842C-D446-9C24-E5E5B3F83B5E}"/>
              </a:ext>
            </a:extLst>
          </p:cNvPr>
          <p:cNvSpPr/>
          <p:nvPr userDrawn="1"/>
        </p:nvSpPr>
        <p:spPr>
          <a:xfrm rot="5400000">
            <a:off x="2665124" y="2807434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40" name="Tijdelijke aanduiding voor tekst 129">
            <a:extLst>
              <a:ext uri="{FF2B5EF4-FFF2-40B4-BE49-F238E27FC236}">
                <a16:creationId xmlns:a16="http://schemas.microsoft.com/office/drawing/2014/main" id="{147B0C09-90D5-EE4E-A473-4537AEEE5F7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84817" y="3613315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1" name="Tijdelijke aanduiding voor afbeelding 41">
            <a:extLst>
              <a:ext uri="{FF2B5EF4-FFF2-40B4-BE49-F238E27FC236}">
                <a16:creationId xmlns:a16="http://schemas.microsoft.com/office/drawing/2014/main" id="{460571DF-9AAD-8E4F-8BD7-E47CA3321EFF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2351900" y="3783277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42" name="Rechthoek 341">
            <a:extLst>
              <a:ext uri="{FF2B5EF4-FFF2-40B4-BE49-F238E27FC236}">
                <a16:creationId xmlns:a16="http://schemas.microsoft.com/office/drawing/2014/main" id="{76A5D163-5FEA-C548-93CB-E6EB669D6A23}"/>
              </a:ext>
            </a:extLst>
          </p:cNvPr>
          <p:cNvSpPr/>
          <p:nvPr userDrawn="1"/>
        </p:nvSpPr>
        <p:spPr>
          <a:xfrm rot="5400000">
            <a:off x="8662693" y="1289338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43" name="Tijdelijke aanduiding voor tekst 129">
            <a:extLst>
              <a:ext uri="{FF2B5EF4-FFF2-40B4-BE49-F238E27FC236}">
                <a16:creationId xmlns:a16="http://schemas.microsoft.com/office/drawing/2014/main" id="{F0366092-BADC-654D-BE38-EFA2E607644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82386" y="2095219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4" name="Tijdelijke aanduiding voor afbeelding 41">
            <a:extLst>
              <a:ext uri="{FF2B5EF4-FFF2-40B4-BE49-F238E27FC236}">
                <a16:creationId xmlns:a16="http://schemas.microsoft.com/office/drawing/2014/main" id="{3F5149CB-9F3F-E34B-B8F9-B7334B512B7F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8349469" y="2265181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45" name="Rechthoek 344">
            <a:extLst>
              <a:ext uri="{FF2B5EF4-FFF2-40B4-BE49-F238E27FC236}">
                <a16:creationId xmlns:a16="http://schemas.microsoft.com/office/drawing/2014/main" id="{1C55ABEA-9F4A-AC46-9886-A9AC4B1D5D83}"/>
              </a:ext>
            </a:extLst>
          </p:cNvPr>
          <p:cNvSpPr/>
          <p:nvPr userDrawn="1"/>
        </p:nvSpPr>
        <p:spPr>
          <a:xfrm rot="5400000">
            <a:off x="8662693" y="4325777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46" name="Tijdelijke aanduiding voor tekst 129">
            <a:extLst>
              <a:ext uri="{FF2B5EF4-FFF2-40B4-BE49-F238E27FC236}">
                <a16:creationId xmlns:a16="http://schemas.microsoft.com/office/drawing/2014/main" id="{AAC73C69-CFDA-3D4D-80FE-BC2360EE810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82386" y="5131658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47" name="Tijdelijke aanduiding voor afbeelding 41">
            <a:extLst>
              <a:ext uri="{FF2B5EF4-FFF2-40B4-BE49-F238E27FC236}">
                <a16:creationId xmlns:a16="http://schemas.microsoft.com/office/drawing/2014/main" id="{B22620B2-860E-9641-AD3C-D89BC69807F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349469" y="5301620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48" name="Rechthoek 347">
            <a:extLst>
              <a:ext uri="{FF2B5EF4-FFF2-40B4-BE49-F238E27FC236}">
                <a16:creationId xmlns:a16="http://schemas.microsoft.com/office/drawing/2014/main" id="{6FD6711B-89FF-E042-803B-23B8AC0BCACC}"/>
              </a:ext>
            </a:extLst>
          </p:cNvPr>
          <p:cNvSpPr/>
          <p:nvPr userDrawn="1"/>
        </p:nvSpPr>
        <p:spPr>
          <a:xfrm rot="5400000">
            <a:off x="8662693" y="2807435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49" name="Tijdelijke aanduiding voor tekst 129">
            <a:extLst>
              <a:ext uri="{FF2B5EF4-FFF2-40B4-BE49-F238E27FC236}">
                <a16:creationId xmlns:a16="http://schemas.microsoft.com/office/drawing/2014/main" id="{77DA6EC4-8B0A-F443-B5B1-EDAC107056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982386" y="3613316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50" name="Tijdelijke aanduiding voor afbeelding 41">
            <a:extLst>
              <a:ext uri="{FF2B5EF4-FFF2-40B4-BE49-F238E27FC236}">
                <a16:creationId xmlns:a16="http://schemas.microsoft.com/office/drawing/2014/main" id="{07BB550C-1E38-7949-B0E1-4CF967E57DA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8349469" y="3783278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52" name="Rechthoek 351">
            <a:extLst>
              <a:ext uri="{FF2B5EF4-FFF2-40B4-BE49-F238E27FC236}">
                <a16:creationId xmlns:a16="http://schemas.microsoft.com/office/drawing/2014/main" id="{D905998B-C4A3-0847-B5ED-4D2D9AE643C6}"/>
              </a:ext>
            </a:extLst>
          </p:cNvPr>
          <p:cNvSpPr/>
          <p:nvPr userDrawn="1"/>
        </p:nvSpPr>
        <p:spPr>
          <a:xfrm rot="5400000">
            <a:off x="5663908" y="1289340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53" name="Tijdelijke aanduiding voor tekst 129">
            <a:extLst>
              <a:ext uri="{FF2B5EF4-FFF2-40B4-BE49-F238E27FC236}">
                <a16:creationId xmlns:a16="http://schemas.microsoft.com/office/drawing/2014/main" id="{7B264BF1-2001-D846-9519-F36457077B2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83601" y="2095221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54" name="Tijdelijke aanduiding voor afbeelding 41">
            <a:extLst>
              <a:ext uri="{FF2B5EF4-FFF2-40B4-BE49-F238E27FC236}">
                <a16:creationId xmlns:a16="http://schemas.microsoft.com/office/drawing/2014/main" id="{F11C6E0F-450E-654D-A8BD-2A48697B4C9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350684" y="2265183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55" name="Rechthoek 354">
            <a:extLst>
              <a:ext uri="{FF2B5EF4-FFF2-40B4-BE49-F238E27FC236}">
                <a16:creationId xmlns:a16="http://schemas.microsoft.com/office/drawing/2014/main" id="{E0BE1EA9-AD3E-1843-ADEF-5F9DB179BAF2}"/>
              </a:ext>
            </a:extLst>
          </p:cNvPr>
          <p:cNvSpPr/>
          <p:nvPr userDrawn="1"/>
        </p:nvSpPr>
        <p:spPr>
          <a:xfrm rot="5400000">
            <a:off x="5663908" y="4325779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56" name="Tijdelijke aanduiding voor tekst 129">
            <a:extLst>
              <a:ext uri="{FF2B5EF4-FFF2-40B4-BE49-F238E27FC236}">
                <a16:creationId xmlns:a16="http://schemas.microsoft.com/office/drawing/2014/main" id="{6580271B-A1AF-F94D-BB5C-AE60614FBAA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983601" y="5131660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57" name="Tijdelijke aanduiding voor afbeelding 41">
            <a:extLst>
              <a:ext uri="{FF2B5EF4-FFF2-40B4-BE49-F238E27FC236}">
                <a16:creationId xmlns:a16="http://schemas.microsoft.com/office/drawing/2014/main" id="{02D35F72-B73E-1740-A0A1-C10F78DBA625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5350684" y="5301622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  <p:sp>
        <p:nvSpPr>
          <p:cNvPr id="358" name="Rechthoek 357">
            <a:extLst>
              <a:ext uri="{FF2B5EF4-FFF2-40B4-BE49-F238E27FC236}">
                <a16:creationId xmlns:a16="http://schemas.microsoft.com/office/drawing/2014/main" id="{2E094DC6-ACA0-C84B-9B23-F04CE2EEEDF6}"/>
              </a:ext>
            </a:extLst>
          </p:cNvPr>
          <p:cNvSpPr/>
          <p:nvPr userDrawn="1"/>
        </p:nvSpPr>
        <p:spPr>
          <a:xfrm rot="5400000">
            <a:off x="5663908" y="2807437"/>
            <a:ext cx="1237112" cy="2728785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59" name="Tijdelijke aanduiding voor tekst 129">
            <a:extLst>
              <a:ext uri="{FF2B5EF4-FFF2-40B4-BE49-F238E27FC236}">
                <a16:creationId xmlns:a16="http://schemas.microsoft.com/office/drawing/2014/main" id="{03A265B0-2D12-C742-BBB5-F1A0EA5829B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983601" y="3613318"/>
            <a:ext cx="2597727" cy="1117022"/>
          </a:xfrm>
          <a:solidFill>
            <a:schemeClr val="accent1"/>
          </a:solidFill>
        </p:spPr>
        <p:txBody>
          <a:bodyPr anchor="ctr" anchorCtr="0"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xx</a:t>
            </a:r>
          </a:p>
        </p:txBody>
      </p:sp>
      <p:sp>
        <p:nvSpPr>
          <p:cNvPr id="360" name="Tijdelijke aanduiding voor afbeelding 41">
            <a:extLst>
              <a:ext uri="{FF2B5EF4-FFF2-40B4-BE49-F238E27FC236}">
                <a16:creationId xmlns:a16="http://schemas.microsoft.com/office/drawing/2014/main" id="{D79257CF-75DC-2547-8CF5-906921346E59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350684" y="3783280"/>
            <a:ext cx="1863560" cy="777098"/>
          </a:xfrm>
          <a:noFill/>
        </p:spPr>
        <p:txBody>
          <a:bodyPr tIns="36000" anchor="t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logo in te voegen.</a:t>
            </a:r>
          </a:p>
        </p:txBody>
      </p:sp>
    </p:spTree>
    <p:extLst>
      <p:ext uri="{BB962C8B-B14F-4D97-AF65-F5344CB8AC3E}">
        <p14:creationId xmlns:p14="http://schemas.microsoft.com/office/powerpoint/2010/main" val="197124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" grpId="0" animBg="1"/>
      <p:bldP spid="334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5" grpId="0"/>
      <p:bldP spid="336" grpId="0" animBg="1"/>
      <p:bldP spid="337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8" grpId="0"/>
      <p:bldP spid="339" grpId="0" animBg="1"/>
      <p:bldP spid="340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1" grpId="0"/>
      <p:bldP spid="342" grpId="0" animBg="1"/>
      <p:bldP spid="343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4" grpId="0"/>
      <p:bldP spid="345" grpId="0" animBg="1"/>
      <p:bldP spid="34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4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4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7" grpId="0"/>
      <p:bldP spid="348" grpId="0" animBg="1"/>
      <p:bldP spid="349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0" grpId="0"/>
      <p:bldP spid="352" grpId="0" animBg="1"/>
      <p:bldP spid="353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4" grpId="0"/>
      <p:bldP spid="355" grpId="0" animBg="1"/>
      <p:bldP spid="356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7" grpId="0"/>
      <p:bldP spid="358" grpId="0" animBg="1"/>
      <p:bldP spid="359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9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990C8502-63A0-174D-B64E-4EDF49E41E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4192342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990C8502-63A0-174D-B64E-4EDF49E41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jdelijke aanduiding voor tekst 129">
            <a:extLst>
              <a:ext uri="{FF2B5EF4-FFF2-40B4-BE49-F238E27FC236}">
                <a16:creationId xmlns:a16="http://schemas.microsoft.com/office/drawing/2014/main" id="{A3562AEA-7893-E449-B50B-C2D3A7F754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34863" y="3675888"/>
            <a:ext cx="8710779" cy="2346089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134" name="Tijdelijke aanduiding voor afbeelding 41">
            <a:extLst>
              <a:ext uri="{FF2B5EF4-FFF2-40B4-BE49-F238E27FC236}">
                <a16:creationId xmlns:a16="http://schemas.microsoft.com/office/drawing/2014/main" id="{71DA8E99-E837-F040-A977-63CBC5507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05079" y="1587730"/>
            <a:ext cx="1895301" cy="2448466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132" name="Tijdelijke aanduiding voor tekst 129">
            <a:extLst>
              <a:ext uri="{FF2B5EF4-FFF2-40B4-BE49-F238E27FC236}">
                <a16:creationId xmlns:a16="http://schemas.microsoft.com/office/drawing/2014/main" id="{FF2697EE-536D-614D-9B88-0DA9F4C8FE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9425" y="0"/>
            <a:ext cx="936625" cy="6858000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217004-6987-A44D-A0A4-5454ED6094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cap="all" baseline="0"/>
            </a:lvl1pPr>
          </a:lstStyle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5FA9D78-9360-414C-B43C-C41B27FBB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AA5C32-E83A-EB49-97DE-F6D932239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sz="10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2EEDDC-EFA7-0F48-9873-33528125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74DF985B-F58F-DF4C-B747-D3EED9393A2A}"/>
              </a:ext>
            </a:extLst>
          </p:cNvPr>
          <p:cNvGrpSpPr/>
          <p:nvPr userDrawn="1"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  <a:solidFill>
            <a:schemeClr val="accent1"/>
          </a:solidFill>
        </p:grpSpPr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6D243B6E-A942-E54A-BBF2-1A240F4F5F21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1D6AD22C-8D7A-764D-964F-2613DC699311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CBB4FD91-D579-5241-80DB-BBBEE61D5D6E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7E32BF64-6279-A346-9E28-07AF40A61E48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B21FAC2C-ABEC-6845-AB6D-B69D9EAEAC0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C33DD3F8-752F-6348-AE51-2E3CCB07BBB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255072A6-0A69-344A-98BE-EEE1E23DE71F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6D1153F6-694A-E14D-949B-9D3509F75103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BADDA2D1-08C2-CD4E-B14C-EC24828BBAD2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A78D602A-1A20-7541-9436-FD54BC18D753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2603960C-94A7-4643-8E57-977D765C0DD4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605D1395-E8B3-614B-B023-B80FAE645384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6D1B5C8B-6FB7-1A4E-BAD4-9B253DB60821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6DDBFF30-6BEF-E940-B19A-5D8D7C6AFBF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DD3CB232-FF4C-4745-AF96-8E2A2B637ED6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8EBE68AB-4CDA-0B44-9798-41B182E599E6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F2FC3E4D-D838-494D-BDBA-4D639DC48BAD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E3613F87-AF35-9C46-A026-5D0A07F33ED8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23FB0605-ACCD-574D-BDA1-41C72EAEDD07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82ABB262-B5D7-E549-8F3E-A0FAF69CFB16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BDF15205-6162-9C43-A585-AD8A7A8F69BE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805784B2-1507-FD45-9D65-652AFB031E2F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D0195C92-A049-7E40-AE03-BC88615BA37D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93F4D511-B1FE-CD4C-9A1E-2F7DF9004520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175369B2-54EA-7B4B-87A9-526313469D65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0D54CC05-38A2-C140-A25E-151183A7FE4A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5DF9C6C4-934E-DD4B-8B12-70C934F4448C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0A5D442-50CE-7246-B709-C6B24ED2C9AA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B05A440E-C00F-4944-8A5F-009C1511F971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F800940D-CBC6-AD43-80E9-F39C4CEF2B8B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CF418681-6A47-344D-A049-EB24B064B7FE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5DF23A58-23FF-9F40-9781-5AE819D47793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220DEFC5-AB28-3D49-A1FF-5FF3354B2118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DE239950-0462-5B44-B981-2FDB98456BA6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1C03E5C2-19F8-5B4A-AE7A-14D5F68E34BB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88CB5782-4398-0948-AE73-0AF0B93B4F63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084F0181-3181-524F-9C5E-C86258448401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E5E3CD2D-C2F2-1547-BB1C-4539A2926380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86935BF9-0463-3A43-8798-4FF8B67420E4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3276FCEF-744B-0143-A771-BD172780E4D5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C3CC67C5-0B3B-574B-80A6-B339A9663253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377C0E1F-F5B8-C246-B4CA-2BB3323635FC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340ADD2E-F2E9-6442-92E3-781FC8145A7C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D3623726-F05B-084A-97BC-7DEF1BC27FF6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F05EEE4C-3416-8B42-9492-BFC37686CC2E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74B254A5-22D7-6944-A935-764B634D8997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2227E8CC-798F-AF49-BFCA-366F4A994BF5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C0C0E254-33E3-A64B-AC27-37279F80458A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656BEC1E-0157-284E-AF8D-97BEC0AD9F5B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0DEC922A-A885-C345-8705-F53438E36A53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25DBD717-CD50-6F45-9E3B-CB687E777329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DD9920F6-F159-F341-A5DD-221FA2A3509E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A78C8ACF-2A13-774A-8C95-69A37A3C4A8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84EC22F8-9999-F848-99DD-EFCD73A5D236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4" name="Groep 23">
              <a:extLst>
                <a:ext uri="{FF2B5EF4-FFF2-40B4-BE49-F238E27FC236}">
                  <a16:creationId xmlns:a16="http://schemas.microsoft.com/office/drawing/2014/main" id="{80E0A7BB-9C02-244C-B24C-2E2E9E8A8B4E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693C4B7E-059A-D544-ADD1-ABA4D34A609F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36275DEC-C24C-9847-8869-8109C567FD1A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7D27738C-9C94-F045-B7A7-B45A3B624BDD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1F89D755-7461-F04E-83BA-1965435EFCA3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94FEFADC-63FA-0D46-ADEF-E27A7D67D908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10AF53C6-1BEE-A04C-BB68-319E402EF167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11843116-0A9B-1D45-BFCF-07511B5CF609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96EBCC69-CAC4-DC44-B2C1-8C64D13B5AD5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D96FF30B-5B1B-2E4C-A418-FD12E32AE9E1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4FD13BD-482D-0047-99EB-2C307CA03F84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5ABD757D-C412-2441-B7E7-6A573B5C4A6C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3592EFA2-AE9D-5441-918A-53DEEE92458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6AF03AB9-AFF6-1B4B-922A-C8CC183C0C85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D8D7E1FB-2A95-FE41-96BB-79E32EE99AF0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653A61D9-429D-B348-A417-55D163A21A19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8EF1D6E-B159-E443-8909-3ADA847B85C1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18B05E6D-F8C0-1A4A-8A48-F54CB71ACB93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F8AA96BB-336F-424D-A3C3-F7D37D19C884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203C4D6E-2AEF-BB47-9033-863DDF1AE285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73989878-30AB-EA4E-BDF2-19D03FBC9DDF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CB4F24BC-F017-AC43-B52C-A61E43D0788C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C58965E0-EBB2-804B-A59D-7BE378F7CA29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D8320504-97FF-C749-AECE-98BFB965843F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5E4F4484-D5BD-4341-A8A8-622114AAE641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15EA0A14-5C63-6D48-A538-2565E8D295B5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7BE6FD7A-0F6F-3A4B-B85D-991CBE96D100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22648CC5-26C1-A247-A0F1-97D6979155BF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97C09B70-2401-EA48-941C-0C4371F4E5C6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2B5B039F-174E-4345-B10A-F231B3220E2F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6AB2E3D0-D906-8D48-B4E9-6957A9466C7D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49E8CF6A-3416-A048-8C45-FF71963AB778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7CB8FE10-5CAE-5D47-B6BB-3A48B38C654D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2F4756EB-CB49-574D-8DE9-324FF4C84925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EF83804F-56DD-DC47-97D5-E358BA70233A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155FD0F0-C5EC-4342-AC6F-BD743A64F717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2A48235D-3B0D-2A49-B5A8-B0FC9608D043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EF898BEE-0F2F-414A-9AF0-736C6C72B2F2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F2449577-18C9-9140-8AF2-D1D6D37BDCC8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FEC51999-811D-8340-8F48-484E190C7157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03AC4D5D-349C-6E48-8295-540AFB457CBE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D7ABF25B-60B2-A94E-AA66-9B18DD342D6E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FD34A890-2EF8-2E47-91C4-F35F13B232D2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7CAB405D-16E6-6446-B479-27FDBC838478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7E0BF264-F898-1440-9E70-0AD9DED43056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CA490E7C-0692-6C48-BC9A-49FEB25454D3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2CA66A75-E472-3445-860E-927B383F166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F4F2F0BB-0CEC-A34B-B83E-C050F7D5405F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BD1918A1-FB0D-3149-84C6-FA789C35BF6C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8FDFA206-37B4-894F-B063-FA22E7D6A31D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37260D64-4F3D-E041-B53F-E29232780A4B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75F38F72-AE9D-4D44-87DB-4E71000A7ABF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92B1A96A-083C-5E44-AEA9-6A3683A027A5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0DABE998-EFA2-1D45-884E-D5CAA65F8145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sp>
        <p:nvSpPr>
          <p:cNvPr id="135" name="Tijdelijke aanduiding voor tekst 132">
            <a:extLst>
              <a:ext uri="{FF2B5EF4-FFF2-40B4-BE49-F238E27FC236}">
                <a16:creationId xmlns:a16="http://schemas.microsoft.com/office/drawing/2014/main" id="{B57874E5-E3BA-E343-A4F4-2640EE4228A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72193" y="5726239"/>
            <a:ext cx="2171165" cy="582486"/>
          </a:xfrm>
          <a:solidFill>
            <a:schemeClr val="bg1"/>
          </a:solidFill>
          <a:ln w="25400">
            <a:solidFill>
              <a:schemeClr val="accent4"/>
            </a:solidFill>
            <a:miter lim="800000"/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47" name="Rechthoek: afgeronde hoeken 10">
            <a:extLst>
              <a:ext uri="{FF2B5EF4-FFF2-40B4-BE49-F238E27FC236}">
                <a16:creationId xmlns:a16="http://schemas.microsoft.com/office/drawing/2014/main" id="{ABA3AF91-F41F-6546-B6C6-2F10810400C1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 err="1">
                <a:solidFill>
                  <a:schemeClr val="tx1"/>
                </a:solidFill>
                <a:latin typeface="+mj-lt"/>
              </a:rPr>
              <a:t>Testimonials</a:t>
            </a:r>
            <a:endParaRPr lang="nl-NL" sz="2000" b="0" cap="none" baseline="0" noProof="0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142" name="INSTRUCTIE">
            <a:extLst>
              <a:ext uri="{FF2B5EF4-FFF2-40B4-BE49-F238E27FC236}">
                <a16:creationId xmlns:a16="http://schemas.microsoft.com/office/drawing/2014/main" id="{0A1B9CCF-394D-724B-A148-59AE19B0564C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148" name="Rechthoek 147">
              <a:extLst>
                <a:ext uri="{FF2B5EF4-FFF2-40B4-BE49-F238E27FC236}">
                  <a16:creationId xmlns:a16="http://schemas.microsoft.com/office/drawing/2014/main" id="{FF8BCACD-0D6E-0F47-9BFA-67838BE5AE8D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149" name="INSTRUCTIE">
              <a:extLst>
                <a:ext uri="{FF2B5EF4-FFF2-40B4-BE49-F238E27FC236}">
                  <a16:creationId xmlns:a16="http://schemas.microsoft.com/office/drawing/2014/main" id="{740972F9-F710-A942-A837-211BECFCA7E8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150" name="Rechthoek 149">
                <a:extLst>
                  <a:ext uri="{FF2B5EF4-FFF2-40B4-BE49-F238E27FC236}">
                    <a16:creationId xmlns:a16="http://schemas.microsoft.com/office/drawing/2014/main" id="{5364403E-3E2B-D74D-967F-F72BFA7A56EF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51" name="Ovaal 150">
                <a:extLst>
                  <a:ext uri="{FF2B5EF4-FFF2-40B4-BE49-F238E27FC236}">
                    <a16:creationId xmlns:a16="http://schemas.microsoft.com/office/drawing/2014/main" id="{9CE4D302-5D0F-4045-93B7-7B1A380B3585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52" name="Rechthoek 151">
                <a:extLst>
                  <a:ext uri="{FF2B5EF4-FFF2-40B4-BE49-F238E27FC236}">
                    <a16:creationId xmlns:a16="http://schemas.microsoft.com/office/drawing/2014/main" id="{24D54CDF-5DC0-9E4B-97EF-857011D8C3C4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3" name="Groep 152">
                <a:extLst>
                  <a:ext uri="{FF2B5EF4-FFF2-40B4-BE49-F238E27FC236}">
                    <a16:creationId xmlns:a16="http://schemas.microsoft.com/office/drawing/2014/main" id="{16D9C566-2300-C943-8579-887E293616E8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99" name="Rechthoek 198">
                  <a:extLst>
                    <a:ext uri="{FF2B5EF4-FFF2-40B4-BE49-F238E27FC236}">
                      <a16:creationId xmlns:a16="http://schemas.microsoft.com/office/drawing/2014/main" id="{3F9972B5-DD82-584F-BA4D-F385822D5285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0" name="Ovaal 199">
                  <a:extLst>
                    <a:ext uri="{FF2B5EF4-FFF2-40B4-BE49-F238E27FC236}">
                      <a16:creationId xmlns:a16="http://schemas.microsoft.com/office/drawing/2014/main" id="{458462FF-3F9E-CC4D-B2FD-EA2ABB131297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1" name="Vrije vorm: vorm 223">
                  <a:extLst>
                    <a:ext uri="{FF2B5EF4-FFF2-40B4-BE49-F238E27FC236}">
                      <a16:creationId xmlns:a16="http://schemas.microsoft.com/office/drawing/2014/main" id="{6F7A789C-CA61-D34A-88C6-D6885F416B7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2" name="Rechthoek: afgeronde hoeken 224">
                  <a:extLst>
                    <a:ext uri="{FF2B5EF4-FFF2-40B4-BE49-F238E27FC236}">
                      <a16:creationId xmlns:a16="http://schemas.microsoft.com/office/drawing/2014/main" id="{41363A1B-C1FC-9F4B-8FE9-D5A34F9F712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3" name="Rechte verbindingslijn 202">
                  <a:extLst>
                    <a:ext uri="{FF2B5EF4-FFF2-40B4-BE49-F238E27FC236}">
                      <a16:creationId xmlns:a16="http://schemas.microsoft.com/office/drawing/2014/main" id="{CE8109F6-BE60-AC41-ACF0-50BBF368DE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4" name="Rechte verbindingslijn 203">
                  <a:extLst>
                    <a:ext uri="{FF2B5EF4-FFF2-40B4-BE49-F238E27FC236}">
                      <a16:creationId xmlns:a16="http://schemas.microsoft.com/office/drawing/2014/main" id="{1CFA7631-CF3B-8D4B-85EC-D2087F4FBB21}"/>
                    </a:ext>
                  </a:extLst>
                </p:cNvPr>
                <p:cNvCxnSpPr>
                  <a:cxnSpLocks/>
                  <a:stCxn id="202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54" name="Ovaal 153">
                <a:extLst>
                  <a:ext uri="{FF2B5EF4-FFF2-40B4-BE49-F238E27FC236}">
                    <a16:creationId xmlns:a16="http://schemas.microsoft.com/office/drawing/2014/main" id="{06958D7C-A45E-5543-AD96-00375134A600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4560A176-2356-5244-89E9-61AF4B7A46B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56" name="Groep 155">
                <a:extLst>
                  <a:ext uri="{FF2B5EF4-FFF2-40B4-BE49-F238E27FC236}">
                    <a16:creationId xmlns:a16="http://schemas.microsoft.com/office/drawing/2014/main" id="{82F4D226-2BCE-D147-8D35-0682C4E6E774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6" name="Rechthoek 195">
                  <a:extLst>
                    <a:ext uri="{FF2B5EF4-FFF2-40B4-BE49-F238E27FC236}">
                      <a16:creationId xmlns:a16="http://schemas.microsoft.com/office/drawing/2014/main" id="{898E8C5B-835E-824C-81B6-71098D8E3483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97" name="Rechte verbindingslijn 196">
                  <a:extLst>
                    <a:ext uri="{FF2B5EF4-FFF2-40B4-BE49-F238E27FC236}">
                      <a16:creationId xmlns:a16="http://schemas.microsoft.com/office/drawing/2014/main" id="{9320C5BF-104B-6B47-8605-049E5852B7A5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98" name="Gelijkbenige driehoek 220">
                  <a:extLst>
                    <a:ext uri="{FF2B5EF4-FFF2-40B4-BE49-F238E27FC236}">
                      <a16:creationId xmlns:a16="http://schemas.microsoft.com/office/drawing/2014/main" id="{2B6D4AAC-7A4D-B64A-944A-E5054F59892C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7" name="Ovaal 156">
                <a:extLst>
                  <a:ext uri="{FF2B5EF4-FFF2-40B4-BE49-F238E27FC236}">
                    <a16:creationId xmlns:a16="http://schemas.microsoft.com/office/drawing/2014/main" id="{C496169A-D057-264F-B0E6-E9EB2CDCBB39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8" name="Rechthoek 157">
                <a:extLst>
                  <a:ext uri="{FF2B5EF4-FFF2-40B4-BE49-F238E27FC236}">
                    <a16:creationId xmlns:a16="http://schemas.microsoft.com/office/drawing/2014/main" id="{F8086495-FC75-2743-B19E-0A0C4A8E71F8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9" name="Ovaal 158">
                <a:extLst>
                  <a:ext uri="{FF2B5EF4-FFF2-40B4-BE49-F238E27FC236}">
                    <a16:creationId xmlns:a16="http://schemas.microsoft.com/office/drawing/2014/main" id="{B5DD77F6-C898-6647-9B30-7770B578C98E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60" name="Rechthoek 159">
                <a:extLst>
                  <a:ext uri="{FF2B5EF4-FFF2-40B4-BE49-F238E27FC236}">
                    <a16:creationId xmlns:a16="http://schemas.microsoft.com/office/drawing/2014/main" id="{7BB9EE16-9AD1-CC4D-942A-6E4B4853140E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61" name="Groep 160">
                <a:extLst>
                  <a:ext uri="{FF2B5EF4-FFF2-40B4-BE49-F238E27FC236}">
                    <a16:creationId xmlns:a16="http://schemas.microsoft.com/office/drawing/2014/main" id="{8C97DB15-E3A9-7641-911E-ADDB9465549A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80" name="Groep 179">
                  <a:extLst>
                    <a:ext uri="{FF2B5EF4-FFF2-40B4-BE49-F238E27FC236}">
                      <a16:creationId xmlns:a16="http://schemas.microsoft.com/office/drawing/2014/main" id="{8B2EC35C-0AD1-6347-BC71-F5DA2A197DD6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3" name="Groep 182">
                    <a:extLst>
                      <a:ext uri="{FF2B5EF4-FFF2-40B4-BE49-F238E27FC236}">
                        <a16:creationId xmlns:a16="http://schemas.microsoft.com/office/drawing/2014/main" id="{81620A35-0C4F-3A42-BAC2-1AC0C7F98D6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90" name="Groep 189">
                      <a:extLst>
                        <a:ext uri="{FF2B5EF4-FFF2-40B4-BE49-F238E27FC236}">
                          <a16:creationId xmlns:a16="http://schemas.microsoft.com/office/drawing/2014/main" id="{B1971CDA-04D9-AD4D-B0F5-E0D02C28EFCB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3" name="Rechthoek 192">
                        <a:extLst>
                          <a:ext uri="{FF2B5EF4-FFF2-40B4-BE49-F238E27FC236}">
                            <a16:creationId xmlns:a16="http://schemas.microsoft.com/office/drawing/2014/main" id="{487086FD-00C6-9248-9304-4324D19866E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4" name="Rechthoek 193">
                        <a:extLst>
                          <a:ext uri="{FF2B5EF4-FFF2-40B4-BE49-F238E27FC236}">
                            <a16:creationId xmlns:a16="http://schemas.microsoft.com/office/drawing/2014/main" id="{95FB575F-CB0F-5A4F-B2C3-B618D012EE1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5" name="Ovaal 194">
                        <a:extLst>
                          <a:ext uri="{FF2B5EF4-FFF2-40B4-BE49-F238E27FC236}">
                            <a16:creationId xmlns:a16="http://schemas.microsoft.com/office/drawing/2014/main" id="{C6F5F01B-F956-3149-8F83-1ECDEB4E859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91" name="Afbeelding 190">
                      <a:extLst>
                        <a:ext uri="{FF2B5EF4-FFF2-40B4-BE49-F238E27FC236}">
                          <a16:creationId xmlns:a16="http://schemas.microsoft.com/office/drawing/2014/main" id="{86D2F03C-4B01-704A-A42D-4F9F01A70EA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2" name="Afbeelding 191">
                      <a:extLst>
                        <a:ext uri="{FF2B5EF4-FFF2-40B4-BE49-F238E27FC236}">
                          <a16:creationId xmlns:a16="http://schemas.microsoft.com/office/drawing/2014/main" id="{1F9B952F-4C34-5B49-868F-A33A39823D9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4" name="Groep 183">
                    <a:extLst>
                      <a:ext uri="{FF2B5EF4-FFF2-40B4-BE49-F238E27FC236}">
                        <a16:creationId xmlns:a16="http://schemas.microsoft.com/office/drawing/2014/main" id="{70377A95-FC92-3046-B679-F51172CE9D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8" name="Rechthoek 187">
                      <a:extLst>
                        <a:ext uri="{FF2B5EF4-FFF2-40B4-BE49-F238E27FC236}">
                          <a16:creationId xmlns:a16="http://schemas.microsoft.com/office/drawing/2014/main" id="{5098530D-9930-9C44-A874-D3218AFDF75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9" name="Rechthoek 188">
                      <a:extLst>
                        <a:ext uri="{FF2B5EF4-FFF2-40B4-BE49-F238E27FC236}">
                          <a16:creationId xmlns:a16="http://schemas.microsoft.com/office/drawing/2014/main" id="{182537C9-8D5A-0A4E-82CD-D264125CA8A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5" name="Groep 184">
                    <a:extLst>
                      <a:ext uri="{FF2B5EF4-FFF2-40B4-BE49-F238E27FC236}">
                        <a16:creationId xmlns:a16="http://schemas.microsoft.com/office/drawing/2014/main" id="{F6C03B8A-2956-C04A-AA6D-2245C685BF8E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6" name="Rechthoek 185">
                      <a:extLst>
                        <a:ext uri="{FF2B5EF4-FFF2-40B4-BE49-F238E27FC236}">
                          <a16:creationId xmlns:a16="http://schemas.microsoft.com/office/drawing/2014/main" id="{45F5000B-019F-B94E-8CDA-5F6AC24BAD1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672B037C-1F57-F646-9C25-21C0F06E130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81" name="Rechthoek 180">
                  <a:extLst>
                    <a:ext uri="{FF2B5EF4-FFF2-40B4-BE49-F238E27FC236}">
                      <a16:creationId xmlns:a16="http://schemas.microsoft.com/office/drawing/2014/main" id="{604ADC9D-108F-2341-98FA-44E80F427833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2" name="Gelijkbenige driehoek 199">
                  <a:extLst>
                    <a:ext uri="{FF2B5EF4-FFF2-40B4-BE49-F238E27FC236}">
                      <a16:creationId xmlns:a16="http://schemas.microsoft.com/office/drawing/2014/main" id="{22DED98B-AC72-EF49-8AF6-CFCFDB21F464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2" name="Groep 161">
                <a:extLst>
                  <a:ext uri="{FF2B5EF4-FFF2-40B4-BE49-F238E27FC236}">
                    <a16:creationId xmlns:a16="http://schemas.microsoft.com/office/drawing/2014/main" id="{36D24486-0B25-4C4C-815A-68D0C9A55080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166" name="Rechthoek 165">
                  <a:extLst>
                    <a:ext uri="{FF2B5EF4-FFF2-40B4-BE49-F238E27FC236}">
                      <a16:creationId xmlns:a16="http://schemas.microsoft.com/office/drawing/2014/main" id="{530F228B-2002-954B-ADE8-2DB1FD968E37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7" name="Rechthoek 166">
                  <a:extLst>
                    <a:ext uri="{FF2B5EF4-FFF2-40B4-BE49-F238E27FC236}">
                      <a16:creationId xmlns:a16="http://schemas.microsoft.com/office/drawing/2014/main" id="{D7B4E912-7B27-D14A-8B59-46509C33E881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8" name="Tekstvak 167">
                  <a:extLst>
                    <a:ext uri="{FF2B5EF4-FFF2-40B4-BE49-F238E27FC236}">
                      <a16:creationId xmlns:a16="http://schemas.microsoft.com/office/drawing/2014/main" id="{9EEC3744-BB82-9548-AEB8-10946E5DDFAC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169" name="Tekstvak 168">
                  <a:extLst>
                    <a:ext uri="{FF2B5EF4-FFF2-40B4-BE49-F238E27FC236}">
                      <a16:creationId xmlns:a16="http://schemas.microsoft.com/office/drawing/2014/main" id="{D0692D46-FB21-F64F-8255-217F3437150F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170" name="Vrije vorm: vorm 186">
                  <a:extLst>
                    <a:ext uri="{FF2B5EF4-FFF2-40B4-BE49-F238E27FC236}">
                      <a16:creationId xmlns:a16="http://schemas.microsoft.com/office/drawing/2014/main" id="{B3FF6A28-9FAE-DC46-B076-DC96152450CF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1" name="Gelijkbenige driehoek 187">
                  <a:extLst>
                    <a:ext uri="{FF2B5EF4-FFF2-40B4-BE49-F238E27FC236}">
                      <a16:creationId xmlns:a16="http://schemas.microsoft.com/office/drawing/2014/main" id="{18078E20-818B-A848-8707-AEEB6320A4A9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2" name="Groep 171">
                  <a:extLst>
                    <a:ext uri="{FF2B5EF4-FFF2-40B4-BE49-F238E27FC236}">
                      <a16:creationId xmlns:a16="http://schemas.microsoft.com/office/drawing/2014/main" id="{25A17CF8-D1D1-CF45-BEB9-F60AF7A427F0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906728B0-20F6-B74E-B2D3-EAB02AFEE0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8" name="Rechthoek 177">
                    <a:extLst>
                      <a:ext uri="{FF2B5EF4-FFF2-40B4-BE49-F238E27FC236}">
                        <a16:creationId xmlns:a16="http://schemas.microsoft.com/office/drawing/2014/main" id="{A87896DD-507A-4B44-B045-58128C4C3A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9" name="Rechthoek 178">
                    <a:extLst>
                      <a:ext uri="{FF2B5EF4-FFF2-40B4-BE49-F238E27FC236}">
                        <a16:creationId xmlns:a16="http://schemas.microsoft.com/office/drawing/2014/main" id="{B0D5ACB6-A969-E848-AA78-15CB17913E7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73" name="Groep 172">
                  <a:extLst>
                    <a:ext uri="{FF2B5EF4-FFF2-40B4-BE49-F238E27FC236}">
                      <a16:creationId xmlns:a16="http://schemas.microsoft.com/office/drawing/2014/main" id="{9DD1E2EE-F974-5D4E-9886-569E21C49507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174" name="Rechthoek 173">
                    <a:extLst>
                      <a:ext uri="{FF2B5EF4-FFF2-40B4-BE49-F238E27FC236}">
                        <a16:creationId xmlns:a16="http://schemas.microsoft.com/office/drawing/2014/main" id="{96B1E83A-F506-3443-985D-2427F3E5E8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5" name="Rechthoek 174">
                    <a:extLst>
                      <a:ext uri="{FF2B5EF4-FFF2-40B4-BE49-F238E27FC236}">
                        <a16:creationId xmlns:a16="http://schemas.microsoft.com/office/drawing/2014/main" id="{BCAD2854-B8B9-0048-8CE3-D5EB6ADE09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E9DF88D5-6FDF-454B-B6E1-0F1C23E5A8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163" name="ICOON_info">
                <a:extLst>
                  <a:ext uri="{FF2B5EF4-FFF2-40B4-BE49-F238E27FC236}">
                    <a16:creationId xmlns:a16="http://schemas.microsoft.com/office/drawing/2014/main" id="{F638E70B-27EE-5044-93CE-FE6D7FF053CC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164" name="Ovaal 163">
                  <a:extLst>
                    <a:ext uri="{FF2B5EF4-FFF2-40B4-BE49-F238E27FC236}">
                      <a16:creationId xmlns:a16="http://schemas.microsoft.com/office/drawing/2014/main" id="{BD461EF2-D71B-1048-9434-7CC9C2CF4F6B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Graphic 163" descr="Informatie">
                  <a:extLst>
                    <a:ext uri="{FF2B5EF4-FFF2-40B4-BE49-F238E27FC236}">
                      <a16:creationId xmlns:a16="http://schemas.microsoft.com/office/drawing/2014/main" id="{A0E6386D-F5BA-E14E-9764-BDBB1D9E3E0D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211" name="Tijdelijke aanduiding voor tekst 132">
            <a:extLst>
              <a:ext uri="{FF2B5EF4-FFF2-40B4-BE49-F238E27FC236}">
                <a16:creationId xmlns:a16="http://schemas.microsoft.com/office/drawing/2014/main" id="{F44F83D1-E48B-494F-A714-FD1E048431A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1462" y="5726239"/>
            <a:ext cx="2171165" cy="582486"/>
          </a:xfrm>
          <a:solidFill>
            <a:schemeClr val="bg1"/>
          </a:solidFill>
          <a:ln w="25400">
            <a:solidFill>
              <a:schemeClr val="accent4"/>
            </a:solidFill>
            <a:miter lim="800000"/>
          </a:ln>
        </p:spPr>
        <p:txBody>
          <a:bodyPr lIns="0" tIns="180000" rIns="0" bIns="180000" anchor="ctr" anchorCtr="0">
            <a:spAutoFit/>
          </a:bodyPr>
          <a:lstStyle>
            <a:lvl1pPr marL="12700" indent="-12700" algn="ctr">
              <a:buNone/>
              <a:tabLst/>
              <a:defRPr sz="1400" b="1" cap="all" baseline="0"/>
            </a:lvl1pPr>
          </a:lstStyle>
          <a:p>
            <a:pPr lvl="0"/>
            <a:r>
              <a:rPr lang="nl-NL" dirty="0"/>
              <a:t>TITEL</a:t>
            </a:r>
          </a:p>
        </p:txBody>
      </p:sp>
      <p:sp>
        <p:nvSpPr>
          <p:cNvPr id="15" name="Tijdelijke aanduiding voor verticale tekst 14">
            <a:extLst>
              <a:ext uri="{FF2B5EF4-FFF2-40B4-BE49-F238E27FC236}">
                <a16:creationId xmlns:a16="http://schemas.microsoft.com/office/drawing/2014/main" id="{0ADD9D30-A4C1-894D-B56D-4D00D5ED93D1}"/>
              </a:ext>
            </a:extLst>
          </p:cNvPr>
          <p:cNvSpPr>
            <a:spLocks noGrp="1"/>
          </p:cNvSpPr>
          <p:nvPr>
            <p:ph type="body" orient="vert" sz="quarter" idx="38" hasCustomPrompt="1"/>
          </p:nvPr>
        </p:nvSpPr>
        <p:spPr>
          <a:xfrm>
            <a:off x="2752726" y="4523669"/>
            <a:ext cx="3000006" cy="826477"/>
          </a:xfrm>
        </p:spPr>
        <p:txBody>
          <a:bodyPr vert="horz" anchor="ctr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“Nam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.”</a:t>
            </a:r>
          </a:p>
        </p:txBody>
      </p:sp>
      <p:sp>
        <p:nvSpPr>
          <p:cNvPr id="213" name="Tijdelijke aanduiding voor verticale tekst 14">
            <a:extLst>
              <a:ext uri="{FF2B5EF4-FFF2-40B4-BE49-F238E27FC236}">
                <a16:creationId xmlns:a16="http://schemas.microsoft.com/office/drawing/2014/main" id="{56B62393-1A9D-C049-8410-531A2E72F410}"/>
              </a:ext>
            </a:extLst>
          </p:cNvPr>
          <p:cNvSpPr>
            <a:spLocks noGrp="1"/>
          </p:cNvSpPr>
          <p:nvPr>
            <p:ph type="body" orient="vert" sz="quarter" idx="39" hasCustomPrompt="1"/>
          </p:nvPr>
        </p:nvSpPr>
        <p:spPr>
          <a:xfrm>
            <a:off x="6817041" y="4530685"/>
            <a:ext cx="3000006" cy="826477"/>
          </a:xfrm>
        </p:spPr>
        <p:txBody>
          <a:bodyPr vert="horz" anchor="ctr" anchorCtr="0">
            <a:noAutofit/>
          </a:bodyPr>
          <a:lstStyle>
            <a:lvl1pPr marL="12700" indent="-12700" algn="ctr"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“Nam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et </a:t>
            </a:r>
            <a:r>
              <a:rPr lang="nl-NL" dirty="0" err="1"/>
              <a:t>arcu</a:t>
            </a:r>
            <a:r>
              <a:rPr lang="nl-NL" dirty="0"/>
              <a:t>. Duis </a:t>
            </a:r>
            <a:r>
              <a:rPr lang="nl-NL" dirty="0" err="1"/>
              <a:t>arcu</a:t>
            </a:r>
            <a:r>
              <a:rPr lang="nl-NL" dirty="0"/>
              <a:t> </a:t>
            </a:r>
            <a:r>
              <a:rPr lang="nl-NL" dirty="0" err="1"/>
              <a:t>tortor</a:t>
            </a:r>
            <a:r>
              <a:rPr lang="nl-NL" dirty="0"/>
              <a:t>, </a:t>
            </a:r>
            <a:r>
              <a:rPr lang="nl-NL" dirty="0" err="1"/>
              <a:t>suscipit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imperdiet</a:t>
            </a:r>
            <a:r>
              <a:rPr lang="nl-NL" dirty="0"/>
              <a:t> </a:t>
            </a:r>
            <a:r>
              <a:rPr lang="nl-NL" dirty="0" err="1"/>
              <a:t>iaculis</a:t>
            </a:r>
            <a:r>
              <a:rPr lang="nl-NL" dirty="0"/>
              <a:t>, </a:t>
            </a:r>
            <a:r>
              <a:rPr lang="nl-NL" dirty="0" err="1"/>
              <a:t>ipsum</a:t>
            </a:r>
            <a:r>
              <a:rPr lang="nl-NL" dirty="0"/>
              <a:t>.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mauris</a:t>
            </a:r>
            <a:r>
              <a:rPr lang="nl-NL" dirty="0"/>
              <a:t>.”</a:t>
            </a:r>
          </a:p>
        </p:txBody>
      </p:sp>
      <p:sp>
        <p:nvSpPr>
          <p:cNvPr id="205" name="Tijdelijke aanduiding voor tekst 129">
            <a:extLst>
              <a:ext uri="{FF2B5EF4-FFF2-40B4-BE49-F238E27FC236}">
                <a16:creationId xmlns:a16="http://schemas.microsoft.com/office/drawing/2014/main" id="{B3BC5673-7992-0643-8056-DC42272B40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06" name="Tijdelijke aanduiding voor tekst 129">
            <a:extLst>
              <a:ext uri="{FF2B5EF4-FFF2-40B4-BE49-F238E27FC236}">
                <a16:creationId xmlns:a16="http://schemas.microsoft.com/office/drawing/2014/main" id="{C08609EA-8C1D-E74F-B4FF-8E20272041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4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214" name="Tijdelijke aanduiding voor afbeelding 41">
            <a:extLst>
              <a:ext uri="{FF2B5EF4-FFF2-40B4-BE49-F238E27FC236}">
                <a16:creationId xmlns:a16="http://schemas.microsoft.com/office/drawing/2014/main" id="{44FB41A3-7F04-0749-A102-742F92ADE449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369394" y="1587730"/>
            <a:ext cx="1895301" cy="2448466"/>
          </a:xfrm>
          <a:solidFill>
            <a:schemeClr val="bg1">
              <a:lumMod val="95000"/>
            </a:schemeClr>
          </a:solidFill>
        </p:spPr>
        <p:txBody>
          <a:bodyPr tIns="0" anchor="ctr" anchorCtr="0">
            <a:noAutofit/>
          </a:bodyPr>
          <a:lstStyle>
            <a:lvl1pPr marL="12700" indent="-12700" algn="ctr">
              <a:buNone/>
              <a:tabLst/>
              <a:defRPr sz="8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</p:spTree>
    <p:extLst>
      <p:ext uri="{BB962C8B-B14F-4D97-AF65-F5344CB8AC3E}">
        <p14:creationId xmlns:p14="http://schemas.microsoft.com/office/powerpoint/2010/main" val="47133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5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5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1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C01539E-84E0-6541-81A8-EA1B54FF851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9512918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C01539E-84E0-6541-81A8-EA1B54FF85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" name="Tijdelijke aanduiding voor tekst 129">
            <a:extLst>
              <a:ext uri="{FF2B5EF4-FFF2-40B4-BE49-F238E27FC236}">
                <a16:creationId xmlns:a16="http://schemas.microsoft.com/office/drawing/2014/main" id="{5DD0A96D-947E-D640-A73C-2C5A980A9F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1972" y="0"/>
            <a:ext cx="5590028" cy="6850401"/>
          </a:xfrm>
          <a:solidFill>
            <a:schemeClr val="accent1"/>
          </a:solidFill>
        </p:spPr>
        <p:txBody>
          <a:bodyPr/>
          <a:lstStyle>
            <a:lvl1pPr algn="ctr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(Leeg, niet verwijderen s.v.p.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30340C-0F0C-4F4A-A05B-1C2645EF24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51818" y="4502990"/>
            <a:ext cx="2731745" cy="1246361"/>
          </a:xfrm>
        </p:spPr>
        <p:txBody>
          <a:bodyPr anchor="ctr" anchorCtr="0"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?</a:t>
            </a:r>
          </a:p>
          <a:p>
            <a:br>
              <a:rPr lang="nl-NL" dirty="0"/>
            </a:br>
            <a:r>
              <a:rPr lang="nl-NL" dirty="0" err="1"/>
              <a:t>info@emailadres.nl</a:t>
            </a:r>
            <a:br>
              <a:rPr lang="nl-NL" dirty="0"/>
            </a:br>
            <a:r>
              <a:rPr lang="nl-NL" dirty="0"/>
              <a:t>+31 6 12 34 56 78</a:t>
            </a:r>
            <a:br>
              <a:rPr lang="nl-NL" dirty="0"/>
            </a:br>
            <a:r>
              <a:rPr lang="nl-NL" dirty="0" err="1"/>
              <a:t>naambedrijf.nl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34D513B-3E43-FE4D-A6D4-F621DF764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6D47-93B0-1940-B00C-440A25FD0D76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57A471-4441-9E48-905D-CF83919B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452277C-0B2E-EF4C-AE02-E13623AD8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EC65-242A-B94A-9C38-A2623B8B6D3C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764593D3-018F-3A40-B862-B8E44ED9AEC2}"/>
              </a:ext>
            </a:extLst>
          </p:cNvPr>
          <p:cNvSpPr/>
          <p:nvPr userDrawn="1"/>
        </p:nvSpPr>
        <p:spPr>
          <a:xfrm>
            <a:off x="0" y="-516639"/>
            <a:ext cx="6527800" cy="3651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nl-NL" sz="2000" b="0" cap="none" baseline="0" noProof="0" dirty="0">
                <a:solidFill>
                  <a:schemeClr val="tx1"/>
                </a:solidFill>
                <a:latin typeface="+mj-lt"/>
              </a:rPr>
              <a:t>Afsluiting</a:t>
            </a:r>
          </a:p>
        </p:txBody>
      </p:sp>
      <p:sp>
        <p:nvSpPr>
          <p:cNvPr id="42" name="Tijdelijke aanduiding voor afbeelding 41">
            <a:extLst>
              <a:ext uri="{FF2B5EF4-FFF2-40B4-BE49-F238E27FC236}">
                <a16:creationId xmlns:a16="http://schemas.microsoft.com/office/drawing/2014/main" id="{5E13C702-0C80-4F42-9D1B-588472A35D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7937" y="549275"/>
            <a:ext cx="6048375" cy="5202572"/>
          </a:xfr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12700" indent="-12700" algn="ctr">
              <a:buNone/>
              <a:tabLst/>
              <a:defRPr sz="1200" i="1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Hulp nodig? Kijk aan de zijkanten van </a:t>
            </a:r>
            <a:br>
              <a:rPr lang="nl-NL" dirty="0"/>
            </a:br>
            <a:r>
              <a:rPr lang="nl-NL" dirty="0"/>
              <a:t>de slides voor additionele instructies.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A4075C-CCFE-CE48-AD24-959636D91F6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1416049" y="3315036"/>
            <a:ext cx="9217021" cy="777048"/>
          </a:xfrm>
        </p:spPr>
        <p:txBody>
          <a:bodyPr vert="horz" anchor="ctr" anchorCtr="0"/>
          <a:lstStyle>
            <a:lvl1pPr algn="l">
              <a:defRPr sz="5400" cap="all" baseline="0"/>
            </a:lvl1pPr>
          </a:lstStyle>
          <a:p>
            <a:r>
              <a:rPr lang="nl-NL" dirty="0"/>
              <a:t>LOREM IPSUM</a:t>
            </a:r>
          </a:p>
        </p:txBody>
      </p:sp>
      <p:grpSp>
        <p:nvGrpSpPr>
          <p:cNvPr id="329" name="INSTRUCTIE">
            <a:extLst>
              <a:ext uri="{FF2B5EF4-FFF2-40B4-BE49-F238E27FC236}">
                <a16:creationId xmlns:a16="http://schemas.microsoft.com/office/drawing/2014/main" id="{C998D071-BC23-A445-910A-FF0C6A5B6C33}"/>
              </a:ext>
            </a:extLst>
          </p:cNvPr>
          <p:cNvGrpSpPr/>
          <p:nvPr userDrawn="1"/>
        </p:nvGrpSpPr>
        <p:grpSpPr>
          <a:xfrm>
            <a:off x="12377595" y="0"/>
            <a:ext cx="3693386" cy="6452863"/>
            <a:chOff x="-3786437" y="0"/>
            <a:chExt cx="3693386" cy="6452863"/>
          </a:xfrm>
        </p:grpSpPr>
        <p:sp>
          <p:nvSpPr>
            <p:cNvPr id="330" name="Rechthoek 329">
              <a:extLst>
                <a:ext uri="{FF2B5EF4-FFF2-40B4-BE49-F238E27FC236}">
                  <a16:creationId xmlns:a16="http://schemas.microsoft.com/office/drawing/2014/main" id="{916894ED-6EF5-EA46-A019-7E75A2A2C941}"/>
                </a:ext>
              </a:extLst>
            </p:cNvPr>
            <p:cNvSpPr/>
            <p:nvPr userDrawn="1"/>
          </p:nvSpPr>
          <p:spPr>
            <a:xfrm>
              <a:off x="-3786437" y="5624863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331" name="INSTRUCTIE">
              <a:extLst>
                <a:ext uri="{FF2B5EF4-FFF2-40B4-BE49-F238E27FC236}">
                  <a16:creationId xmlns:a16="http://schemas.microsoft.com/office/drawing/2014/main" id="{8612F0E4-ABC3-EF41-8B86-55ABEA7AEBC9}"/>
                </a:ext>
              </a:extLst>
            </p:cNvPr>
            <p:cNvGrpSpPr/>
            <p:nvPr userDrawn="1"/>
          </p:nvGrpSpPr>
          <p:grpSpPr>
            <a:xfrm>
              <a:off x="-3786165" y="0"/>
              <a:ext cx="3693114" cy="5782322"/>
              <a:chOff x="-3786165" y="0"/>
              <a:chExt cx="3693114" cy="5782322"/>
            </a:xfrm>
          </p:grpSpPr>
          <p:sp>
            <p:nvSpPr>
              <p:cNvPr id="332" name="Rechthoek 331">
                <a:extLst>
                  <a:ext uri="{FF2B5EF4-FFF2-40B4-BE49-F238E27FC236}">
                    <a16:creationId xmlns:a16="http://schemas.microsoft.com/office/drawing/2014/main" id="{A8EE46FC-4A84-BC44-A183-37E5F5BBF7D9}"/>
                  </a:ext>
                </a:extLst>
              </p:cNvPr>
              <p:cNvSpPr/>
              <p:nvPr userDrawn="1"/>
            </p:nvSpPr>
            <p:spPr>
              <a:xfrm>
                <a:off x="-3786165" y="0"/>
                <a:ext cx="3593091" cy="5624863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333" name="Ovaal 332">
                <a:extLst>
                  <a:ext uri="{FF2B5EF4-FFF2-40B4-BE49-F238E27FC236}">
                    <a16:creationId xmlns:a16="http://schemas.microsoft.com/office/drawing/2014/main" id="{080F26D8-C06D-9F4A-9601-BC643AEBE804}"/>
                  </a:ext>
                </a:extLst>
              </p:cNvPr>
              <p:cNvSpPr/>
              <p:nvPr userDrawn="1"/>
            </p:nvSpPr>
            <p:spPr>
              <a:xfrm>
                <a:off x="-3603587" y="465324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334" name="Rechthoek 333">
                <a:extLst>
                  <a:ext uri="{FF2B5EF4-FFF2-40B4-BE49-F238E27FC236}">
                    <a16:creationId xmlns:a16="http://schemas.microsoft.com/office/drawing/2014/main" id="{14299D2C-A1AC-2944-8D70-9C7989D78B1F}"/>
                  </a:ext>
                </a:extLst>
              </p:cNvPr>
              <p:cNvSpPr/>
              <p:nvPr userDrawn="1"/>
            </p:nvSpPr>
            <p:spPr>
              <a:xfrm>
                <a:off x="-3319415" y="465324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Wanneer nodig, verwijder de bestaande afbeelding d.m.v. de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335" name="Groep 334">
                <a:extLst>
                  <a:ext uri="{FF2B5EF4-FFF2-40B4-BE49-F238E27FC236}">
                    <a16:creationId xmlns:a16="http://schemas.microsoft.com/office/drawing/2014/main" id="{B3B51B8A-4D40-7649-B038-72CED90C56D5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381" name="Rechthoek 380">
                  <a:extLst>
                    <a:ext uri="{FF2B5EF4-FFF2-40B4-BE49-F238E27FC236}">
                      <a16:creationId xmlns:a16="http://schemas.microsoft.com/office/drawing/2014/main" id="{1AE1A7DD-2E0F-D84D-BCC4-ACFDD1C69134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2" name="Ovaal 381">
                  <a:extLst>
                    <a:ext uri="{FF2B5EF4-FFF2-40B4-BE49-F238E27FC236}">
                      <a16:creationId xmlns:a16="http://schemas.microsoft.com/office/drawing/2014/main" id="{CAEBEDC2-8473-B240-A209-E4093638939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3" name="Vrije vorm: vorm 223">
                  <a:extLst>
                    <a:ext uri="{FF2B5EF4-FFF2-40B4-BE49-F238E27FC236}">
                      <a16:creationId xmlns:a16="http://schemas.microsoft.com/office/drawing/2014/main" id="{46949E23-4845-0A47-999C-F8B3F1424475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4" name="Rechthoek: afgeronde hoeken 224">
                  <a:extLst>
                    <a:ext uri="{FF2B5EF4-FFF2-40B4-BE49-F238E27FC236}">
                      <a16:creationId xmlns:a16="http://schemas.microsoft.com/office/drawing/2014/main" id="{E7CBB890-D613-6B4A-8C33-27323DD7B866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385" name="Rechte verbindingslijn 384">
                  <a:extLst>
                    <a:ext uri="{FF2B5EF4-FFF2-40B4-BE49-F238E27FC236}">
                      <a16:creationId xmlns:a16="http://schemas.microsoft.com/office/drawing/2014/main" id="{73DD9932-010A-EC43-8497-2D6BAD0B6E4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86" name="Rechte verbindingslijn 385">
                  <a:extLst>
                    <a:ext uri="{FF2B5EF4-FFF2-40B4-BE49-F238E27FC236}">
                      <a16:creationId xmlns:a16="http://schemas.microsoft.com/office/drawing/2014/main" id="{D75A408C-F3DC-7A4C-8545-7061C8B5C331}"/>
                    </a:ext>
                  </a:extLst>
                </p:cNvPr>
                <p:cNvCxnSpPr>
                  <a:cxnSpLocks/>
                  <a:stCxn id="384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336" name="Ovaal 335">
                <a:extLst>
                  <a:ext uri="{FF2B5EF4-FFF2-40B4-BE49-F238E27FC236}">
                    <a16:creationId xmlns:a16="http://schemas.microsoft.com/office/drawing/2014/main" id="{59DFFFEF-3095-C84C-ADA9-E70C3319D19D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337" name="Rechthoek 336">
                <a:extLst>
                  <a:ext uri="{FF2B5EF4-FFF2-40B4-BE49-F238E27FC236}">
                    <a16:creationId xmlns:a16="http://schemas.microsoft.com/office/drawing/2014/main" id="{78D701DD-675B-BD41-83F7-B2C97DB57179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338" name="Groep 337">
                <a:extLst>
                  <a:ext uri="{FF2B5EF4-FFF2-40B4-BE49-F238E27FC236}">
                    <a16:creationId xmlns:a16="http://schemas.microsoft.com/office/drawing/2014/main" id="{209733A7-EB0D-0B4E-B581-EA5D8CABBE6C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378" name="Rechthoek 377">
                  <a:extLst>
                    <a:ext uri="{FF2B5EF4-FFF2-40B4-BE49-F238E27FC236}">
                      <a16:creationId xmlns:a16="http://schemas.microsoft.com/office/drawing/2014/main" id="{83861982-4597-494B-BC8C-9CB9E6FB06F2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379" name="Rechte verbindingslijn 378">
                  <a:extLst>
                    <a:ext uri="{FF2B5EF4-FFF2-40B4-BE49-F238E27FC236}">
                      <a16:creationId xmlns:a16="http://schemas.microsoft.com/office/drawing/2014/main" id="{B7B574FE-BB9B-F84D-A4E4-C7F2F7D4425C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380" name="Gelijkbenige driehoek 220">
                  <a:extLst>
                    <a:ext uri="{FF2B5EF4-FFF2-40B4-BE49-F238E27FC236}">
                      <a16:creationId xmlns:a16="http://schemas.microsoft.com/office/drawing/2014/main" id="{A4ECB2F6-B802-4D4F-85A6-5D33E45D7C12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39" name="Ovaal 338">
                <a:extLst>
                  <a:ext uri="{FF2B5EF4-FFF2-40B4-BE49-F238E27FC236}">
                    <a16:creationId xmlns:a16="http://schemas.microsoft.com/office/drawing/2014/main" id="{850E7E80-DE94-5B44-BCC8-AE4B2FF06168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340" name="Rechthoek 339">
                <a:extLst>
                  <a:ext uri="{FF2B5EF4-FFF2-40B4-BE49-F238E27FC236}">
                    <a16:creationId xmlns:a16="http://schemas.microsoft.com/office/drawing/2014/main" id="{77CE1B07-920F-454A-B341-30AFC8C7878F}"/>
                  </a:ext>
                </a:extLst>
              </p:cNvPr>
              <p:cNvSpPr/>
              <p:nvPr userDrawn="1"/>
            </p:nvSpPr>
            <p:spPr>
              <a:xfrm>
                <a:off x="-3319415" y="2553360"/>
                <a:ext cx="2944682" cy="32768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afbeelding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‘Naar achtergrond’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341" name="Ovaal 340">
                <a:extLst>
                  <a:ext uri="{FF2B5EF4-FFF2-40B4-BE49-F238E27FC236}">
                    <a16:creationId xmlns:a16="http://schemas.microsoft.com/office/drawing/2014/main" id="{D4996CCE-2B0B-8C45-B8C1-F54DD63D7D07}"/>
                  </a:ext>
                </a:extLst>
              </p:cNvPr>
              <p:cNvSpPr/>
              <p:nvPr userDrawn="1"/>
            </p:nvSpPr>
            <p:spPr>
              <a:xfrm>
                <a:off x="-3603587" y="37442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342" name="Rechthoek 341">
                <a:extLst>
                  <a:ext uri="{FF2B5EF4-FFF2-40B4-BE49-F238E27FC236}">
                    <a16:creationId xmlns:a16="http://schemas.microsoft.com/office/drawing/2014/main" id="{F1E58D97-1EF3-D64C-BAD6-BD79745C79E9}"/>
                  </a:ext>
                </a:extLst>
              </p:cNvPr>
              <p:cNvSpPr/>
              <p:nvPr userDrawn="1"/>
            </p:nvSpPr>
            <p:spPr>
              <a:xfrm>
                <a:off x="-3319415" y="3744238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343" name="Groep 342">
                <a:extLst>
                  <a:ext uri="{FF2B5EF4-FFF2-40B4-BE49-F238E27FC236}">
                    <a16:creationId xmlns:a16="http://schemas.microsoft.com/office/drawing/2014/main" id="{2B7EBFAF-8F68-2842-A6CF-D903E91DA2C1}"/>
                  </a:ext>
                </a:extLst>
              </p:cNvPr>
              <p:cNvGrpSpPr/>
              <p:nvPr userDrawn="1"/>
            </p:nvGrpSpPr>
            <p:grpSpPr>
              <a:xfrm>
                <a:off x="-3408294" y="4834615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362" name="Groep 361">
                  <a:extLst>
                    <a:ext uri="{FF2B5EF4-FFF2-40B4-BE49-F238E27FC236}">
                      <a16:creationId xmlns:a16="http://schemas.microsoft.com/office/drawing/2014/main" id="{3CF5ECCF-51A5-5D45-B74E-77EA5420A8E9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365" name="Groep 364">
                    <a:extLst>
                      <a:ext uri="{FF2B5EF4-FFF2-40B4-BE49-F238E27FC236}">
                        <a16:creationId xmlns:a16="http://schemas.microsoft.com/office/drawing/2014/main" id="{DED5D2D9-142B-5041-A81D-8A5577F5490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372" name="Groep 371">
                      <a:extLst>
                        <a:ext uri="{FF2B5EF4-FFF2-40B4-BE49-F238E27FC236}">
                          <a16:creationId xmlns:a16="http://schemas.microsoft.com/office/drawing/2014/main" id="{F77D76D8-0A81-DA44-A45D-45F64A6D5F3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375" name="Rechthoek 374">
                        <a:extLst>
                          <a:ext uri="{FF2B5EF4-FFF2-40B4-BE49-F238E27FC236}">
                            <a16:creationId xmlns:a16="http://schemas.microsoft.com/office/drawing/2014/main" id="{B146E153-2B17-804C-A392-6965D6C42DA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376" name="Rechthoek 375">
                        <a:extLst>
                          <a:ext uri="{FF2B5EF4-FFF2-40B4-BE49-F238E27FC236}">
                            <a16:creationId xmlns:a16="http://schemas.microsoft.com/office/drawing/2014/main" id="{A41BCA7A-438E-B644-9E40-A584C374BD5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377" name="Ovaal 376">
                        <a:extLst>
                          <a:ext uri="{FF2B5EF4-FFF2-40B4-BE49-F238E27FC236}">
                            <a16:creationId xmlns:a16="http://schemas.microsoft.com/office/drawing/2014/main" id="{1754E91D-16AB-4741-A154-B2EE45CC08CF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373" name="Afbeelding 372">
                      <a:extLst>
                        <a:ext uri="{FF2B5EF4-FFF2-40B4-BE49-F238E27FC236}">
                          <a16:creationId xmlns:a16="http://schemas.microsoft.com/office/drawing/2014/main" id="{35935A2D-2846-A242-9FF7-DC5CBEA36D67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4" name="Afbeelding 373">
                      <a:extLst>
                        <a:ext uri="{FF2B5EF4-FFF2-40B4-BE49-F238E27FC236}">
                          <a16:creationId xmlns:a16="http://schemas.microsoft.com/office/drawing/2014/main" id="{954B86E7-C38E-9640-BC23-3464142CCAD1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366" name="Groep 365">
                    <a:extLst>
                      <a:ext uri="{FF2B5EF4-FFF2-40B4-BE49-F238E27FC236}">
                        <a16:creationId xmlns:a16="http://schemas.microsoft.com/office/drawing/2014/main" id="{D69A81A7-31CC-FC43-A403-7701750E22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370" name="Rechthoek 369">
                      <a:extLst>
                        <a:ext uri="{FF2B5EF4-FFF2-40B4-BE49-F238E27FC236}">
                          <a16:creationId xmlns:a16="http://schemas.microsoft.com/office/drawing/2014/main" id="{A0C3B798-F0EA-644D-9DED-48AC9EAA04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71" name="Rechthoek 370">
                      <a:extLst>
                        <a:ext uri="{FF2B5EF4-FFF2-40B4-BE49-F238E27FC236}">
                          <a16:creationId xmlns:a16="http://schemas.microsoft.com/office/drawing/2014/main" id="{853056C8-9BD5-B344-A1EB-A0210C44741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367" name="Groep 366">
                    <a:extLst>
                      <a:ext uri="{FF2B5EF4-FFF2-40B4-BE49-F238E27FC236}">
                        <a16:creationId xmlns:a16="http://schemas.microsoft.com/office/drawing/2014/main" id="{4DC0A922-0EF0-004B-B54B-A97E25C4BADB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368" name="Rechthoek 367">
                      <a:extLst>
                        <a:ext uri="{FF2B5EF4-FFF2-40B4-BE49-F238E27FC236}">
                          <a16:creationId xmlns:a16="http://schemas.microsoft.com/office/drawing/2014/main" id="{705C4AD4-EEC7-274E-AB74-911C0FDCE4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369" name="Rechthoek 368">
                      <a:extLst>
                        <a:ext uri="{FF2B5EF4-FFF2-40B4-BE49-F238E27FC236}">
                          <a16:creationId xmlns:a16="http://schemas.microsoft.com/office/drawing/2014/main" id="{06DA3AE8-567D-8D42-8932-FB2FB7C3F277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363" name="Rechthoek 362">
                  <a:extLst>
                    <a:ext uri="{FF2B5EF4-FFF2-40B4-BE49-F238E27FC236}">
                      <a16:creationId xmlns:a16="http://schemas.microsoft.com/office/drawing/2014/main" id="{B4CCAC28-536A-7046-8E4E-9CE801CB7144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364" name="Gelijkbenige driehoek 199">
                  <a:extLst>
                    <a:ext uri="{FF2B5EF4-FFF2-40B4-BE49-F238E27FC236}">
                      <a16:creationId xmlns:a16="http://schemas.microsoft.com/office/drawing/2014/main" id="{9D275B5D-1D1A-CF46-A1A1-CAD7F4B28545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4" name="Groep 343">
                <a:extLst>
                  <a:ext uri="{FF2B5EF4-FFF2-40B4-BE49-F238E27FC236}">
                    <a16:creationId xmlns:a16="http://schemas.microsoft.com/office/drawing/2014/main" id="{B6D4EC5C-3A1E-B84D-A9B7-DEC714E1543F}"/>
                  </a:ext>
                </a:extLst>
              </p:cNvPr>
              <p:cNvGrpSpPr/>
              <p:nvPr userDrawn="1"/>
            </p:nvGrpSpPr>
            <p:grpSpPr>
              <a:xfrm>
                <a:off x="-3314821" y="2981448"/>
                <a:ext cx="1558053" cy="563933"/>
                <a:chOff x="-3314821" y="2981448"/>
                <a:chExt cx="1558053" cy="563933"/>
              </a:xfrm>
            </p:grpSpPr>
            <p:sp>
              <p:nvSpPr>
                <p:cNvPr id="348" name="Rechthoek 347">
                  <a:extLst>
                    <a:ext uri="{FF2B5EF4-FFF2-40B4-BE49-F238E27FC236}">
                      <a16:creationId xmlns:a16="http://schemas.microsoft.com/office/drawing/2014/main" id="{D93910B3-FE88-2141-A249-99FE8F7EF235}"/>
                    </a:ext>
                  </a:extLst>
                </p:cNvPr>
                <p:cNvSpPr/>
                <p:nvPr userDrawn="1"/>
              </p:nvSpPr>
              <p:spPr>
                <a:xfrm>
                  <a:off x="-3314821" y="2981448"/>
                  <a:ext cx="1558053" cy="504851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9" name="Rechthoek 348">
                  <a:extLst>
                    <a:ext uri="{FF2B5EF4-FFF2-40B4-BE49-F238E27FC236}">
                      <a16:creationId xmlns:a16="http://schemas.microsoft.com/office/drawing/2014/main" id="{863B185F-7A4D-2049-AD9F-A8F7A5A1FA28}"/>
                    </a:ext>
                  </a:extLst>
                </p:cNvPr>
                <p:cNvSpPr/>
                <p:nvPr userDrawn="1"/>
              </p:nvSpPr>
              <p:spPr>
                <a:xfrm>
                  <a:off x="-3304719" y="3235173"/>
                  <a:ext cx="1540313" cy="246608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0" name="Tekstvak 349">
                  <a:extLst>
                    <a:ext uri="{FF2B5EF4-FFF2-40B4-BE49-F238E27FC236}">
                      <a16:creationId xmlns:a16="http://schemas.microsoft.com/office/drawing/2014/main" id="{07855077-6462-4149-965B-BC4ECD2AF1CA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038892"/>
                  <a:ext cx="1089248" cy="13749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voorgrond</a:t>
                  </a:r>
                </a:p>
              </p:txBody>
            </p:sp>
            <p:sp>
              <p:nvSpPr>
                <p:cNvPr id="351" name="Tekstvak 350">
                  <a:extLst>
                    <a:ext uri="{FF2B5EF4-FFF2-40B4-BE49-F238E27FC236}">
                      <a16:creationId xmlns:a16="http://schemas.microsoft.com/office/drawing/2014/main" id="{1861DEF4-83CE-854D-97D3-D49DD3B659F9}"/>
                    </a:ext>
                  </a:extLst>
                </p:cNvPr>
                <p:cNvSpPr txBox="1"/>
                <p:nvPr userDrawn="1"/>
              </p:nvSpPr>
              <p:spPr>
                <a:xfrm>
                  <a:off x="-3069820" y="3295269"/>
                  <a:ext cx="109851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Naar achtergrond</a:t>
                  </a:r>
                </a:p>
              </p:txBody>
            </p:sp>
            <p:sp>
              <p:nvSpPr>
                <p:cNvPr id="352" name="Vrije vorm: vorm 186">
                  <a:extLst>
                    <a:ext uri="{FF2B5EF4-FFF2-40B4-BE49-F238E27FC236}">
                      <a16:creationId xmlns:a16="http://schemas.microsoft.com/office/drawing/2014/main" id="{620E07C2-3724-764F-B75A-2B5D693AA2FC}"/>
                    </a:ext>
                  </a:extLst>
                </p:cNvPr>
                <p:cNvSpPr/>
                <p:nvPr userDrawn="1"/>
              </p:nvSpPr>
              <p:spPr>
                <a:xfrm>
                  <a:off x="-2051274" y="3365381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53" name="Gelijkbenige driehoek 187">
                  <a:extLst>
                    <a:ext uri="{FF2B5EF4-FFF2-40B4-BE49-F238E27FC236}">
                      <a16:creationId xmlns:a16="http://schemas.microsoft.com/office/drawing/2014/main" id="{28C6012C-C374-6740-AC01-829735163756}"/>
                    </a:ext>
                  </a:extLst>
                </p:cNvPr>
                <p:cNvSpPr/>
                <p:nvPr userDrawn="1"/>
              </p:nvSpPr>
              <p:spPr>
                <a:xfrm rot="5400000">
                  <a:off x="-1900674" y="3332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54" name="Groep 353">
                  <a:extLst>
                    <a:ext uri="{FF2B5EF4-FFF2-40B4-BE49-F238E27FC236}">
                      <a16:creationId xmlns:a16="http://schemas.microsoft.com/office/drawing/2014/main" id="{C0825BB7-C594-5A4D-B6C2-BD9AF39E8C1B}"/>
                    </a:ext>
                  </a:extLst>
                </p:cNvPr>
                <p:cNvGrpSpPr/>
                <p:nvPr userDrawn="1"/>
              </p:nvGrpSpPr>
              <p:grpSpPr>
                <a:xfrm>
                  <a:off x="-3257052" y="3032066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59" name="Rechthoek 358">
                    <a:extLst>
                      <a:ext uri="{FF2B5EF4-FFF2-40B4-BE49-F238E27FC236}">
                        <a16:creationId xmlns:a16="http://schemas.microsoft.com/office/drawing/2014/main" id="{7F77EDA3-B4DF-054A-9CCD-F40CBE0BA5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0" name="Rechthoek 359">
                    <a:extLst>
                      <a:ext uri="{FF2B5EF4-FFF2-40B4-BE49-F238E27FC236}">
                        <a16:creationId xmlns:a16="http://schemas.microsoft.com/office/drawing/2014/main" id="{61C45E71-090A-6C4B-A6CF-BA8876C8E5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1" name="Rechthoek 360">
                    <a:extLst>
                      <a:ext uri="{FF2B5EF4-FFF2-40B4-BE49-F238E27FC236}">
                        <a16:creationId xmlns:a16="http://schemas.microsoft.com/office/drawing/2014/main" id="{C7CF584C-3C6F-4C41-A3A4-378D781A484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55" name="Groep 354">
                  <a:extLst>
                    <a:ext uri="{FF2B5EF4-FFF2-40B4-BE49-F238E27FC236}">
                      <a16:creationId xmlns:a16="http://schemas.microsoft.com/office/drawing/2014/main" id="{3D40FF82-F2B6-744D-8259-651BC9D34CBC}"/>
                    </a:ext>
                  </a:extLst>
                </p:cNvPr>
                <p:cNvGrpSpPr/>
                <p:nvPr userDrawn="1"/>
              </p:nvGrpSpPr>
              <p:grpSpPr>
                <a:xfrm>
                  <a:off x="-3257053" y="3276580"/>
                  <a:ext cx="182309" cy="163794"/>
                  <a:chOff x="12832541" y="3162395"/>
                  <a:chExt cx="219532" cy="197236"/>
                </a:xfrm>
              </p:grpSpPr>
              <p:sp>
                <p:nvSpPr>
                  <p:cNvPr id="356" name="Rechthoek 355">
                    <a:extLst>
                      <a:ext uri="{FF2B5EF4-FFF2-40B4-BE49-F238E27FC236}">
                        <a16:creationId xmlns:a16="http://schemas.microsoft.com/office/drawing/2014/main" id="{78136B6A-F0D2-8941-9FA7-6197F2A24F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73284" y="3191991"/>
                    <a:ext cx="138045" cy="138044"/>
                  </a:xfrm>
                  <a:prstGeom prst="rect">
                    <a:avLst/>
                  </a:prstGeom>
                  <a:solidFill>
                    <a:srgbClr val="EABE76"/>
                  </a:solidFill>
                  <a:ln w="127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7" name="Rechthoek 356">
                    <a:extLst>
                      <a:ext uri="{FF2B5EF4-FFF2-40B4-BE49-F238E27FC236}">
                        <a16:creationId xmlns:a16="http://schemas.microsoft.com/office/drawing/2014/main" id="{8598A32C-9E29-A14E-BF31-84E87812B65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832541" y="3162395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8" name="Rechthoek 357">
                    <a:extLst>
                      <a:ext uri="{FF2B5EF4-FFF2-40B4-BE49-F238E27FC236}">
                        <a16:creationId xmlns:a16="http://schemas.microsoft.com/office/drawing/2014/main" id="{753159BC-452F-4D46-8BAC-EF25D297029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70586" y="3278144"/>
                    <a:ext cx="81487" cy="81487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rgbClr val="84848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grpSp>
            <p:nvGrpSpPr>
              <p:cNvPr id="345" name="ICOON_info">
                <a:extLst>
                  <a:ext uri="{FF2B5EF4-FFF2-40B4-BE49-F238E27FC236}">
                    <a16:creationId xmlns:a16="http://schemas.microsoft.com/office/drawing/2014/main" id="{CAEAE8EB-9EFB-AA4E-B886-1C5EB9CF5D22}"/>
                  </a:ext>
                </a:extLst>
              </p:cNvPr>
              <p:cNvGrpSpPr/>
              <p:nvPr userDrawn="1"/>
            </p:nvGrpSpPr>
            <p:grpSpPr>
              <a:xfrm>
                <a:off x="-376736" y="5498637"/>
                <a:ext cx="283685" cy="283685"/>
                <a:chOff x="-510741" y="5913713"/>
                <a:chExt cx="267555" cy="267555"/>
              </a:xfrm>
            </p:grpSpPr>
            <p:sp>
              <p:nvSpPr>
                <p:cNvPr id="346" name="Ovaal 345">
                  <a:extLst>
                    <a:ext uri="{FF2B5EF4-FFF2-40B4-BE49-F238E27FC236}">
                      <a16:creationId xmlns:a16="http://schemas.microsoft.com/office/drawing/2014/main" id="{D495495E-110D-D74F-87A7-18E033886683}"/>
                    </a:ext>
                  </a:extLst>
                </p:cNvPr>
                <p:cNvSpPr/>
                <p:nvPr userDrawn="1"/>
              </p:nvSpPr>
              <p:spPr>
                <a:xfrm>
                  <a:off x="-491853" y="5932072"/>
                  <a:ext cx="230835" cy="230835"/>
                </a:xfrm>
                <a:prstGeom prst="ellipse">
                  <a:avLst/>
                </a:prstGeom>
                <a:solidFill>
                  <a:srgbClr val="211F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7" name="Graphic 163" descr="Informatie">
                  <a:extLst>
                    <a:ext uri="{FF2B5EF4-FFF2-40B4-BE49-F238E27FC236}">
                      <a16:creationId xmlns:a16="http://schemas.microsoft.com/office/drawing/2014/main" id="{C4F6B92E-69A0-6844-B9C7-6D406CE7B898}"/>
                    </a:ext>
                  </a:extLst>
                </p:cNvPr>
                <p:cNvSpPr/>
                <p:nvPr/>
              </p:nvSpPr>
              <p:spPr>
                <a:xfrm>
                  <a:off x="-510741" y="5913713"/>
                  <a:ext cx="267555" cy="267555"/>
                </a:xfrm>
                <a:custGeom>
                  <a:avLst/>
                  <a:gdLst>
                    <a:gd name="connsiteX0" fmla="*/ 145860 w 291719"/>
                    <a:gd name="connsiteY0" fmla="*/ 0 h 291719"/>
                    <a:gd name="connsiteX1" fmla="*/ 0 w 291719"/>
                    <a:gd name="connsiteY1" fmla="*/ 145860 h 291719"/>
                    <a:gd name="connsiteX2" fmla="*/ 145860 w 291719"/>
                    <a:gd name="connsiteY2" fmla="*/ 291720 h 291719"/>
                    <a:gd name="connsiteX3" fmla="*/ 291720 w 291719"/>
                    <a:gd name="connsiteY3" fmla="*/ 145860 h 291719"/>
                    <a:gd name="connsiteX4" fmla="*/ 145860 w 291719"/>
                    <a:gd name="connsiteY4" fmla="*/ 0 h 291719"/>
                    <a:gd name="connsiteX5" fmla="*/ 138183 w 291719"/>
                    <a:gd name="connsiteY5" fmla="*/ 38384 h 291719"/>
                    <a:gd name="connsiteX6" fmla="*/ 157375 w 291719"/>
                    <a:gd name="connsiteY6" fmla="*/ 57576 h 291719"/>
                    <a:gd name="connsiteX7" fmla="*/ 138183 w 291719"/>
                    <a:gd name="connsiteY7" fmla="*/ 76768 h 291719"/>
                    <a:gd name="connsiteX8" fmla="*/ 118991 w 291719"/>
                    <a:gd name="connsiteY8" fmla="*/ 57576 h 291719"/>
                    <a:gd name="connsiteX9" fmla="*/ 138183 w 291719"/>
                    <a:gd name="connsiteY9" fmla="*/ 38384 h 291719"/>
                    <a:gd name="connsiteX10" fmla="*/ 184244 w 291719"/>
                    <a:gd name="connsiteY10" fmla="*/ 253336 h 291719"/>
                    <a:gd name="connsiteX11" fmla="*/ 107476 w 291719"/>
                    <a:gd name="connsiteY11" fmla="*/ 253336 h 291719"/>
                    <a:gd name="connsiteX12" fmla="*/ 107476 w 291719"/>
                    <a:gd name="connsiteY12" fmla="*/ 230305 h 291719"/>
                    <a:gd name="connsiteX13" fmla="*/ 134345 w 291719"/>
                    <a:gd name="connsiteY13" fmla="*/ 230305 h 291719"/>
                    <a:gd name="connsiteX14" fmla="*/ 134345 w 291719"/>
                    <a:gd name="connsiteY14" fmla="*/ 115153 h 291719"/>
                    <a:gd name="connsiteX15" fmla="*/ 111314 w 291719"/>
                    <a:gd name="connsiteY15" fmla="*/ 115153 h 291719"/>
                    <a:gd name="connsiteX16" fmla="*/ 111314 w 291719"/>
                    <a:gd name="connsiteY16" fmla="*/ 92122 h 291719"/>
                    <a:gd name="connsiteX17" fmla="*/ 157375 w 291719"/>
                    <a:gd name="connsiteY17" fmla="*/ 92122 h 291719"/>
                    <a:gd name="connsiteX18" fmla="*/ 157375 w 291719"/>
                    <a:gd name="connsiteY18" fmla="*/ 115153 h 291719"/>
                    <a:gd name="connsiteX19" fmla="*/ 157375 w 291719"/>
                    <a:gd name="connsiteY19" fmla="*/ 230305 h 291719"/>
                    <a:gd name="connsiteX20" fmla="*/ 184244 w 291719"/>
                    <a:gd name="connsiteY20" fmla="*/ 230305 h 291719"/>
                    <a:gd name="connsiteX21" fmla="*/ 184244 w 291719"/>
                    <a:gd name="connsiteY21" fmla="*/ 253336 h 29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91719" h="291719">
                      <a:moveTo>
                        <a:pt x="145860" y="0"/>
                      </a:moveTo>
                      <a:cubicBezTo>
                        <a:pt x="65253" y="0"/>
                        <a:pt x="0" y="65253"/>
                        <a:pt x="0" y="145860"/>
                      </a:cubicBezTo>
                      <a:cubicBezTo>
                        <a:pt x="0" y="226467"/>
                        <a:pt x="65253" y="291720"/>
                        <a:pt x="145860" y="291720"/>
                      </a:cubicBezTo>
                      <a:cubicBezTo>
                        <a:pt x="226467" y="291720"/>
                        <a:pt x="291720" y="226467"/>
                        <a:pt x="291720" y="145860"/>
                      </a:cubicBezTo>
                      <a:cubicBezTo>
                        <a:pt x="291720" y="65253"/>
                        <a:pt x="226467" y="0"/>
                        <a:pt x="145860" y="0"/>
                      </a:cubicBezTo>
                      <a:close/>
                      <a:moveTo>
                        <a:pt x="138183" y="38384"/>
                      </a:moveTo>
                      <a:cubicBezTo>
                        <a:pt x="148931" y="38384"/>
                        <a:pt x="157375" y="46829"/>
                        <a:pt x="157375" y="57576"/>
                      </a:cubicBezTo>
                      <a:cubicBezTo>
                        <a:pt x="157375" y="68324"/>
                        <a:pt x="148931" y="76768"/>
                        <a:pt x="138183" y="76768"/>
                      </a:cubicBezTo>
                      <a:cubicBezTo>
                        <a:pt x="127435" y="76768"/>
                        <a:pt x="118991" y="68324"/>
                        <a:pt x="118991" y="57576"/>
                      </a:cubicBezTo>
                      <a:cubicBezTo>
                        <a:pt x="118991" y="46829"/>
                        <a:pt x="127435" y="38384"/>
                        <a:pt x="138183" y="38384"/>
                      </a:cubicBezTo>
                      <a:close/>
                      <a:moveTo>
                        <a:pt x="184244" y="253336"/>
                      </a:moveTo>
                      <a:lnTo>
                        <a:pt x="107476" y="253336"/>
                      </a:lnTo>
                      <a:lnTo>
                        <a:pt x="107476" y="230305"/>
                      </a:lnTo>
                      <a:lnTo>
                        <a:pt x="134345" y="230305"/>
                      </a:lnTo>
                      <a:lnTo>
                        <a:pt x="134345" y="115153"/>
                      </a:lnTo>
                      <a:lnTo>
                        <a:pt x="111314" y="115153"/>
                      </a:lnTo>
                      <a:lnTo>
                        <a:pt x="111314" y="92122"/>
                      </a:lnTo>
                      <a:lnTo>
                        <a:pt x="157375" y="92122"/>
                      </a:lnTo>
                      <a:lnTo>
                        <a:pt x="157375" y="115153"/>
                      </a:lnTo>
                      <a:lnTo>
                        <a:pt x="157375" y="230305"/>
                      </a:lnTo>
                      <a:lnTo>
                        <a:pt x="184244" y="230305"/>
                      </a:lnTo>
                      <a:lnTo>
                        <a:pt x="184244" y="253336"/>
                      </a:lnTo>
                      <a:close/>
                    </a:path>
                  </a:pathLst>
                </a:custGeom>
                <a:solidFill>
                  <a:srgbClr val="1FF524"/>
                </a:solidFill>
                <a:ln w="3770" cap="flat">
                  <a:noFill/>
                  <a:prstDash val="solid"/>
                  <a:miter/>
                </a:ln>
              </p:spPr>
              <p:txBody>
                <a:bodyPr rtlCol="0" anchor="ctr">
                  <a:noAutofit/>
                </a:bodyPr>
                <a:lstStyle/>
                <a:p>
                  <a:endParaRPr lang="nl-NL" sz="20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grpSp>
        <p:nvGrpSpPr>
          <p:cNvPr id="387" name="INSTRUCTIE">
            <a:extLst>
              <a:ext uri="{FF2B5EF4-FFF2-40B4-BE49-F238E27FC236}">
                <a16:creationId xmlns:a16="http://schemas.microsoft.com/office/drawing/2014/main" id="{B3C5DF41-6398-D04F-93C2-290A6FDB29AD}"/>
              </a:ext>
            </a:extLst>
          </p:cNvPr>
          <p:cNvGrpSpPr/>
          <p:nvPr userDrawn="1"/>
        </p:nvGrpSpPr>
        <p:grpSpPr>
          <a:xfrm>
            <a:off x="-3786437" y="0"/>
            <a:ext cx="3693386" cy="6540712"/>
            <a:chOff x="-3786437" y="0"/>
            <a:chExt cx="3693386" cy="6540712"/>
          </a:xfrm>
        </p:grpSpPr>
        <p:sp>
          <p:nvSpPr>
            <p:cNvPr id="388" name="Rechthoek 387">
              <a:extLst>
                <a:ext uri="{FF2B5EF4-FFF2-40B4-BE49-F238E27FC236}">
                  <a16:creationId xmlns:a16="http://schemas.microsoft.com/office/drawing/2014/main" id="{BD3E9C81-3D4D-E040-8AB6-B5E2A71C2F7F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26301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Hyperlink aanmaken/Bewerken</a:t>
              </a:r>
            </a:p>
          </p:txBody>
        </p:sp>
        <p:sp>
          <p:nvSpPr>
            <p:cNvPr id="389" name="Ovaal 388">
              <a:extLst>
                <a:ext uri="{FF2B5EF4-FFF2-40B4-BE49-F238E27FC236}">
                  <a16:creationId xmlns:a16="http://schemas.microsoft.com/office/drawing/2014/main" id="{2B61507C-A795-DD46-A171-DBA281809C12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90" name="Rechthoek 389">
              <a:extLst>
                <a:ext uri="{FF2B5EF4-FFF2-40B4-BE49-F238E27FC236}">
                  <a16:creationId xmlns:a16="http://schemas.microsoft.com/office/drawing/2014/main" id="{A209C100-556A-7A47-B08D-FB4A910EE80D}"/>
                </a:ext>
              </a:extLst>
            </p:cNvPr>
            <p:cNvSpPr/>
            <p:nvPr userDrawn="1"/>
          </p:nvSpPr>
          <p:spPr>
            <a:xfrm>
              <a:off x="-3319415" y="465324"/>
              <a:ext cx="3031548" cy="4681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‘Vormen’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de vorm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‘Rechthoek’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sleep met de muis over de dia om een vorm te maken.</a:t>
              </a:r>
            </a:p>
          </p:txBody>
        </p:sp>
        <p:sp>
          <p:nvSpPr>
            <p:cNvPr id="391" name="Ovaal 390">
              <a:extLst>
                <a:ext uri="{FF2B5EF4-FFF2-40B4-BE49-F238E27FC236}">
                  <a16:creationId xmlns:a16="http://schemas.microsoft.com/office/drawing/2014/main" id="{86C6C6EA-56A4-3D45-AD0B-5CEED1284221}"/>
                </a:ext>
              </a:extLst>
            </p:cNvPr>
            <p:cNvSpPr/>
            <p:nvPr userDrawn="1"/>
          </p:nvSpPr>
          <p:spPr>
            <a:xfrm>
              <a:off x="-3603587" y="173923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92" name="Rechthoek 391">
              <a:extLst>
                <a:ext uri="{FF2B5EF4-FFF2-40B4-BE49-F238E27FC236}">
                  <a16:creationId xmlns:a16="http://schemas.microsoft.com/office/drawing/2014/main" id="{0FD6E2D5-D860-BC4D-86F4-8E90F1604250}"/>
                </a:ext>
              </a:extLst>
            </p:cNvPr>
            <p:cNvSpPr/>
            <p:nvPr userDrawn="1"/>
          </p:nvSpPr>
          <p:spPr>
            <a:xfrm>
              <a:off x="-3319415" y="1739234"/>
              <a:ext cx="2944682" cy="652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Sleep de vorm over de menuknop heen en schaal deze even groot als de menuknop. Klik met de rechter muisknop op de vorm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‘Vorm opmaken’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393" name="Ovaal 392">
              <a:extLst>
                <a:ext uri="{FF2B5EF4-FFF2-40B4-BE49-F238E27FC236}">
                  <a16:creationId xmlns:a16="http://schemas.microsoft.com/office/drawing/2014/main" id="{7A36E913-B347-874E-B815-8297E0AE412C}"/>
                </a:ext>
              </a:extLst>
            </p:cNvPr>
            <p:cNvSpPr/>
            <p:nvPr userDrawn="1"/>
          </p:nvSpPr>
          <p:spPr>
            <a:xfrm>
              <a:off x="-3603859" y="307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94" name="Rechthoek 393">
              <a:extLst>
                <a:ext uri="{FF2B5EF4-FFF2-40B4-BE49-F238E27FC236}">
                  <a16:creationId xmlns:a16="http://schemas.microsoft.com/office/drawing/2014/main" id="{CC9BAA33-EDB6-B74C-88AC-55CA3B673056}"/>
                </a:ext>
              </a:extLst>
            </p:cNvPr>
            <p:cNvSpPr/>
            <p:nvPr userDrawn="1"/>
          </p:nvSpPr>
          <p:spPr>
            <a:xfrm>
              <a:off x="-3319687" y="3075790"/>
              <a:ext cx="2944682" cy="480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op de verfemmer,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‘Opvulling’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sleep bij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‘Doorzichtigheid’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de teller naar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100%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Nu is de vorm volledig transparant.</a:t>
              </a:r>
            </a:p>
          </p:txBody>
        </p:sp>
        <p:grpSp>
          <p:nvGrpSpPr>
            <p:cNvPr id="395" name="Groep 394">
              <a:extLst>
                <a:ext uri="{FF2B5EF4-FFF2-40B4-BE49-F238E27FC236}">
                  <a16:creationId xmlns:a16="http://schemas.microsoft.com/office/drawing/2014/main" id="{18FB701D-8D3D-354B-9496-45ACBA59B2F0}"/>
                </a:ext>
              </a:extLst>
            </p:cNvPr>
            <p:cNvGrpSpPr/>
            <p:nvPr userDrawn="1"/>
          </p:nvGrpSpPr>
          <p:grpSpPr>
            <a:xfrm>
              <a:off x="-3319415" y="1050229"/>
              <a:ext cx="394772" cy="511953"/>
              <a:chOff x="12926733" y="1159941"/>
              <a:chExt cx="394772" cy="511953"/>
            </a:xfrm>
          </p:grpSpPr>
          <p:grpSp>
            <p:nvGrpSpPr>
              <p:cNvPr id="432" name="Groep 431">
                <a:extLst>
                  <a:ext uri="{FF2B5EF4-FFF2-40B4-BE49-F238E27FC236}">
                    <a16:creationId xmlns:a16="http://schemas.microsoft.com/office/drawing/2014/main" id="{62C6FBE6-C26E-0442-B0CB-9A2B28FB9AFE}"/>
                  </a:ext>
                </a:extLst>
              </p:cNvPr>
              <p:cNvGrpSpPr/>
              <p:nvPr userDrawn="1"/>
            </p:nvGrpSpPr>
            <p:grpSpPr>
              <a:xfrm>
                <a:off x="12986056" y="1159941"/>
                <a:ext cx="276126" cy="284085"/>
                <a:chOff x="806580" y="907261"/>
                <a:chExt cx="421725" cy="433881"/>
              </a:xfrm>
            </p:grpSpPr>
            <p:sp>
              <p:nvSpPr>
                <p:cNvPr id="435" name="Ovaal 434">
                  <a:extLst>
                    <a:ext uri="{FF2B5EF4-FFF2-40B4-BE49-F238E27FC236}">
                      <a16:creationId xmlns:a16="http://schemas.microsoft.com/office/drawing/2014/main" id="{73400D51-8641-FD4B-9041-FF20A3435C73}"/>
                    </a:ext>
                  </a:extLst>
                </p:cNvPr>
                <p:cNvSpPr/>
                <p:nvPr userDrawn="1"/>
              </p:nvSpPr>
              <p:spPr>
                <a:xfrm>
                  <a:off x="961059" y="907261"/>
                  <a:ext cx="267246" cy="26724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6" name="Rechthoek 435">
                  <a:extLst>
                    <a:ext uri="{FF2B5EF4-FFF2-40B4-BE49-F238E27FC236}">
                      <a16:creationId xmlns:a16="http://schemas.microsoft.com/office/drawing/2014/main" id="{C2D6FD34-B27A-8F45-B924-DFE5F66BBCBC}"/>
                    </a:ext>
                  </a:extLst>
                </p:cNvPr>
                <p:cNvSpPr/>
                <p:nvPr userDrawn="1"/>
              </p:nvSpPr>
              <p:spPr>
                <a:xfrm>
                  <a:off x="806580" y="968645"/>
                  <a:ext cx="247157" cy="24184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7" name="Ruit 436">
                  <a:extLst>
                    <a:ext uri="{FF2B5EF4-FFF2-40B4-BE49-F238E27FC236}">
                      <a16:creationId xmlns:a16="http://schemas.microsoft.com/office/drawing/2014/main" id="{AD084F6B-22BD-074A-927E-D174526BE218}"/>
                    </a:ext>
                  </a:extLst>
                </p:cNvPr>
                <p:cNvSpPr/>
                <p:nvPr userDrawn="1"/>
              </p:nvSpPr>
              <p:spPr>
                <a:xfrm>
                  <a:off x="888274" y="1060969"/>
                  <a:ext cx="280173" cy="280173"/>
                </a:xfrm>
                <a:prstGeom prst="diamond">
                  <a:avLst/>
                </a:prstGeom>
                <a:solidFill>
                  <a:schemeClr val="bg1"/>
                </a:solidFill>
                <a:ln w="12700">
                  <a:solidFill>
                    <a:srgbClr val="7693B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33" name="Rechthoek 432">
                <a:extLst>
                  <a:ext uri="{FF2B5EF4-FFF2-40B4-BE49-F238E27FC236}">
                    <a16:creationId xmlns:a16="http://schemas.microsoft.com/office/drawing/2014/main" id="{FABD9E3D-78A7-A242-8D31-E6E99E6C686E}"/>
                  </a:ext>
                </a:extLst>
              </p:cNvPr>
              <p:cNvSpPr/>
              <p:nvPr userDrawn="1"/>
            </p:nvSpPr>
            <p:spPr>
              <a:xfrm>
                <a:off x="12926733" y="1454984"/>
                <a:ext cx="394772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Vormen</a:t>
                </a:r>
              </a:p>
            </p:txBody>
          </p:sp>
          <p:sp>
            <p:nvSpPr>
              <p:cNvPr id="434" name="Gelijkbenige driehoek 132">
                <a:extLst>
                  <a:ext uri="{FF2B5EF4-FFF2-40B4-BE49-F238E27FC236}">
                    <a16:creationId xmlns:a16="http://schemas.microsoft.com/office/drawing/2014/main" id="{E45A0FEA-C25B-584E-BD66-DFBBA954B329}"/>
                  </a:ext>
                </a:extLst>
              </p:cNvPr>
              <p:cNvSpPr/>
              <p:nvPr userDrawn="1"/>
            </p:nvSpPr>
            <p:spPr>
              <a:xfrm rot="10800000">
                <a:off x="13080686" y="1620747"/>
                <a:ext cx="86866" cy="51147"/>
              </a:xfrm>
              <a:prstGeom prst="triangle">
                <a:avLst/>
              </a:prstGeom>
              <a:solidFill>
                <a:srgbClr val="9D9F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6" name="Groep 395">
              <a:extLst>
                <a:ext uri="{FF2B5EF4-FFF2-40B4-BE49-F238E27FC236}">
                  <a16:creationId xmlns:a16="http://schemas.microsoft.com/office/drawing/2014/main" id="{D9D1E82F-3A71-464E-8E20-FF6E3E19AECD}"/>
                </a:ext>
              </a:extLst>
            </p:cNvPr>
            <p:cNvGrpSpPr/>
            <p:nvPr userDrawn="1"/>
          </p:nvGrpSpPr>
          <p:grpSpPr>
            <a:xfrm>
              <a:off x="-3314820" y="2447750"/>
              <a:ext cx="1503599" cy="563933"/>
              <a:chOff x="-3314820" y="1384649"/>
              <a:chExt cx="1503599" cy="563933"/>
            </a:xfrm>
          </p:grpSpPr>
          <p:sp>
            <p:nvSpPr>
              <p:cNvPr id="413" name="Rechthoek 412">
                <a:extLst>
                  <a:ext uri="{FF2B5EF4-FFF2-40B4-BE49-F238E27FC236}">
                    <a16:creationId xmlns:a16="http://schemas.microsoft.com/office/drawing/2014/main" id="{D770CE68-CD20-2D47-AEE3-CE5506652FC5}"/>
                  </a:ext>
                </a:extLst>
              </p:cNvPr>
              <p:cNvSpPr/>
              <p:nvPr userDrawn="1"/>
            </p:nvSpPr>
            <p:spPr>
              <a:xfrm>
                <a:off x="-3314820" y="1384649"/>
                <a:ext cx="1454798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4" name="Rechthoek 413">
                <a:extLst>
                  <a:ext uri="{FF2B5EF4-FFF2-40B4-BE49-F238E27FC236}">
                    <a16:creationId xmlns:a16="http://schemas.microsoft.com/office/drawing/2014/main" id="{5B4C3C41-6DDE-304D-A8C7-3AA3C551DD90}"/>
                  </a:ext>
                </a:extLst>
              </p:cNvPr>
              <p:cNvSpPr/>
              <p:nvPr userDrawn="1"/>
            </p:nvSpPr>
            <p:spPr>
              <a:xfrm>
                <a:off x="-3304718" y="1638374"/>
                <a:ext cx="1438234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5" name="Tekstvak 414">
                <a:extLst>
                  <a:ext uri="{FF2B5EF4-FFF2-40B4-BE49-F238E27FC236}">
                    <a16:creationId xmlns:a16="http://schemas.microsoft.com/office/drawing/2014/main" id="{5891BD92-C312-9945-ADA5-1EDA31B1241B}"/>
                  </a:ext>
                </a:extLst>
              </p:cNvPr>
              <p:cNvSpPr txBox="1"/>
              <p:nvPr userDrawn="1"/>
            </p:nvSpPr>
            <p:spPr>
              <a:xfrm>
                <a:off x="-3090391" y="1441807"/>
                <a:ext cx="1150080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Grootte en positie…</a:t>
                </a:r>
              </a:p>
            </p:txBody>
          </p:sp>
          <p:sp>
            <p:nvSpPr>
              <p:cNvPr id="416" name="Tekstvak 415">
                <a:extLst>
                  <a:ext uri="{FF2B5EF4-FFF2-40B4-BE49-F238E27FC236}">
                    <a16:creationId xmlns:a16="http://schemas.microsoft.com/office/drawing/2014/main" id="{9BB49FD4-A553-FA42-B3A7-38F0E78748F7}"/>
                  </a:ext>
                </a:extLst>
              </p:cNvPr>
              <p:cNvSpPr txBox="1"/>
              <p:nvPr userDrawn="1"/>
            </p:nvSpPr>
            <p:spPr>
              <a:xfrm>
                <a:off x="-3090391" y="1703359"/>
                <a:ext cx="1150079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Vorm opmaken…</a:t>
                </a:r>
              </a:p>
            </p:txBody>
          </p:sp>
          <p:sp>
            <p:nvSpPr>
              <p:cNvPr id="417" name="Vrije vorm: vorm 161">
                <a:extLst>
                  <a:ext uri="{FF2B5EF4-FFF2-40B4-BE49-F238E27FC236}">
                    <a16:creationId xmlns:a16="http://schemas.microsoft.com/office/drawing/2014/main" id="{2095BEEE-0479-C84B-A53E-260F56E027A7}"/>
                  </a:ext>
                </a:extLst>
              </p:cNvPr>
              <p:cNvSpPr/>
              <p:nvPr userDrawn="1"/>
            </p:nvSpPr>
            <p:spPr>
              <a:xfrm>
                <a:off x="-1908783" y="1768582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8" name="Rechthoek: afgeronde hoeken 162">
                <a:extLst>
                  <a:ext uri="{FF2B5EF4-FFF2-40B4-BE49-F238E27FC236}">
                    <a16:creationId xmlns:a16="http://schemas.microsoft.com/office/drawing/2014/main" id="{89CAFDBD-A576-8E4F-8240-EEA1CB96547C}"/>
                  </a:ext>
                </a:extLst>
              </p:cNvPr>
              <p:cNvSpPr/>
              <p:nvPr userDrawn="1"/>
            </p:nvSpPr>
            <p:spPr>
              <a:xfrm>
                <a:off x="-3142832" y="1431436"/>
                <a:ext cx="46013" cy="155567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9" name="Rechthoek: afgeronde hoeken 164">
                <a:extLst>
                  <a:ext uri="{FF2B5EF4-FFF2-40B4-BE49-F238E27FC236}">
                    <a16:creationId xmlns:a16="http://schemas.microsoft.com/office/drawing/2014/main" id="{5AF55E7E-6B2C-9C43-8008-569EF4A1CC55}"/>
                  </a:ext>
                </a:extLst>
              </p:cNvPr>
              <p:cNvSpPr/>
              <p:nvPr userDrawn="1"/>
            </p:nvSpPr>
            <p:spPr>
              <a:xfrm>
                <a:off x="-3244585" y="1493351"/>
                <a:ext cx="34272" cy="34272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0" name="Rechthoek 419">
                <a:extLst>
                  <a:ext uri="{FF2B5EF4-FFF2-40B4-BE49-F238E27FC236}">
                    <a16:creationId xmlns:a16="http://schemas.microsoft.com/office/drawing/2014/main" id="{0CE30A27-324F-DE4B-95A7-D4F8D6A0A4A4}"/>
                  </a:ext>
                </a:extLst>
              </p:cNvPr>
              <p:cNvSpPr/>
              <p:nvPr userDrawn="1"/>
            </p:nvSpPr>
            <p:spPr>
              <a:xfrm>
                <a:off x="-3234192" y="1435895"/>
                <a:ext cx="21280" cy="41469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1" name="Pijl: punthaak 226">
                <a:extLst>
                  <a:ext uri="{FF2B5EF4-FFF2-40B4-BE49-F238E27FC236}">
                    <a16:creationId xmlns:a16="http://schemas.microsoft.com/office/drawing/2014/main" id="{2329E59F-0156-5F44-9AA5-1EA22B91710A}"/>
                  </a:ext>
                </a:extLst>
              </p:cNvPr>
              <p:cNvSpPr/>
              <p:nvPr userDrawn="1"/>
            </p:nvSpPr>
            <p:spPr>
              <a:xfrm rot="16200000">
                <a:off x="-3244286" y="1420769"/>
                <a:ext cx="41469" cy="60384"/>
              </a:xfrm>
              <a:prstGeom prst="chevron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2" name="Rechthoek 421">
                <a:extLst>
                  <a:ext uri="{FF2B5EF4-FFF2-40B4-BE49-F238E27FC236}">
                    <a16:creationId xmlns:a16="http://schemas.microsoft.com/office/drawing/2014/main" id="{779B9E10-FF5B-194F-97BF-7F44AC7E4A78}"/>
                  </a:ext>
                </a:extLst>
              </p:cNvPr>
              <p:cNvSpPr/>
              <p:nvPr userDrawn="1"/>
            </p:nvSpPr>
            <p:spPr>
              <a:xfrm flipV="1">
                <a:off x="-3234192" y="1543744"/>
                <a:ext cx="21280" cy="41469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3" name="Pijl: punthaak 228">
                <a:extLst>
                  <a:ext uri="{FF2B5EF4-FFF2-40B4-BE49-F238E27FC236}">
                    <a16:creationId xmlns:a16="http://schemas.microsoft.com/office/drawing/2014/main" id="{4A64833F-0572-2545-BBC5-C6F430DB2A24}"/>
                  </a:ext>
                </a:extLst>
              </p:cNvPr>
              <p:cNvSpPr/>
              <p:nvPr userDrawn="1"/>
            </p:nvSpPr>
            <p:spPr>
              <a:xfrm rot="5400000" flipV="1">
                <a:off x="-3244286" y="1539955"/>
                <a:ext cx="41469" cy="60384"/>
              </a:xfrm>
              <a:prstGeom prst="chevron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424" name="Rechte verbindingslijn 423">
                <a:extLst>
                  <a:ext uri="{FF2B5EF4-FFF2-40B4-BE49-F238E27FC236}">
                    <a16:creationId xmlns:a16="http://schemas.microsoft.com/office/drawing/2014/main" id="{C9B88D3C-0C2A-5B48-A12D-F06EE8832C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02653" y="1432300"/>
                <a:ext cx="66956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818181"/>
                </a:solidFill>
                <a:prstDash val="sysDot"/>
              </a:ln>
              <a:effectLst/>
            </p:spPr>
          </p:cxnSp>
          <p:cxnSp>
            <p:nvCxnSpPr>
              <p:cNvPr id="425" name="Rechte verbindingslijn 424">
                <a:extLst>
                  <a:ext uri="{FF2B5EF4-FFF2-40B4-BE49-F238E27FC236}">
                    <a16:creationId xmlns:a16="http://schemas.microsoft.com/office/drawing/2014/main" id="{4A59BF3B-5D98-A948-BD4B-9D2387CA594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02653" y="1585650"/>
                <a:ext cx="66956" cy="0"/>
              </a:xfrm>
              <a:prstGeom prst="line">
                <a:avLst/>
              </a:prstGeom>
              <a:noFill/>
              <a:ln w="12700" cap="rnd" cmpd="sng" algn="ctr">
                <a:solidFill>
                  <a:srgbClr val="818181"/>
                </a:solidFill>
                <a:prstDash val="sysDot"/>
              </a:ln>
              <a:effectLst/>
            </p:spPr>
          </p:cxnSp>
          <p:sp>
            <p:nvSpPr>
              <p:cNvPr id="426" name="Vrije vorm: vorm 231">
                <a:extLst>
                  <a:ext uri="{FF2B5EF4-FFF2-40B4-BE49-F238E27FC236}">
                    <a16:creationId xmlns:a16="http://schemas.microsoft.com/office/drawing/2014/main" id="{C3AE2E83-9046-6E49-9120-2D4436C245AB}"/>
                  </a:ext>
                </a:extLst>
              </p:cNvPr>
              <p:cNvSpPr/>
              <p:nvPr userDrawn="1"/>
            </p:nvSpPr>
            <p:spPr>
              <a:xfrm>
                <a:off x="-3175561" y="1707315"/>
                <a:ext cx="42279" cy="61833"/>
              </a:xfrm>
              <a:custGeom>
                <a:avLst/>
                <a:gdLst>
                  <a:gd name="connsiteX0" fmla="*/ 50006 w 111919"/>
                  <a:gd name="connsiteY0" fmla="*/ 64294 h 145256"/>
                  <a:gd name="connsiteX1" fmla="*/ 47625 w 111919"/>
                  <a:gd name="connsiteY1" fmla="*/ 145256 h 145256"/>
                  <a:gd name="connsiteX2" fmla="*/ 111919 w 111919"/>
                  <a:gd name="connsiteY2" fmla="*/ 92869 h 145256"/>
                  <a:gd name="connsiteX3" fmla="*/ 111919 w 111919"/>
                  <a:gd name="connsiteY3" fmla="*/ 28575 h 145256"/>
                  <a:gd name="connsiteX4" fmla="*/ 52387 w 111919"/>
                  <a:gd name="connsiteY4" fmla="*/ 0 h 145256"/>
                  <a:gd name="connsiteX5" fmla="*/ 4762 w 111919"/>
                  <a:gd name="connsiteY5" fmla="*/ 11906 h 145256"/>
                  <a:gd name="connsiteX6" fmla="*/ 0 w 111919"/>
                  <a:gd name="connsiteY6" fmla="*/ 45244 h 145256"/>
                  <a:gd name="connsiteX7" fmla="*/ 50006 w 111919"/>
                  <a:gd name="connsiteY7" fmla="*/ 64294 h 145256"/>
                  <a:gd name="connsiteX0" fmla="*/ 50006 w 124049"/>
                  <a:gd name="connsiteY0" fmla="*/ 64294 h 145256"/>
                  <a:gd name="connsiteX1" fmla="*/ 47625 w 124049"/>
                  <a:gd name="connsiteY1" fmla="*/ 145256 h 145256"/>
                  <a:gd name="connsiteX2" fmla="*/ 111919 w 124049"/>
                  <a:gd name="connsiteY2" fmla="*/ 92869 h 145256"/>
                  <a:gd name="connsiteX3" fmla="*/ 111919 w 124049"/>
                  <a:gd name="connsiteY3" fmla="*/ 28575 h 145256"/>
                  <a:gd name="connsiteX4" fmla="*/ 52387 w 124049"/>
                  <a:gd name="connsiteY4" fmla="*/ 0 h 145256"/>
                  <a:gd name="connsiteX5" fmla="*/ 4762 w 124049"/>
                  <a:gd name="connsiteY5" fmla="*/ 11906 h 145256"/>
                  <a:gd name="connsiteX6" fmla="*/ 0 w 124049"/>
                  <a:gd name="connsiteY6" fmla="*/ 45244 h 145256"/>
                  <a:gd name="connsiteX7" fmla="*/ 50006 w 124049"/>
                  <a:gd name="connsiteY7" fmla="*/ 64294 h 145256"/>
                  <a:gd name="connsiteX0" fmla="*/ 50006 w 123624"/>
                  <a:gd name="connsiteY0" fmla="*/ 64294 h 145256"/>
                  <a:gd name="connsiteX1" fmla="*/ 47625 w 123624"/>
                  <a:gd name="connsiteY1" fmla="*/ 145256 h 145256"/>
                  <a:gd name="connsiteX2" fmla="*/ 111919 w 123624"/>
                  <a:gd name="connsiteY2" fmla="*/ 92869 h 145256"/>
                  <a:gd name="connsiteX3" fmla="*/ 111919 w 123624"/>
                  <a:gd name="connsiteY3" fmla="*/ 28575 h 145256"/>
                  <a:gd name="connsiteX4" fmla="*/ 52387 w 123624"/>
                  <a:gd name="connsiteY4" fmla="*/ 0 h 145256"/>
                  <a:gd name="connsiteX5" fmla="*/ 4762 w 123624"/>
                  <a:gd name="connsiteY5" fmla="*/ 11906 h 145256"/>
                  <a:gd name="connsiteX6" fmla="*/ 0 w 123624"/>
                  <a:gd name="connsiteY6" fmla="*/ 45244 h 145256"/>
                  <a:gd name="connsiteX7" fmla="*/ 50006 w 123624"/>
                  <a:gd name="connsiteY7" fmla="*/ 64294 h 145256"/>
                  <a:gd name="connsiteX0" fmla="*/ 50006 w 123624"/>
                  <a:gd name="connsiteY0" fmla="*/ 67517 h 148479"/>
                  <a:gd name="connsiteX1" fmla="*/ 47625 w 123624"/>
                  <a:gd name="connsiteY1" fmla="*/ 148479 h 148479"/>
                  <a:gd name="connsiteX2" fmla="*/ 111919 w 123624"/>
                  <a:gd name="connsiteY2" fmla="*/ 96092 h 148479"/>
                  <a:gd name="connsiteX3" fmla="*/ 111919 w 123624"/>
                  <a:gd name="connsiteY3" fmla="*/ 31798 h 148479"/>
                  <a:gd name="connsiteX4" fmla="*/ 52387 w 123624"/>
                  <a:gd name="connsiteY4" fmla="*/ 3223 h 148479"/>
                  <a:gd name="connsiteX5" fmla="*/ 4762 w 123624"/>
                  <a:gd name="connsiteY5" fmla="*/ 15129 h 148479"/>
                  <a:gd name="connsiteX6" fmla="*/ 0 w 123624"/>
                  <a:gd name="connsiteY6" fmla="*/ 48467 h 148479"/>
                  <a:gd name="connsiteX7" fmla="*/ 50006 w 123624"/>
                  <a:gd name="connsiteY7" fmla="*/ 67517 h 148479"/>
                  <a:gd name="connsiteX0" fmla="*/ 50006 w 118952"/>
                  <a:gd name="connsiteY0" fmla="*/ 73868 h 154830"/>
                  <a:gd name="connsiteX1" fmla="*/ 47625 w 118952"/>
                  <a:gd name="connsiteY1" fmla="*/ 154830 h 154830"/>
                  <a:gd name="connsiteX2" fmla="*/ 111919 w 118952"/>
                  <a:gd name="connsiteY2" fmla="*/ 102443 h 154830"/>
                  <a:gd name="connsiteX3" fmla="*/ 111919 w 118952"/>
                  <a:gd name="connsiteY3" fmla="*/ 38149 h 154830"/>
                  <a:gd name="connsiteX4" fmla="*/ 64294 w 118952"/>
                  <a:gd name="connsiteY4" fmla="*/ 2430 h 154830"/>
                  <a:gd name="connsiteX5" fmla="*/ 4762 w 118952"/>
                  <a:gd name="connsiteY5" fmla="*/ 21480 h 154830"/>
                  <a:gd name="connsiteX6" fmla="*/ 0 w 118952"/>
                  <a:gd name="connsiteY6" fmla="*/ 54818 h 154830"/>
                  <a:gd name="connsiteX7" fmla="*/ 50006 w 118952"/>
                  <a:gd name="connsiteY7" fmla="*/ 73868 h 154830"/>
                  <a:gd name="connsiteX0" fmla="*/ 50006 w 118952"/>
                  <a:gd name="connsiteY0" fmla="*/ 71438 h 152400"/>
                  <a:gd name="connsiteX1" fmla="*/ 47625 w 118952"/>
                  <a:gd name="connsiteY1" fmla="*/ 152400 h 152400"/>
                  <a:gd name="connsiteX2" fmla="*/ 111919 w 118952"/>
                  <a:gd name="connsiteY2" fmla="*/ 100013 h 152400"/>
                  <a:gd name="connsiteX3" fmla="*/ 111919 w 118952"/>
                  <a:gd name="connsiteY3" fmla="*/ 35719 h 152400"/>
                  <a:gd name="connsiteX4" fmla="*/ 64294 w 118952"/>
                  <a:gd name="connsiteY4" fmla="*/ 0 h 152400"/>
                  <a:gd name="connsiteX5" fmla="*/ 0 w 118952"/>
                  <a:gd name="connsiteY5" fmla="*/ 52388 h 152400"/>
                  <a:gd name="connsiteX6" fmla="*/ 50006 w 118952"/>
                  <a:gd name="connsiteY6" fmla="*/ 71438 h 152400"/>
                  <a:gd name="connsiteX0" fmla="*/ 50006 w 118952"/>
                  <a:gd name="connsiteY0" fmla="*/ 71735 h 152697"/>
                  <a:gd name="connsiteX1" fmla="*/ 47625 w 118952"/>
                  <a:gd name="connsiteY1" fmla="*/ 152697 h 152697"/>
                  <a:gd name="connsiteX2" fmla="*/ 111919 w 118952"/>
                  <a:gd name="connsiteY2" fmla="*/ 100310 h 152697"/>
                  <a:gd name="connsiteX3" fmla="*/ 111919 w 118952"/>
                  <a:gd name="connsiteY3" fmla="*/ 36016 h 152697"/>
                  <a:gd name="connsiteX4" fmla="*/ 64294 w 118952"/>
                  <a:gd name="connsiteY4" fmla="*/ 297 h 152697"/>
                  <a:gd name="connsiteX5" fmla="*/ 0 w 118952"/>
                  <a:gd name="connsiteY5" fmla="*/ 52685 h 152697"/>
                  <a:gd name="connsiteX6" fmla="*/ 50006 w 118952"/>
                  <a:gd name="connsiteY6" fmla="*/ 71735 h 152697"/>
                  <a:gd name="connsiteX0" fmla="*/ 50006 w 118952"/>
                  <a:gd name="connsiteY0" fmla="*/ 71961 h 152923"/>
                  <a:gd name="connsiteX1" fmla="*/ 47625 w 118952"/>
                  <a:gd name="connsiteY1" fmla="*/ 152923 h 152923"/>
                  <a:gd name="connsiteX2" fmla="*/ 111919 w 118952"/>
                  <a:gd name="connsiteY2" fmla="*/ 100536 h 152923"/>
                  <a:gd name="connsiteX3" fmla="*/ 111919 w 118952"/>
                  <a:gd name="connsiteY3" fmla="*/ 36242 h 152923"/>
                  <a:gd name="connsiteX4" fmla="*/ 64294 w 118952"/>
                  <a:gd name="connsiteY4" fmla="*/ 523 h 152923"/>
                  <a:gd name="connsiteX5" fmla="*/ 0 w 118952"/>
                  <a:gd name="connsiteY5" fmla="*/ 52911 h 152923"/>
                  <a:gd name="connsiteX6" fmla="*/ 50006 w 118952"/>
                  <a:gd name="connsiteY6" fmla="*/ 71961 h 152923"/>
                  <a:gd name="connsiteX0" fmla="*/ 50006 w 118480"/>
                  <a:gd name="connsiteY0" fmla="*/ 71961 h 152923"/>
                  <a:gd name="connsiteX1" fmla="*/ 47625 w 118480"/>
                  <a:gd name="connsiteY1" fmla="*/ 152923 h 152923"/>
                  <a:gd name="connsiteX2" fmla="*/ 111919 w 118480"/>
                  <a:gd name="connsiteY2" fmla="*/ 100536 h 152923"/>
                  <a:gd name="connsiteX3" fmla="*/ 111919 w 118480"/>
                  <a:gd name="connsiteY3" fmla="*/ 36242 h 152923"/>
                  <a:gd name="connsiteX4" fmla="*/ 64294 w 118480"/>
                  <a:gd name="connsiteY4" fmla="*/ 523 h 152923"/>
                  <a:gd name="connsiteX5" fmla="*/ 0 w 118480"/>
                  <a:gd name="connsiteY5" fmla="*/ 52911 h 152923"/>
                  <a:gd name="connsiteX6" fmla="*/ 50006 w 118480"/>
                  <a:gd name="connsiteY6" fmla="*/ 71961 h 152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80" h="152923">
                    <a:moveTo>
                      <a:pt x="50006" y="71961"/>
                    </a:moveTo>
                    <a:cubicBezTo>
                      <a:pt x="49212" y="98948"/>
                      <a:pt x="48419" y="125936"/>
                      <a:pt x="47625" y="152923"/>
                    </a:cubicBezTo>
                    <a:cubicBezTo>
                      <a:pt x="69056" y="135461"/>
                      <a:pt x="102395" y="122761"/>
                      <a:pt x="111919" y="100536"/>
                    </a:cubicBezTo>
                    <a:cubicBezTo>
                      <a:pt x="121443" y="78311"/>
                      <a:pt x="119856" y="52911"/>
                      <a:pt x="111919" y="36242"/>
                    </a:cubicBezTo>
                    <a:cubicBezTo>
                      <a:pt x="103982" y="19573"/>
                      <a:pt x="94853" y="4888"/>
                      <a:pt x="64294" y="523"/>
                    </a:cubicBezTo>
                    <a:cubicBezTo>
                      <a:pt x="33735" y="-3842"/>
                      <a:pt x="0" y="19574"/>
                      <a:pt x="0" y="52911"/>
                    </a:cubicBezTo>
                    <a:lnTo>
                      <a:pt x="50006" y="71961"/>
                    </a:lnTo>
                    <a:close/>
                  </a:path>
                </a:pathLst>
              </a:cu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7" name="Rechthoek: afgeronde hoeken 232">
                <a:extLst>
                  <a:ext uri="{FF2B5EF4-FFF2-40B4-BE49-F238E27FC236}">
                    <a16:creationId xmlns:a16="http://schemas.microsoft.com/office/drawing/2014/main" id="{08BC0160-6072-E743-9001-1961C6FD7358}"/>
                  </a:ext>
                </a:extLst>
              </p:cNvPr>
              <p:cNvSpPr/>
              <p:nvPr userDrawn="1"/>
            </p:nvSpPr>
            <p:spPr>
              <a:xfrm rot="2770829">
                <a:off x="-3234197" y="1703273"/>
                <a:ext cx="57923" cy="72481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8" name="Vrije vorm: vorm 233">
                <a:extLst>
                  <a:ext uri="{FF2B5EF4-FFF2-40B4-BE49-F238E27FC236}">
                    <a16:creationId xmlns:a16="http://schemas.microsoft.com/office/drawing/2014/main" id="{43533213-3BA0-8548-A053-044B54F094E8}"/>
                  </a:ext>
                </a:extLst>
              </p:cNvPr>
              <p:cNvSpPr/>
              <p:nvPr userDrawn="1"/>
            </p:nvSpPr>
            <p:spPr>
              <a:xfrm>
                <a:off x="-3237180" y="1677339"/>
                <a:ext cx="42279" cy="55298"/>
              </a:xfrm>
              <a:custGeom>
                <a:avLst/>
                <a:gdLst>
                  <a:gd name="connsiteX0" fmla="*/ 76475 w 79906"/>
                  <a:gd name="connsiteY0" fmla="*/ 104510 h 104510"/>
                  <a:gd name="connsiteX1" fmla="*/ 71712 w 79906"/>
                  <a:gd name="connsiteY1" fmla="*/ 6879 h 104510"/>
                  <a:gd name="connsiteX2" fmla="*/ 5037 w 79906"/>
                  <a:gd name="connsiteY2" fmla="*/ 16404 h 104510"/>
                  <a:gd name="connsiteX3" fmla="*/ 9800 w 79906"/>
                  <a:gd name="connsiteY3" fmla="*/ 83079 h 104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906" h="104510">
                    <a:moveTo>
                      <a:pt x="76475" y="104510"/>
                    </a:moveTo>
                    <a:cubicBezTo>
                      <a:pt x="80046" y="63036"/>
                      <a:pt x="83618" y="21563"/>
                      <a:pt x="71712" y="6879"/>
                    </a:cubicBezTo>
                    <a:cubicBezTo>
                      <a:pt x="59806" y="-7805"/>
                      <a:pt x="15356" y="3704"/>
                      <a:pt x="5037" y="16404"/>
                    </a:cubicBezTo>
                    <a:cubicBezTo>
                      <a:pt x="-5282" y="29104"/>
                      <a:pt x="2259" y="56091"/>
                      <a:pt x="9800" y="83079"/>
                    </a:cubicBezTo>
                  </a:path>
                </a:pathLst>
              </a:custGeom>
              <a:noFill/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9" name="Vrije vorm: vorm 234">
                <a:extLst>
                  <a:ext uri="{FF2B5EF4-FFF2-40B4-BE49-F238E27FC236}">
                    <a16:creationId xmlns:a16="http://schemas.microsoft.com/office/drawing/2014/main" id="{98917CE0-B585-8A47-9BA6-FEFC9EF3A9EB}"/>
                  </a:ext>
                </a:extLst>
              </p:cNvPr>
              <p:cNvSpPr/>
              <p:nvPr userDrawn="1"/>
            </p:nvSpPr>
            <p:spPr>
              <a:xfrm>
                <a:off x="-3147647" y="1714096"/>
                <a:ext cx="57254" cy="77074"/>
              </a:xfrm>
              <a:custGeom>
                <a:avLst/>
                <a:gdLst>
                  <a:gd name="connsiteX0" fmla="*/ 0 w 61912"/>
                  <a:gd name="connsiteY0" fmla="*/ 80963 h 80963"/>
                  <a:gd name="connsiteX1" fmla="*/ 57150 w 61912"/>
                  <a:gd name="connsiteY1" fmla="*/ 0 h 80963"/>
                  <a:gd name="connsiteX2" fmla="*/ 61912 w 61912"/>
                  <a:gd name="connsiteY2" fmla="*/ 50006 h 80963"/>
                  <a:gd name="connsiteX3" fmla="*/ 0 w 61912"/>
                  <a:gd name="connsiteY3" fmla="*/ 80963 h 80963"/>
                  <a:gd name="connsiteX0" fmla="*/ 0 w 61912"/>
                  <a:gd name="connsiteY0" fmla="*/ 80963 h 83344"/>
                  <a:gd name="connsiteX1" fmla="*/ 57150 w 61912"/>
                  <a:gd name="connsiteY1" fmla="*/ 0 h 83344"/>
                  <a:gd name="connsiteX2" fmla="*/ 61912 w 61912"/>
                  <a:gd name="connsiteY2" fmla="*/ 50006 h 83344"/>
                  <a:gd name="connsiteX3" fmla="*/ 19050 w 61912"/>
                  <a:gd name="connsiteY3" fmla="*/ 83344 h 83344"/>
                  <a:gd name="connsiteX4" fmla="*/ 0 w 61912"/>
                  <a:gd name="connsiteY4" fmla="*/ 80963 h 8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1912" h="83344">
                    <a:moveTo>
                      <a:pt x="0" y="80963"/>
                    </a:moveTo>
                    <a:lnTo>
                      <a:pt x="57150" y="0"/>
                    </a:lnTo>
                    <a:lnTo>
                      <a:pt x="61912" y="50006"/>
                    </a:lnTo>
                    <a:cubicBezTo>
                      <a:pt x="48418" y="56356"/>
                      <a:pt x="32544" y="76994"/>
                      <a:pt x="19050" y="83344"/>
                    </a:cubicBezTo>
                    <a:lnTo>
                      <a:pt x="0" y="80963"/>
                    </a:lnTo>
                    <a:close/>
                  </a:path>
                </a:pathLst>
              </a:cu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0" name="Ovaal 429">
                <a:extLst>
                  <a:ext uri="{FF2B5EF4-FFF2-40B4-BE49-F238E27FC236}">
                    <a16:creationId xmlns:a16="http://schemas.microsoft.com/office/drawing/2014/main" id="{3B595C56-6606-064F-B228-2A56F29349FF}"/>
                  </a:ext>
                </a:extLst>
              </p:cNvPr>
              <p:cNvSpPr/>
              <p:nvPr userDrawn="1"/>
            </p:nvSpPr>
            <p:spPr>
              <a:xfrm rot="12332780">
                <a:off x="-3185085" y="1782358"/>
                <a:ext cx="50650" cy="572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4D82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1" name="Gelijkbenige driehoek 34">
                <a:extLst>
                  <a:ext uri="{FF2B5EF4-FFF2-40B4-BE49-F238E27FC236}">
                    <a16:creationId xmlns:a16="http://schemas.microsoft.com/office/drawing/2014/main" id="{91B3599E-2DA7-B049-B318-2279AE1B5EEF}"/>
                  </a:ext>
                </a:extLst>
              </p:cNvPr>
              <p:cNvSpPr/>
              <p:nvPr userDrawn="1"/>
            </p:nvSpPr>
            <p:spPr>
              <a:xfrm rot="14772351">
                <a:off x="-3215597" y="1797313"/>
                <a:ext cx="52327" cy="57916"/>
              </a:xfrm>
              <a:custGeom>
                <a:avLst/>
                <a:gdLst>
                  <a:gd name="connsiteX0" fmla="*/ 0 w 56584"/>
                  <a:gd name="connsiteY0" fmla="*/ 55534 h 55534"/>
                  <a:gd name="connsiteX1" fmla="*/ 28292 w 56584"/>
                  <a:gd name="connsiteY1" fmla="*/ 0 h 55534"/>
                  <a:gd name="connsiteX2" fmla="*/ 56584 w 56584"/>
                  <a:gd name="connsiteY2" fmla="*/ 55534 h 55534"/>
                  <a:gd name="connsiteX3" fmla="*/ 0 w 56584"/>
                  <a:gd name="connsiteY3" fmla="*/ 55534 h 55534"/>
                  <a:gd name="connsiteX0" fmla="*/ 0 w 56584"/>
                  <a:gd name="connsiteY0" fmla="*/ 55534 h 60261"/>
                  <a:gd name="connsiteX1" fmla="*/ 28292 w 56584"/>
                  <a:gd name="connsiteY1" fmla="*/ 0 h 60261"/>
                  <a:gd name="connsiteX2" fmla="*/ 56584 w 56584"/>
                  <a:gd name="connsiteY2" fmla="*/ 55534 h 60261"/>
                  <a:gd name="connsiteX3" fmla="*/ 0 w 56584"/>
                  <a:gd name="connsiteY3" fmla="*/ 55534 h 60261"/>
                  <a:gd name="connsiteX0" fmla="*/ 0 w 56584"/>
                  <a:gd name="connsiteY0" fmla="*/ 55534 h 62627"/>
                  <a:gd name="connsiteX1" fmla="*/ 28292 w 56584"/>
                  <a:gd name="connsiteY1" fmla="*/ 0 h 62627"/>
                  <a:gd name="connsiteX2" fmla="*/ 56584 w 56584"/>
                  <a:gd name="connsiteY2" fmla="*/ 55534 h 62627"/>
                  <a:gd name="connsiteX3" fmla="*/ 0 w 56584"/>
                  <a:gd name="connsiteY3" fmla="*/ 55534 h 62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584" h="62627">
                    <a:moveTo>
                      <a:pt x="0" y="55534"/>
                    </a:moveTo>
                    <a:lnTo>
                      <a:pt x="28292" y="0"/>
                    </a:lnTo>
                    <a:lnTo>
                      <a:pt x="56584" y="55534"/>
                    </a:lnTo>
                    <a:cubicBezTo>
                      <a:pt x="44518" y="63735"/>
                      <a:pt x="19376" y="66171"/>
                      <a:pt x="0" y="55534"/>
                    </a:cubicBezTo>
                    <a:close/>
                  </a:path>
                </a:pathLst>
              </a:cu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97" name="Groep 396">
              <a:extLst>
                <a:ext uri="{FF2B5EF4-FFF2-40B4-BE49-F238E27FC236}">
                  <a16:creationId xmlns:a16="http://schemas.microsoft.com/office/drawing/2014/main" id="{057873CF-D4A2-4848-835F-75C868B85ED3}"/>
                </a:ext>
              </a:extLst>
            </p:cNvPr>
            <p:cNvGrpSpPr/>
            <p:nvPr userDrawn="1"/>
          </p:nvGrpSpPr>
          <p:grpSpPr>
            <a:xfrm>
              <a:off x="-3323231" y="3670019"/>
              <a:ext cx="2734765" cy="262633"/>
              <a:chOff x="5114260" y="1193211"/>
              <a:chExt cx="2516594" cy="241682"/>
            </a:xfrm>
          </p:grpSpPr>
          <p:sp>
            <p:nvSpPr>
              <p:cNvPr id="406" name="Rechthoek 405">
                <a:extLst>
                  <a:ext uri="{FF2B5EF4-FFF2-40B4-BE49-F238E27FC236}">
                    <a16:creationId xmlns:a16="http://schemas.microsoft.com/office/drawing/2014/main" id="{2723149C-B760-7342-B3FE-210946D045C6}"/>
                  </a:ext>
                </a:extLst>
              </p:cNvPr>
              <p:cNvSpPr/>
              <p:nvPr userDrawn="1"/>
            </p:nvSpPr>
            <p:spPr>
              <a:xfrm>
                <a:off x="5114260" y="1193211"/>
                <a:ext cx="2516594" cy="241682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7" name="Tekstvak 406">
                <a:extLst>
                  <a:ext uri="{FF2B5EF4-FFF2-40B4-BE49-F238E27FC236}">
                    <a16:creationId xmlns:a16="http://schemas.microsoft.com/office/drawing/2014/main" id="{DE086990-F5FD-0A47-9253-A3F2BA87A95E}"/>
                  </a:ext>
                </a:extLst>
              </p:cNvPr>
              <p:cNvSpPr txBox="1"/>
              <p:nvPr userDrawn="1"/>
            </p:nvSpPr>
            <p:spPr>
              <a:xfrm>
                <a:off x="5121009" y="1214216"/>
                <a:ext cx="1156604" cy="212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u="none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Door</a:t>
                </a:r>
                <a:r>
                  <a:rPr lang="nl-NL" sz="900" b="0" u="sng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z</a:t>
                </a:r>
                <a:r>
                  <a:rPr lang="nl-NL" sz="900" b="0" u="none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ichtigheid</a:t>
                </a:r>
              </a:p>
            </p:txBody>
          </p:sp>
          <p:cxnSp>
            <p:nvCxnSpPr>
              <p:cNvPr id="408" name="Rechte verbindingslijn 407">
                <a:extLst>
                  <a:ext uri="{FF2B5EF4-FFF2-40B4-BE49-F238E27FC236}">
                    <a16:creationId xmlns:a16="http://schemas.microsoft.com/office/drawing/2014/main" id="{72C5E9B3-4298-C74E-81DC-1B012433DF8B}"/>
                  </a:ext>
                </a:extLst>
              </p:cNvPr>
              <p:cNvCxnSpPr>
                <a:cxnSpLocks/>
                <a:endCxn id="412" idx="1"/>
              </p:cNvCxnSpPr>
              <p:nvPr userDrawn="1"/>
            </p:nvCxnSpPr>
            <p:spPr>
              <a:xfrm>
                <a:off x="5949074" y="1317963"/>
                <a:ext cx="958480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9D9FA1"/>
                </a:solidFill>
                <a:prstDash val="solid"/>
              </a:ln>
              <a:effectLst/>
            </p:spPr>
          </p:cxnSp>
          <p:sp>
            <p:nvSpPr>
              <p:cNvPr id="409" name="Rechthoek 408">
                <a:extLst>
                  <a:ext uri="{FF2B5EF4-FFF2-40B4-BE49-F238E27FC236}">
                    <a16:creationId xmlns:a16="http://schemas.microsoft.com/office/drawing/2014/main" id="{3B9C31D0-2789-DB41-8E7F-74F4842902C3}"/>
                  </a:ext>
                </a:extLst>
              </p:cNvPr>
              <p:cNvSpPr/>
              <p:nvPr userDrawn="1"/>
            </p:nvSpPr>
            <p:spPr>
              <a:xfrm>
                <a:off x="7020991" y="1230251"/>
                <a:ext cx="570656" cy="15949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100%</a:t>
                </a:r>
              </a:p>
            </p:txBody>
          </p:sp>
          <p:sp>
            <p:nvSpPr>
              <p:cNvPr id="410" name="Gelijkbenige driehoek 243">
                <a:extLst>
                  <a:ext uri="{FF2B5EF4-FFF2-40B4-BE49-F238E27FC236}">
                    <a16:creationId xmlns:a16="http://schemas.microsoft.com/office/drawing/2014/main" id="{891B8A86-AE6B-F942-A36E-B3C4456334C2}"/>
                  </a:ext>
                </a:extLst>
              </p:cNvPr>
              <p:cNvSpPr/>
              <p:nvPr userDrawn="1"/>
            </p:nvSpPr>
            <p:spPr>
              <a:xfrm>
                <a:off x="7508703" y="1255045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1" name="Gelijkbenige driehoek 244">
                <a:extLst>
                  <a:ext uri="{FF2B5EF4-FFF2-40B4-BE49-F238E27FC236}">
                    <a16:creationId xmlns:a16="http://schemas.microsoft.com/office/drawing/2014/main" id="{C0BFE83E-CE76-A242-9D6B-B7BB1261DA1C}"/>
                  </a:ext>
                </a:extLst>
              </p:cNvPr>
              <p:cNvSpPr/>
              <p:nvPr userDrawn="1"/>
            </p:nvSpPr>
            <p:spPr>
              <a:xfrm flipV="1">
                <a:off x="7508703" y="1332327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2" name="Rechthoek 411">
                <a:extLst>
                  <a:ext uri="{FF2B5EF4-FFF2-40B4-BE49-F238E27FC236}">
                    <a16:creationId xmlns:a16="http://schemas.microsoft.com/office/drawing/2014/main" id="{0A486147-2C74-6441-8B2E-45083AAB4D73}"/>
                  </a:ext>
                </a:extLst>
              </p:cNvPr>
              <p:cNvSpPr/>
              <p:nvPr userDrawn="1"/>
            </p:nvSpPr>
            <p:spPr>
              <a:xfrm>
                <a:off x="6907553" y="1274066"/>
                <a:ext cx="28792" cy="87795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98" name="Ovaal 397">
              <a:extLst>
                <a:ext uri="{FF2B5EF4-FFF2-40B4-BE49-F238E27FC236}">
                  <a16:creationId xmlns:a16="http://schemas.microsoft.com/office/drawing/2014/main" id="{FAD44F28-DB5A-6A4D-A03D-C43395785E7C}"/>
                </a:ext>
              </a:extLst>
            </p:cNvPr>
            <p:cNvSpPr/>
            <p:nvPr userDrawn="1"/>
          </p:nvSpPr>
          <p:spPr>
            <a:xfrm>
              <a:off x="-3603859" y="4105053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99" name="Rechthoek 398">
              <a:extLst>
                <a:ext uri="{FF2B5EF4-FFF2-40B4-BE49-F238E27FC236}">
                  <a16:creationId xmlns:a16="http://schemas.microsoft.com/office/drawing/2014/main" id="{ABDBF7F3-DBD5-3C46-899D-9B5AC3EEDD16}"/>
                </a:ext>
              </a:extLst>
            </p:cNvPr>
            <p:cNvSpPr/>
            <p:nvPr userDrawn="1"/>
          </p:nvSpPr>
          <p:spPr>
            <a:xfrm>
              <a:off x="-3319687" y="4105054"/>
              <a:ext cx="2944682" cy="106361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op de doorzichtige vorm en gebruik de sneltoets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Ctrl + K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om een hyperlink toe te voegen. Klik aan de linker kant van het venster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‘Plaats in dit document’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in de lijst de juiste dia aan. Klik vervolgens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‘OK’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br>
                <a:rPr kumimoji="0" lang="nl-NL" sz="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endPara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0" name="Ovaal 399">
              <a:extLst>
                <a:ext uri="{FF2B5EF4-FFF2-40B4-BE49-F238E27FC236}">
                  <a16:creationId xmlns:a16="http://schemas.microsoft.com/office/drawing/2014/main" id="{CB12DDB3-6714-FB44-8FD6-79BE668720FB}"/>
                </a:ext>
              </a:extLst>
            </p:cNvPr>
            <p:cNvSpPr/>
            <p:nvPr userDrawn="1"/>
          </p:nvSpPr>
          <p:spPr>
            <a:xfrm>
              <a:off x="-3603859" y="510625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sp>
          <p:nvSpPr>
            <p:cNvPr id="401" name="Rechthoek 400">
              <a:extLst>
                <a:ext uri="{FF2B5EF4-FFF2-40B4-BE49-F238E27FC236}">
                  <a16:creationId xmlns:a16="http://schemas.microsoft.com/office/drawing/2014/main" id="{3425D7C5-64FB-3E42-9CD7-99E40554BD52}"/>
                </a:ext>
              </a:extLst>
            </p:cNvPr>
            <p:cNvSpPr/>
            <p:nvPr userDrawn="1"/>
          </p:nvSpPr>
          <p:spPr>
            <a:xfrm>
              <a:off x="-3319687" y="5106258"/>
              <a:ext cx="2944682" cy="30721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Kopieer de doorzichtige vorm en herhaal 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stap 4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Doe dit voor elke menu knop.</a:t>
              </a:r>
            </a:p>
          </p:txBody>
        </p:sp>
        <p:sp>
          <p:nvSpPr>
            <p:cNvPr id="402" name="Rechthoek 401">
              <a:extLst>
                <a:ext uri="{FF2B5EF4-FFF2-40B4-BE49-F238E27FC236}">
                  <a16:creationId xmlns:a16="http://schemas.microsoft.com/office/drawing/2014/main" id="{8FBEF75F-0C25-C74B-9339-FBD5395A521C}"/>
                </a:ext>
              </a:extLst>
            </p:cNvPr>
            <p:cNvSpPr/>
            <p:nvPr userDrawn="1"/>
          </p:nvSpPr>
          <p:spPr>
            <a:xfrm>
              <a:off x="-3786437" y="5712712"/>
              <a:ext cx="3593637" cy="828000"/>
            </a:xfrm>
            <a:prstGeom prst="rect">
              <a:avLst/>
            </a:prstGeom>
            <a:solidFill>
              <a:srgbClr val="ECECEC"/>
            </a:solidFill>
            <a:ln w="6350">
              <a:solidFill>
                <a:srgbClr val="ECEC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Meer weten?</a:t>
              </a:r>
              <a:br>
                <a:rPr lang="nl-NL" sz="1200" cap="all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Ga naar de instructie dia 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‘VIDEO INSTRUCTIES’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b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Deze vind je vooraan de presentatie of voeg je in via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‘Start’</a:t>
              </a:r>
              <a:r>
                <a:rPr lang="nl-NL" sz="1200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&gt; </a:t>
              </a:r>
              <a:r>
                <a:rPr lang="nl-NL" sz="1200" i="1" cap="none" baseline="0" noProof="0" dirty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‘Nieuwe dia’</a:t>
              </a:r>
            </a:p>
          </p:txBody>
        </p:sp>
        <p:grpSp>
          <p:nvGrpSpPr>
            <p:cNvPr id="403" name="ICOON_info">
              <a:extLst>
                <a:ext uri="{FF2B5EF4-FFF2-40B4-BE49-F238E27FC236}">
                  <a16:creationId xmlns:a16="http://schemas.microsoft.com/office/drawing/2014/main" id="{68AA93BD-0365-144E-86FB-B7CA59F2E3BF}"/>
                </a:ext>
              </a:extLst>
            </p:cNvPr>
            <p:cNvGrpSpPr/>
            <p:nvPr userDrawn="1"/>
          </p:nvGrpSpPr>
          <p:grpSpPr>
            <a:xfrm>
              <a:off x="-376736" y="5589737"/>
              <a:ext cx="283685" cy="283685"/>
              <a:chOff x="-510741" y="5913713"/>
              <a:chExt cx="267555" cy="267555"/>
            </a:xfrm>
          </p:grpSpPr>
          <p:sp>
            <p:nvSpPr>
              <p:cNvPr id="404" name="Ovaal 403">
                <a:extLst>
                  <a:ext uri="{FF2B5EF4-FFF2-40B4-BE49-F238E27FC236}">
                    <a16:creationId xmlns:a16="http://schemas.microsoft.com/office/drawing/2014/main" id="{F86DC462-8903-644C-AFAC-4628410B5A1E}"/>
                  </a:ext>
                </a:extLst>
              </p:cNvPr>
              <p:cNvSpPr/>
              <p:nvPr userDrawn="1"/>
            </p:nvSpPr>
            <p:spPr>
              <a:xfrm>
                <a:off x="-491853" y="5932072"/>
                <a:ext cx="230835" cy="230835"/>
              </a:xfrm>
              <a:prstGeom prst="ellipse">
                <a:avLst/>
              </a:prstGeom>
              <a:solidFill>
                <a:srgbClr val="211F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5" name="Graphic 163" descr="Informatie">
                <a:extLst>
                  <a:ext uri="{FF2B5EF4-FFF2-40B4-BE49-F238E27FC236}">
                    <a16:creationId xmlns:a16="http://schemas.microsoft.com/office/drawing/2014/main" id="{C97E2743-2B71-684E-A92F-D169A76E3AD1}"/>
                  </a:ext>
                </a:extLst>
              </p:cNvPr>
              <p:cNvSpPr/>
              <p:nvPr/>
            </p:nvSpPr>
            <p:spPr>
              <a:xfrm>
                <a:off x="-510741" y="5913713"/>
                <a:ext cx="267555" cy="267555"/>
              </a:xfrm>
              <a:custGeom>
                <a:avLst/>
                <a:gdLst>
                  <a:gd name="connsiteX0" fmla="*/ 145860 w 291719"/>
                  <a:gd name="connsiteY0" fmla="*/ 0 h 291719"/>
                  <a:gd name="connsiteX1" fmla="*/ 0 w 291719"/>
                  <a:gd name="connsiteY1" fmla="*/ 145860 h 291719"/>
                  <a:gd name="connsiteX2" fmla="*/ 145860 w 291719"/>
                  <a:gd name="connsiteY2" fmla="*/ 291720 h 291719"/>
                  <a:gd name="connsiteX3" fmla="*/ 291720 w 291719"/>
                  <a:gd name="connsiteY3" fmla="*/ 145860 h 291719"/>
                  <a:gd name="connsiteX4" fmla="*/ 145860 w 291719"/>
                  <a:gd name="connsiteY4" fmla="*/ 0 h 291719"/>
                  <a:gd name="connsiteX5" fmla="*/ 138183 w 291719"/>
                  <a:gd name="connsiteY5" fmla="*/ 38384 h 291719"/>
                  <a:gd name="connsiteX6" fmla="*/ 157375 w 291719"/>
                  <a:gd name="connsiteY6" fmla="*/ 57576 h 291719"/>
                  <a:gd name="connsiteX7" fmla="*/ 138183 w 291719"/>
                  <a:gd name="connsiteY7" fmla="*/ 76768 h 291719"/>
                  <a:gd name="connsiteX8" fmla="*/ 118991 w 291719"/>
                  <a:gd name="connsiteY8" fmla="*/ 57576 h 291719"/>
                  <a:gd name="connsiteX9" fmla="*/ 138183 w 291719"/>
                  <a:gd name="connsiteY9" fmla="*/ 38384 h 291719"/>
                  <a:gd name="connsiteX10" fmla="*/ 184244 w 291719"/>
                  <a:gd name="connsiteY10" fmla="*/ 253336 h 291719"/>
                  <a:gd name="connsiteX11" fmla="*/ 107476 w 291719"/>
                  <a:gd name="connsiteY11" fmla="*/ 253336 h 291719"/>
                  <a:gd name="connsiteX12" fmla="*/ 107476 w 291719"/>
                  <a:gd name="connsiteY12" fmla="*/ 230305 h 291719"/>
                  <a:gd name="connsiteX13" fmla="*/ 134345 w 291719"/>
                  <a:gd name="connsiteY13" fmla="*/ 230305 h 291719"/>
                  <a:gd name="connsiteX14" fmla="*/ 134345 w 291719"/>
                  <a:gd name="connsiteY14" fmla="*/ 115153 h 291719"/>
                  <a:gd name="connsiteX15" fmla="*/ 111314 w 291719"/>
                  <a:gd name="connsiteY15" fmla="*/ 115153 h 291719"/>
                  <a:gd name="connsiteX16" fmla="*/ 111314 w 291719"/>
                  <a:gd name="connsiteY16" fmla="*/ 92122 h 291719"/>
                  <a:gd name="connsiteX17" fmla="*/ 157375 w 291719"/>
                  <a:gd name="connsiteY17" fmla="*/ 92122 h 291719"/>
                  <a:gd name="connsiteX18" fmla="*/ 157375 w 291719"/>
                  <a:gd name="connsiteY18" fmla="*/ 115153 h 291719"/>
                  <a:gd name="connsiteX19" fmla="*/ 157375 w 291719"/>
                  <a:gd name="connsiteY19" fmla="*/ 230305 h 291719"/>
                  <a:gd name="connsiteX20" fmla="*/ 184244 w 291719"/>
                  <a:gd name="connsiteY20" fmla="*/ 230305 h 291719"/>
                  <a:gd name="connsiteX21" fmla="*/ 184244 w 291719"/>
                  <a:gd name="connsiteY21" fmla="*/ 253336 h 291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1719" h="291719">
                    <a:moveTo>
                      <a:pt x="145860" y="0"/>
                    </a:moveTo>
                    <a:cubicBezTo>
                      <a:pt x="65253" y="0"/>
                      <a:pt x="0" y="65253"/>
                      <a:pt x="0" y="145860"/>
                    </a:cubicBezTo>
                    <a:cubicBezTo>
                      <a:pt x="0" y="226467"/>
                      <a:pt x="65253" y="291720"/>
                      <a:pt x="145860" y="291720"/>
                    </a:cubicBezTo>
                    <a:cubicBezTo>
                      <a:pt x="226467" y="291720"/>
                      <a:pt x="291720" y="226467"/>
                      <a:pt x="291720" y="145860"/>
                    </a:cubicBezTo>
                    <a:cubicBezTo>
                      <a:pt x="291720" y="65253"/>
                      <a:pt x="226467" y="0"/>
                      <a:pt x="145860" y="0"/>
                    </a:cubicBezTo>
                    <a:close/>
                    <a:moveTo>
                      <a:pt x="138183" y="38384"/>
                    </a:moveTo>
                    <a:cubicBezTo>
                      <a:pt x="148931" y="38384"/>
                      <a:pt x="157375" y="46829"/>
                      <a:pt x="157375" y="57576"/>
                    </a:cubicBezTo>
                    <a:cubicBezTo>
                      <a:pt x="157375" y="68324"/>
                      <a:pt x="148931" y="76768"/>
                      <a:pt x="138183" y="76768"/>
                    </a:cubicBezTo>
                    <a:cubicBezTo>
                      <a:pt x="127435" y="76768"/>
                      <a:pt x="118991" y="68324"/>
                      <a:pt x="118991" y="57576"/>
                    </a:cubicBezTo>
                    <a:cubicBezTo>
                      <a:pt x="118991" y="46829"/>
                      <a:pt x="127435" y="38384"/>
                      <a:pt x="138183" y="38384"/>
                    </a:cubicBezTo>
                    <a:close/>
                    <a:moveTo>
                      <a:pt x="184244" y="253336"/>
                    </a:moveTo>
                    <a:lnTo>
                      <a:pt x="107476" y="253336"/>
                    </a:lnTo>
                    <a:lnTo>
                      <a:pt x="107476" y="230305"/>
                    </a:lnTo>
                    <a:lnTo>
                      <a:pt x="134345" y="230305"/>
                    </a:lnTo>
                    <a:lnTo>
                      <a:pt x="134345" y="115153"/>
                    </a:lnTo>
                    <a:lnTo>
                      <a:pt x="111314" y="115153"/>
                    </a:lnTo>
                    <a:lnTo>
                      <a:pt x="111314" y="92122"/>
                    </a:lnTo>
                    <a:lnTo>
                      <a:pt x="157375" y="92122"/>
                    </a:lnTo>
                    <a:lnTo>
                      <a:pt x="157375" y="115153"/>
                    </a:lnTo>
                    <a:lnTo>
                      <a:pt x="157375" y="230305"/>
                    </a:lnTo>
                    <a:lnTo>
                      <a:pt x="184244" y="230305"/>
                    </a:lnTo>
                    <a:lnTo>
                      <a:pt x="184244" y="253336"/>
                    </a:lnTo>
                    <a:close/>
                  </a:path>
                </a:pathLst>
              </a:custGeom>
              <a:solidFill>
                <a:srgbClr val="1FF524"/>
              </a:solidFill>
              <a:ln w="377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nl-NL" sz="200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25" name="Tijdelijke aanduiding voor tekst 129">
            <a:extLst>
              <a:ext uri="{FF2B5EF4-FFF2-40B4-BE49-F238E27FC236}">
                <a16:creationId xmlns:a16="http://schemas.microsoft.com/office/drawing/2014/main" id="{5BC43185-12BC-7E46-A7DE-FA82450F59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337" y="1485899"/>
            <a:ext cx="28800" cy="536450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26" name="Tijdelijke aanduiding voor tekst 129">
            <a:extLst>
              <a:ext uri="{FF2B5EF4-FFF2-40B4-BE49-F238E27FC236}">
                <a16:creationId xmlns:a16="http://schemas.microsoft.com/office/drawing/2014/main" id="{A3213594-586E-0B44-98D9-09E7C380C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337" y="-8977"/>
            <a:ext cx="28800" cy="558252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  <p:sp>
        <p:nvSpPr>
          <p:cNvPr id="127" name="Tijdelijke aanduiding voor tekst 129">
            <a:extLst>
              <a:ext uri="{FF2B5EF4-FFF2-40B4-BE49-F238E27FC236}">
                <a16:creationId xmlns:a16="http://schemas.microsoft.com/office/drawing/2014/main" id="{3E46ADEA-F3CF-B544-8B8C-B68146FFF3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4090849" y="166025"/>
            <a:ext cx="28800" cy="5378400"/>
          </a:xfrm>
          <a:solidFill>
            <a:schemeClr val="accent1"/>
          </a:solidFill>
        </p:spPr>
        <p:txBody>
          <a:bodyPr vert="vert"/>
          <a:lstStyle>
            <a:lvl1pPr algn="l">
              <a:buNone/>
              <a:defRPr sz="10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8438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uild="p" animBg="1">
        <p:tmplLst>
          <p:tmpl>
            <p:tnLst>
              <p:par>
                <p:cTn presetID="2" presetClass="entr" presetSubtype="2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2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2" grpId="0"/>
      <p:bldP spid="125" grpId="0" build="p" animBg="1">
        <p:tmplLst>
          <p:tmpl>
            <p:tnLst>
              <p:par>
                <p:cTn presetID="2" presetClass="entr" presetSubtype="4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4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6" grpId="0" build="p" animBg="1">
        <p:tmplLst>
          <p:tmpl>
            <p:tnLst>
              <p:par>
                <p:cTn presetID="2" presetClass="entr" presetSubtype="1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5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7" grpId="0" build="p" animBg="1">
        <p:tmplLst>
          <p:tmpl>
            <p:tnLst>
              <p:par>
                <p:cTn presetID="2" presetClass="entr" presetSubtype="8" decel="5000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8" decel="5000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3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DA501D82-BF45-4342-BCBB-E202C949B1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17812313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7772400" imgH="10058400" progId="TCLayout.ActiveDocument.1">
                  <p:embed/>
                </p:oleObj>
              </mc:Choice>
              <mc:Fallback>
                <p:oleObj name="think-cell Slide" r:id="rId19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DA501D82-BF45-4342-BCBB-E202C949B1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98916EE-3DB4-044D-A258-498E4830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  <a:prstGeom prst="rect">
            <a:avLst/>
          </a:prstGeom>
        </p:spPr>
        <p:txBody>
          <a:bodyPr vert="horz" lIns="0" tIns="36000" rIns="0" bIns="0" rtlCol="0" anchor="ctr">
            <a:noAutofit/>
          </a:bodyPr>
          <a:lstStyle/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92A3E3-CE8F-3D41-B107-53F49D8F66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9288" y="2035175"/>
            <a:ext cx="9217025" cy="42735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 err="1"/>
              <a:t>Bullet</a:t>
            </a:r>
            <a:endParaRPr lang="nl-NL" dirty="0"/>
          </a:p>
          <a:p>
            <a:pPr lvl="1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#1</a:t>
            </a:r>
          </a:p>
          <a:p>
            <a:pPr lvl="2"/>
            <a:r>
              <a:rPr lang="nl-NL" dirty="0"/>
              <a:t>Sub-</a:t>
            </a:r>
            <a:r>
              <a:rPr lang="nl-NL" dirty="0" err="1"/>
              <a:t>bullet</a:t>
            </a:r>
            <a:r>
              <a:rPr lang="nl-NL" dirty="0"/>
              <a:t> #2</a:t>
            </a:r>
          </a:p>
          <a:p>
            <a:pPr lvl="3"/>
            <a:r>
              <a:rPr lang="nl-NL" dirty="0"/>
              <a:t>Leestekst</a:t>
            </a:r>
          </a:p>
          <a:p>
            <a:pPr lvl="4"/>
            <a:r>
              <a:rPr lang="nl-NL" dirty="0"/>
              <a:t>SUBTITEL #1</a:t>
            </a:r>
          </a:p>
          <a:p>
            <a:pPr lvl="5"/>
            <a:r>
              <a:rPr lang="nl-NL" dirty="0"/>
              <a:t>Alt. Subtitel #2</a:t>
            </a:r>
          </a:p>
          <a:p>
            <a:pPr lvl="6"/>
            <a:r>
              <a:rPr lang="nl-NL" dirty="0"/>
              <a:t>Numerieke </a:t>
            </a:r>
            <a:r>
              <a:rPr lang="nl-NL" dirty="0" err="1"/>
              <a:t>bullet</a:t>
            </a:r>
            <a:endParaRPr lang="nl-NL" dirty="0"/>
          </a:p>
          <a:p>
            <a:pPr lvl="7"/>
            <a:r>
              <a:rPr lang="nl-NL" dirty="0"/>
              <a:t>Alfabetische </a:t>
            </a:r>
            <a:r>
              <a:rPr lang="nl-NL" dirty="0" err="1"/>
              <a:t>bullet</a:t>
            </a:r>
            <a:endParaRPr lang="nl-NL" dirty="0"/>
          </a:p>
          <a:p>
            <a:pPr lvl="8"/>
            <a:r>
              <a:rPr lang="nl-NL" dirty="0"/>
              <a:t>Quote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EEE735-9C75-BC42-967E-76A8BD774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9426" y="6992937"/>
            <a:ext cx="9366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26D47-93B0-1940-B00C-440A25FD0D76}" type="datetimeFigureOut">
              <a:rPr lang="nl-NL" smtClean="0"/>
              <a:pPr/>
              <a:t>24-8-2022</a:t>
            </a:fld>
            <a:endParaRPr lang="nl-NL" sz="10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0A220F-A5CF-CB4E-BCFE-33CA13FEE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19288" y="6992937"/>
            <a:ext cx="4608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sz="100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904136-F894-134C-919A-671824D03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312" y="6992937"/>
            <a:ext cx="10556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</a:defRPr>
            </a:lvl1pPr>
          </a:lstStyle>
          <a:p>
            <a:fld id="{B597EC65-242A-B94A-9C38-A2623B8B6D3C}" type="slidenum">
              <a:rPr lang="nl-NL" smtClean="0"/>
              <a:pPr/>
              <a:t>‹nr.›</a:t>
            </a:fld>
            <a:endParaRPr lang="nl-NL" dirty="0">
              <a:solidFill>
                <a:schemeClr val="accent1"/>
              </a:solidFill>
            </a:endParaRPr>
          </a:p>
        </p:txBody>
      </p:sp>
      <p:sp>
        <p:nvSpPr>
          <p:cNvPr id="62" name="Tekstvak 61">
            <a:extLst>
              <a:ext uri="{FF2B5EF4-FFF2-40B4-BE49-F238E27FC236}">
                <a16:creationId xmlns:a16="http://schemas.microsoft.com/office/drawing/2014/main" id="{3D3BFB25-2A87-9649-A4F7-6FCEBAF864A2}"/>
              </a:ext>
            </a:extLst>
          </p:cNvPr>
          <p:cNvSpPr txBox="1"/>
          <p:nvPr userDrawn="1"/>
        </p:nvSpPr>
        <p:spPr>
          <a:xfrm>
            <a:off x="0" y="-850657"/>
            <a:ext cx="1006861" cy="288147"/>
          </a:xfrm>
          <a:prstGeom prst="rect">
            <a:avLst/>
          </a:prstGeom>
          <a:solidFill>
            <a:schemeClr val="accent1"/>
          </a:solidFill>
        </p:spPr>
        <p:txBody>
          <a:bodyPr wrap="none" lIns="72000" tIns="36000" rIns="72000" bIns="36000" rtlCol="0" anchor="b">
            <a:spAutoFit/>
          </a:bodyPr>
          <a:lstStyle/>
          <a:p>
            <a:pPr algn="l"/>
            <a:r>
              <a:rPr lang="nl-NL" sz="1400" b="1" cap="all" baseline="0" noProof="0" dirty="0">
                <a:solidFill>
                  <a:schemeClr val="bg1"/>
                </a:solidFill>
                <a:latin typeface="+mj-lt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344256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5" r:id="rId4"/>
    <p:sldLayoutId id="2147483661" r:id="rId5"/>
    <p:sldLayoutId id="2147483673" r:id="rId6"/>
    <p:sldLayoutId id="2147483674" r:id="rId7"/>
    <p:sldLayoutId id="2147483662" r:id="rId8"/>
    <p:sldLayoutId id="2147483664" r:id="rId9"/>
    <p:sldLayoutId id="2147483663" r:id="rId10"/>
    <p:sldLayoutId id="2147483666" r:id="rId11"/>
    <p:sldLayoutId id="2147483667" r:id="rId12"/>
    <p:sldLayoutId id="2147483668" r:id="rId13"/>
    <p:sldLayoutId id="2147483669" r:id="rId14"/>
    <p:sldLayoutId id="2147483671" r:id="rId15"/>
    <p:sldLayoutId id="214748367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98475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7238" indent="-223838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Helvetica" pitchFamily="2" charset="0"/>
        <a:buChar char="⁃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5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35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tabLst/>
        <a:defRPr sz="20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5pPr>
      <a:lvl6pPr marL="635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tabLst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266700" indent="-26035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533400" indent="-2667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+mj-lt"/>
        <a:buAutoNum type="alphaL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635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46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302" userDrawn="1">
          <p15:clr>
            <a:srgbClr val="F26B43"/>
          </p15:clr>
        </p15:guide>
        <p15:guide id="6" pos="7015" userDrawn="1">
          <p15:clr>
            <a:srgbClr val="F26B43"/>
          </p15:clr>
        </p15:guide>
        <p15:guide id="7" pos="892" userDrawn="1">
          <p15:clr>
            <a:srgbClr val="F26B43"/>
          </p15:clr>
        </p15:guide>
        <p15:guide id="8" pos="1209" userDrawn="1">
          <p15:clr>
            <a:srgbClr val="F26B43"/>
          </p15:clr>
        </p15:guide>
        <p15:guide id="9" orient="horz" pos="1275" userDrawn="1">
          <p15:clr>
            <a:srgbClr val="F26B43"/>
          </p15:clr>
        </p15:guide>
        <p15:guide id="10" orient="horz" pos="93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066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12.jpg"/><Relationship Id="rId5" Type="http://schemas.openxmlformats.org/officeDocument/2006/relationships/image" Target="../media/image11.emf"/><Relationship Id="rId4" Type="http://schemas.openxmlformats.org/officeDocument/2006/relationships/oleObject" Target="../embeddings/oleObject18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5" Type="http://schemas.openxmlformats.org/officeDocument/2006/relationships/image" Target="../media/image15.jpg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3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oleObject" Target="../embeddings/oleObject23.bin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33.svg"/><Relationship Id="rId1" Type="http://schemas.openxmlformats.org/officeDocument/2006/relationships/tags" Target="../tags/tag24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image" Target="../media/image21.emf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18" Type="http://schemas.openxmlformats.org/officeDocument/2006/relationships/image" Target="../media/image47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5.jpg"/><Relationship Id="rId1" Type="http://schemas.openxmlformats.org/officeDocument/2006/relationships/tags" Target="../tags/tag25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emf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19" Type="http://schemas.openxmlformats.org/officeDocument/2006/relationships/image" Target="../media/image48.jp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oleObject" Target="../embeddings/oleObject25.bin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6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5.svg"/><Relationship Id="rId4" Type="http://schemas.openxmlformats.org/officeDocument/2006/relationships/image" Target="../media/image49.emf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Relationship Id="rId5" Type="http://schemas.openxmlformats.org/officeDocument/2006/relationships/image" Target="../media/image56.emf"/><Relationship Id="rId4" Type="http://schemas.openxmlformats.org/officeDocument/2006/relationships/oleObject" Target="../embeddings/oleObject2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8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4" Type="http://schemas.openxmlformats.org/officeDocument/2006/relationships/image" Target="../media/image6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0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svg"/><Relationship Id="rId4" Type="http://schemas.openxmlformats.org/officeDocument/2006/relationships/image" Target="../media/image61.emf"/><Relationship Id="rId9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.xml"/><Relationship Id="rId5" Type="http://schemas.openxmlformats.org/officeDocument/2006/relationships/image" Target="../media/image71.jpg"/><Relationship Id="rId4" Type="http://schemas.openxmlformats.org/officeDocument/2006/relationships/image" Target="../media/image70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13" Type="http://schemas.openxmlformats.org/officeDocument/2006/relationships/image" Target="../media/image81.png"/><Relationship Id="rId18" Type="http://schemas.openxmlformats.org/officeDocument/2006/relationships/image" Target="../media/image86.svg"/><Relationship Id="rId3" Type="http://schemas.openxmlformats.org/officeDocument/2006/relationships/oleObject" Target="../embeddings/oleObject31.bin"/><Relationship Id="rId21" Type="http://schemas.openxmlformats.org/officeDocument/2006/relationships/image" Target="../media/image89.png"/><Relationship Id="rId7" Type="http://schemas.openxmlformats.org/officeDocument/2006/relationships/image" Target="../media/image75.png"/><Relationship Id="rId12" Type="http://schemas.openxmlformats.org/officeDocument/2006/relationships/image" Target="../media/image80.svg"/><Relationship Id="rId17" Type="http://schemas.openxmlformats.org/officeDocument/2006/relationships/image" Target="../media/image85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84.svg"/><Relationship Id="rId20" Type="http://schemas.openxmlformats.org/officeDocument/2006/relationships/image" Target="../media/image88.svg"/><Relationship Id="rId1" Type="http://schemas.openxmlformats.org/officeDocument/2006/relationships/tags" Target="../tags/tag32.xml"/><Relationship Id="rId6" Type="http://schemas.openxmlformats.org/officeDocument/2006/relationships/image" Target="../media/image74.sv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svg"/><Relationship Id="rId19" Type="http://schemas.openxmlformats.org/officeDocument/2006/relationships/image" Target="../media/image87.png"/><Relationship Id="rId4" Type="http://schemas.openxmlformats.org/officeDocument/2006/relationships/image" Target="../media/image72.emf"/><Relationship Id="rId9" Type="http://schemas.openxmlformats.org/officeDocument/2006/relationships/image" Target="../media/image77.png"/><Relationship Id="rId14" Type="http://schemas.openxmlformats.org/officeDocument/2006/relationships/image" Target="../media/image82.svg"/><Relationship Id="rId22" Type="http://schemas.openxmlformats.org/officeDocument/2006/relationships/image" Target="../media/image9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image" Target="../media/image48.jpg"/><Relationship Id="rId5" Type="http://schemas.openxmlformats.org/officeDocument/2006/relationships/image" Target="../media/image91.emf"/><Relationship Id="rId4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oleObject" Target="../embeddings/oleObject33.bin"/><Relationship Id="rId7" Type="http://schemas.openxmlformats.org/officeDocument/2006/relationships/image" Target="../media/image95.sv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4.xml"/><Relationship Id="rId6" Type="http://schemas.openxmlformats.org/officeDocument/2006/relationships/image" Target="../media/image94.png"/><Relationship Id="rId11" Type="http://schemas.openxmlformats.org/officeDocument/2006/relationships/image" Target="../media/image99.svg"/><Relationship Id="rId5" Type="http://schemas.openxmlformats.org/officeDocument/2006/relationships/image" Target="../media/image93.jpg"/><Relationship Id="rId10" Type="http://schemas.openxmlformats.org/officeDocument/2006/relationships/image" Target="../media/image98.png"/><Relationship Id="rId4" Type="http://schemas.openxmlformats.org/officeDocument/2006/relationships/image" Target="../media/image92.emf"/><Relationship Id="rId9" Type="http://schemas.openxmlformats.org/officeDocument/2006/relationships/image" Target="../media/image9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1.png"/><Relationship Id="rId7" Type="http://schemas.openxmlformats.org/officeDocument/2006/relationships/image" Target="../media/image104.sv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3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02.svg"/><Relationship Id="rId9" Type="http://schemas.openxmlformats.org/officeDocument/2006/relationships/image" Target="../media/image10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" name="Object 118" hidden="1">
            <a:extLst>
              <a:ext uri="{FF2B5EF4-FFF2-40B4-BE49-F238E27FC236}">
                <a16:creationId xmlns:a16="http://schemas.microsoft.com/office/drawing/2014/main" id="{1CAAD78A-E9BD-834D-BF95-7461F4E526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41424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119" name="Object 118" hidden="1">
                        <a:extLst>
                          <a:ext uri="{FF2B5EF4-FFF2-40B4-BE49-F238E27FC236}">
                            <a16:creationId xmlns:a16="http://schemas.microsoft.com/office/drawing/2014/main" id="{1CAAD78A-E9BD-834D-BF95-7461F4E526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" name="Tijdelijke aanduiding voor tekst 130">
            <a:extLst>
              <a:ext uri="{FF2B5EF4-FFF2-40B4-BE49-F238E27FC236}">
                <a16:creationId xmlns:a16="http://schemas.microsoft.com/office/drawing/2014/main" id="{116B96E3-3163-9844-83C8-36E86A65B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6" name="Ondertitel 115">
            <a:extLst>
              <a:ext uri="{FF2B5EF4-FFF2-40B4-BE49-F238E27FC236}">
                <a16:creationId xmlns:a16="http://schemas.microsoft.com/office/drawing/2014/main" id="{3F7E32EB-A19C-574C-8BBE-D15723A8A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68858" y="668555"/>
            <a:ext cx="2731745" cy="699205"/>
          </a:xfrm>
        </p:spPr>
        <p:txBody>
          <a:bodyPr/>
          <a:lstStyle/>
          <a:p>
            <a:r>
              <a:rPr lang="nl-NL"/>
              <a:t>Naam Spreker</a:t>
            </a:r>
            <a:br>
              <a:rPr lang="nl-NL"/>
            </a:br>
            <a:r>
              <a:rPr lang="nl-NL"/>
              <a:t>Plaats hier de subtitel </a:t>
            </a:r>
            <a:endParaRPr lang="nl-NL" dirty="0"/>
          </a:p>
        </p:txBody>
      </p:sp>
      <p:pic>
        <p:nvPicPr>
          <p:cNvPr id="132" name="Tijdelijke aanduiding voor afbeelding 131">
            <a:extLst>
              <a:ext uri="{FF2B5EF4-FFF2-40B4-BE49-F238E27FC236}">
                <a16:creationId xmlns:a16="http://schemas.microsoft.com/office/drawing/2014/main" id="{93E7DDAD-935D-F048-9C02-0C6E1589F2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/>
          <a:srcRect l="35257" r="8203" b="27054"/>
          <a:stretch/>
        </p:blipFill>
        <p:spPr>
          <a:xfrm>
            <a:off x="479425" y="549275"/>
            <a:ext cx="6048375" cy="5202238"/>
          </a:xfrm>
        </p:spPr>
      </p:pic>
      <p:sp>
        <p:nvSpPr>
          <p:cNvPr id="115" name="Titel 114">
            <a:extLst>
              <a:ext uri="{FF2B5EF4-FFF2-40B4-BE49-F238E27FC236}">
                <a16:creationId xmlns:a16="http://schemas.microsoft.com/office/drawing/2014/main" id="{96C5F6B1-A091-964C-B420-F0A525B5B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9288" y="3429000"/>
            <a:ext cx="8713782" cy="1760965"/>
          </a:xfrm>
        </p:spPr>
        <p:txBody>
          <a:bodyPr vert="horz"/>
          <a:lstStyle/>
          <a:p>
            <a:r>
              <a:rPr lang="nl-NL" dirty="0"/>
              <a:t>Titel van de presentatie</a:t>
            </a:r>
          </a:p>
        </p:txBody>
      </p:sp>
      <p:sp>
        <p:nvSpPr>
          <p:cNvPr id="133" name="Tijdelijke aanduiding voor tekst 132">
            <a:extLst>
              <a:ext uri="{FF2B5EF4-FFF2-40B4-BE49-F238E27FC236}">
                <a16:creationId xmlns:a16="http://schemas.microsoft.com/office/drawing/2014/main" id="{F63E60CD-69B8-0845-8946-2DB4808A55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5" name="Tijdelijke aanduiding voor tekst 134">
            <a:extLst>
              <a:ext uri="{FF2B5EF4-FFF2-40B4-BE49-F238E27FC236}">
                <a16:creationId xmlns:a16="http://schemas.microsoft.com/office/drawing/2014/main" id="{B9C0664D-D0A3-9E42-9A6B-4734F641F6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6" name="Tijdelijke aanduiding voor tekst 135">
            <a:extLst>
              <a:ext uri="{FF2B5EF4-FFF2-40B4-BE49-F238E27FC236}">
                <a16:creationId xmlns:a16="http://schemas.microsoft.com/office/drawing/2014/main" id="{65431585-98C4-124B-A10D-C859B5FD17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5A7AFA62-0A2C-7B41-B6D4-FC4900FACA91}"/>
              </a:ext>
            </a:extLst>
          </p:cNvPr>
          <p:cNvGrpSpPr/>
          <p:nvPr/>
        </p:nvGrpSpPr>
        <p:grpSpPr>
          <a:xfrm>
            <a:off x="5044003" y="364241"/>
            <a:ext cx="2967593" cy="370068"/>
            <a:chOff x="8061719" y="9579919"/>
            <a:chExt cx="2967593" cy="370068"/>
          </a:xfrm>
          <a:solidFill>
            <a:schemeClr val="accent4"/>
          </a:solidFill>
        </p:grpSpPr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3E616B17-9FAE-8C47-A449-597E8F49D809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51456F66-DC07-9949-9118-CD5A4E60CE33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875A5661-030E-FD42-BF9B-EE9548BA0BD7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22891538-D4F1-3241-B3E6-4ED53D3AA81F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A161C19F-E693-5C4F-80DD-318563409DC0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3F7C02E6-452F-E840-9C67-807DDFC239B1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58940B54-AD35-CC43-A3F1-B24496B91C24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C067FE9E-67FD-7444-A60C-8AB32F077CB6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4039131E-C41F-6A4A-A24C-F981B4690511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5213EA34-BBCB-D140-A3B2-CFFD847FBC3D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E9A30301-1242-BE4D-89F6-01C6D86B2DDF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A3F8D5A0-28C8-D544-9D05-69854D85412A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BE96E11D-7F39-6C42-9FED-3B6FA01E6C74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31BB9A33-8B0C-544E-AEFB-ABAF6B1A4A39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C033D476-7549-1740-B561-65414A880116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3FB876CC-29D7-4C48-89E2-070C34794A5E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260EDE00-E318-C84E-9768-B0A4A8DA0366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A447637E-384B-1041-8B78-451E2D1F9ABE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895AD0C9-1319-BE4A-9379-F9D654BEB1FE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AA2D4819-DE8E-A543-B754-303C76153207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16FFA657-A1A7-A746-AA9B-A02BA0505047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C734AEBD-C2F4-9B4D-8D94-95B4E7C695FF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B07B7C09-C4C8-0048-949F-27BC465B44E0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D4420FEC-DFF9-1845-803C-9937FAA0AD54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1A140B4E-17A8-0045-91F1-7DE185AEC13E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38D58F9F-EAD5-744E-AA84-BDFF4B38A4EA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9046A3CA-42B5-D44D-90B7-315E8BB77528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3E00362B-BB71-0B40-98CB-225F7D0843EA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2FD2D0F2-BFB5-2449-9BBC-BD14DA8B3593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B3CA2CF1-CB73-B94A-9B1D-B835C9AF4883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F5615E85-00BB-5348-9E26-0F340F9F1E4D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8B766C5B-99EA-9446-9002-BA0C6DE1D35D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1060513F-3327-CA45-A0B5-AE4CF48D29B6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37DE0882-BBA9-BE4E-9632-784B1D94C8F6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1193B7BD-3879-604B-B68C-83C8EEAA8077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FA3F902-5B89-BB45-81BA-0ABF93355B13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158F3848-438F-A148-96B5-712BEE76F58C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66E7F7D6-6C26-F94F-BFE1-ADB6942D3B1C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41439A2F-B292-A643-AF05-B9C8655CA216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4C8C13E0-6392-1A46-8690-0FAF9CC4FE88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0B17777F-12CD-034A-9B74-B660AF5B20F0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6443F589-CD29-F24A-83D7-856988850CD9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7DBF4050-4FF1-0E47-9518-A00C91CAF2E3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CA21D0C6-8EFE-D542-B363-ABFA6002CD10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931831D5-3975-7145-BE3C-3A816EAABE26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585944C5-D1B2-5D46-B2BF-5C75AE142283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A65FEBCE-712B-ED4A-8C9B-CDBC021BC06A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E55429B7-DBB7-334E-8DA6-5C3186998C2F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F5212049-765F-4545-9641-6EB223EBC063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58BAE441-EA43-5941-A3C0-8E1CF0660781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83A130A6-F22C-9240-8E41-9C641B9FABCC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219467B7-B43F-1044-845D-578B4F8C5FBB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8694977F-C1CA-6B4E-9426-472EC8EBE43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FC5A5F10-33F8-1C45-8FB8-75F606B001E7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4A5BF5EA-41C3-BB48-976A-2142A3519DA8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48824CF9-C45D-E64B-AD8E-30861C1EFBA0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88276E17-D59F-C941-83FD-95A456B5C050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651336D7-F049-5049-92E7-9938C6946537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01F38497-14D2-634B-931F-32E5052E71A9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6B1B995C-0822-6C46-A502-7E7538D45719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4825DF22-CABC-BA41-ACF7-70CC2F49CE17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D3B3CB6F-3CAB-FC43-95F4-F0EBCD9660B3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2B285BD3-0BB8-764D-BA49-3BD5BE0FF33D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29730D07-84B8-044D-9179-BA5B9D24DA4B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A58C51F1-86B4-B140-BE69-7D5D5BDBE0C7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621BFAA1-EAE2-0E4D-B8A0-D438E315299E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E9544513-DC2F-1E46-A982-CA553861041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D93D4BB6-E782-504F-BF58-365196AFEC1F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13AA5E1D-E9CE-0445-A093-6A2A76A38662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11EBCEAB-939B-B04D-93EE-817690CAC6C8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2AB635EA-189E-D142-8444-FB65AD1D4345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72479737-CF83-5747-9C61-C02FD39552AA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316F896A-69F7-3643-86BF-7A4397E182E3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0D1A4E58-D45A-9A4D-946B-5CB033B5368C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7A0B12EE-E923-5D49-BE5D-FFE3DB5AE247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4E56531E-0CC7-D24A-9860-B603DBFA22BF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AD7ECFF0-1644-704D-8799-BA9088818E48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88E9CEBE-303F-5946-992F-38CF42BCC0C4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81A0F60F-CB52-D64C-9475-C0AC978A840E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1066E75D-BEE1-9446-A425-4A8CB6E240DB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69FEF1EE-E4BD-8F4F-8173-F0C50BBA5FC5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A049F18D-6469-CE4F-B07B-A38F7D5A0A73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1" name="Ovaal 10">
                <a:extLst>
                  <a:ext uri="{FF2B5EF4-FFF2-40B4-BE49-F238E27FC236}">
                    <a16:creationId xmlns:a16="http://schemas.microsoft.com/office/drawing/2014/main" id="{F08A0AD1-6353-3342-B82E-3AC048BA2A91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2A1BCD65-D9DC-2A4F-AA93-08B89E747D2E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C5F2AD87-CFF9-DC46-8446-CCD6492DC4E3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0C0479FF-0964-4240-B92C-44160DE9A644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42003E36-BEC7-0C4D-ABAF-98C020A9C1F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C5992937-5DA6-114C-98A0-DB1EFD0DB3D6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135EA5BC-9E60-C048-A554-4A1F8EDA7C6F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773D2DC4-A450-6041-9BB2-499365AD2F45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7972A7BF-7086-454A-8743-B0C7FB397432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253B17F5-5F44-3142-9D6D-06A0EC27967A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39C5836F-8EFC-024C-BEEE-05C6510571B5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9595A66A-CD7C-FC40-936F-C1CB5F241FF0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A0E298FF-46D3-B94C-B6A3-E70F3E493403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113F139B-EEB1-014C-A1FE-412325834C4D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CF99C97C-A5CE-F04F-9594-D7E21CD5B2CD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1500DEDA-B9D9-0C44-89D6-7BCEE62E7F19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DCC241C2-7777-0149-B01B-CFF3A4A73FB8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0ED3045A-5164-0640-9A04-1789F702B0E8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6DBA6281-D2E7-3B4F-BD18-DD94714BE535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D082B00C-BF69-0244-9B89-FE13711727D2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4A07B484-F5A0-E246-AE2A-0513B221A53A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0AE2C6F2-6BF6-E544-9BBF-D72E9BCA33EC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6FDC6B7A-D1F0-E84C-ACCC-C0419C53A5F6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236B0E01-5206-6C41-9CAB-78486D81C8D6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2E3DD04E-13A9-634D-B5C2-2B51AB2073A7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3AC46ADE-A76F-4344-A9D4-B4C2B9B39513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63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Object 35" hidden="1">
            <a:extLst>
              <a:ext uri="{FF2B5EF4-FFF2-40B4-BE49-F238E27FC236}">
                <a16:creationId xmlns:a16="http://schemas.microsoft.com/office/drawing/2014/main" id="{5DF3AC50-6224-5B44-A746-BAF88C301AE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013817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6" name="Object 35" hidden="1">
                        <a:extLst>
                          <a:ext uri="{FF2B5EF4-FFF2-40B4-BE49-F238E27FC236}">
                            <a16:creationId xmlns:a16="http://schemas.microsoft.com/office/drawing/2014/main" id="{5DF3AC50-6224-5B44-A746-BAF88C301A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6" name="Tijdelijke aanduiding voor tekst 175">
            <a:extLst>
              <a:ext uri="{FF2B5EF4-FFF2-40B4-BE49-F238E27FC236}">
                <a16:creationId xmlns:a16="http://schemas.microsoft.com/office/drawing/2014/main" id="{A206B8A6-BE97-EA44-9B81-A1A7F2E66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4" name="Titel 23">
            <a:extLst>
              <a:ext uri="{FF2B5EF4-FFF2-40B4-BE49-F238E27FC236}">
                <a16:creationId xmlns:a16="http://schemas.microsoft.com/office/drawing/2014/main" id="{884AD981-068B-D54B-A934-4F17468B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Agenda</a:t>
            </a:r>
          </a:p>
        </p:txBody>
      </p:sp>
      <p:sp>
        <p:nvSpPr>
          <p:cNvPr id="177" name="Tijdelijke aanduiding voor tekst 176">
            <a:extLst>
              <a:ext uri="{FF2B5EF4-FFF2-40B4-BE49-F238E27FC236}">
                <a16:creationId xmlns:a16="http://schemas.microsoft.com/office/drawing/2014/main" id="{0D7F3C33-1831-5E49-8FF5-FCF90374626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DF2D681-FB6B-6947-81A9-475A7EBBF1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19288" y="4094150"/>
            <a:ext cx="3708399" cy="1797131"/>
          </a:xfrm>
        </p:spPr>
        <p:txBody>
          <a:bodyPr/>
          <a:lstStyle/>
          <a:p>
            <a:r>
              <a:rPr lang="nl-NL" dirty="0"/>
              <a:t>02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99BF4C0E-0282-E34B-A5D3-0A6AF4187F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32604" y="1609714"/>
            <a:ext cx="3995636" cy="1797131"/>
          </a:xfrm>
        </p:spPr>
        <p:txBody>
          <a:bodyPr/>
          <a:lstStyle/>
          <a:p>
            <a:r>
              <a:rPr lang="nl-NL" dirty="0"/>
              <a:t>03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17A4FFA7-6CFC-544C-848A-F5B931BFEF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32604" y="4094150"/>
            <a:ext cx="3995636" cy="1797131"/>
          </a:xfrm>
        </p:spPr>
        <p:txBody>
          <a:bodyPr/>
          <a:lstStyle/>
          <a:p>
            <a:r>
              <a:rPr lang="nl-NL" dirty="0"/>
              <a:t>04</a:t>
            </a:r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AE3A7F21-12AE-D143-8FC2-30B483BDCC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919288" y="1609714"/>
            <a:ext cx="3708399" cy="1797131"/>
          </a:xfrm>
        </p:spPr>
        <p:txBody>
          <a:bodyPr/>
          <a:lstStyle/>
          <a:p>
            <a:r>
              <a:rPr lang="nl-NL" dirty="0"/>
              <a:t>01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BE92F08-E8B8-1D47-8217-6EBABBFF02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9288" y="2379581"/>
            <a:ext cx="3708399" cy="218971"/>
          </a:xfrm>
        </p:spPr>
        <p:txBody>
          <a:bodyPr/>
          <a:lstStyle/>
          <a:p>
            <a:r>
              <a:rPr lang="nl-NL" dirty="0"/>
              <a:t>Plaats hier een hoofdstuktitel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06BAC2D-8FF6-B647-A79E-E9B9F16887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19288" y="4864017"/>
            <a:ext cx="3708399" cy="218971"/>
          </a:xfrm>
        </p:spPr>
        <p:txBody>
          <a:bodyPr/>
          <a:lstStyle/>
          <a:p>
            <a:r>
              <a:rPr lang="nl-NL" dirty="0"/>
              <a:t>Plaats hier een hoofdstuktitel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A9BD942C-A937-A241-9352-D3A1D9D20B9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132604" y="2379581"/>
            <a:ext cx="3995636" cy="218971"/>
          </a:xfrm>
        </p:spPr>
        <p:txBody>
          <a:bodyPr/>
          <a:lstStyle/>
          <a:p>
            <a:r>
              <a:rPr lang="nl-NL" dirty="0"/>
              <a:t>Plaats hier een hoofdstuktitel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5165E6C6-FA2C-8C46-809E-EDCBD8AEFB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32604" y="4864017"/>
            <a:ext cx="3995636" cy="218971"/>
          </a:xfrm>
        </p:spPr>
        <p:txBody>
          <a:bodyPr/>
          <a:lstStyle/>
          <a:p>
            <a:r>
              <a:rPr lang="nl-NL" dirty="0"/>
              <a:t>Plaats hier een hoofdstuktitel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B25129B0-8B1E-4743-B48F-47C0BEB8182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919288" y="2732968"/>
            <a:ext cx="3708399" cy="187680"/>
          </a:xfrm>
        </p:spPr>
        <p:txBody>
          <a:bodyPr/>
          <a:lstStyle/>
          <a:p>
            <a:r>
              <a:rPr lang="nl-NL" dirty="0"/>
              <a:t>Hier is ruimte voor een korte beschrijving.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92480131-C28F-C241-BA50-39102BCE19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32604" y="2732968"/>
            <a:ext cx="3995636" cy="187680"/>
          </a:xfrm>
        </p:spPr>
        <p:txBody>
          <a:bodyPr/>
          <a:lstStyle/>
          <a:p>
            <a:r>
              <a:rPr lang="nl-NL" dirty="0"/>
              <a:t>Hier is ruimte voor een korte beschrijving.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A2CC5A19-3B82-6E4F-A18D-D0BFA8669D1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919288" y="5223844"/>
            <a:ext cx="3708399" cy="187680"/>
          </a:xfrm>
        </p:spPr>
        <p:txBody>
          <a:bodyPr/>
          <a:lstStyle/>
          <a:p>
            <a:r>
              <a:rPr lang="nl-NL" dirty="0"/>
              <a:t>Hier is ruimte voor een korte beschrijving.</a:t>
            </a:r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0E2E357A-9C7A-0946-97DA-DCEED60CEE9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32604" y="5223844"/>
            <a:ext cx="3995636" cy="187680"/>
          </a:xfrm>
        </p:spPr>
        <p:txBody>
          <a:bodyPr/>
          <a:lstStyle/>
          <a:p>
            <a:r>
              <a:rPr lang="nl-NL" dirty="0"/>
              <a:t>Hier is ruimte voor een korte beschrijving.</a:t>
            </a:r>
          </a:p>
        </p:txBody>
      </p:sp>
      <p:sp>
        <p:nvSpPr>
          <p:cNvPr id="179" name="Tijdelijke aanduiding voor tekst 178">
            <a:extLst>
              <a:ext uri="{FF2B5EF4-FFF2-40B4-BE49-F238E27FC236}">
                <a16:creationId xmlns:a16="http://schemas.microsoft.com/office/drawing/2014/main" id="{2AB723B5-6F0F-F14F-A7E9-6C7D50D3FA3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8" name="Tijdelijke aanduiding voor tekst 177">
            <a:extLst>
              <a:ext uri="{FF2B5EF4-FFF2-40B4-BE49-F238E27FC236}">
                <a16:creationId xmlns:a16="http://schemas.microsoft.com/office/drawing/2014/main" id="{FE3CA475-63E8-914A-820A-F23BE11389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37" name="Groep 36">
            <a:extLst>
              <a:ext uri="{FF2B5EF4-FFF2-40B4-BE49-F238E27FC236}">
                <a16:creationId xmlns:a16="http://schemas.microsoft.com/office/drawing/2014/main" id="{014B3300-B551-974C-9A1B-9C0E622D674C}"/>
              </a:ext>
            </a:extLst>
          </p:cNvPr>
          <p:cNvGrpSpPr/>
          <p:nvPr/>
        </p:nvGrpSpPr>
        <p:grpSpPr>
          <a:xfrm rot="5400000">
            <a:off x="4612202" y="3565464"/>
            <a:ext cx="2967593" cy="370068"/>
            <a:chOff x="8061719" y="9579919"/>
            <a:chExt cx="2967593" cy="370068"/>
          </a:xfrm>
          <a:solidFill>
            <a:schemeClr val="accent4"/>
          </a:solidFill>
        </p:grpSpPr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DB432225-F682-1F44-A25D-3ABF74C6E0EC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B9E8549B-1B29-9B4C-A74F-A2E8CE3E3B83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4AF22A93-FD53-7448-9902-503AB939F51D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67542909-0D8C-3A41-A6DA-00E968B4BBF9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3B2F2C68-450C-4E44-BA4A-1195F26F002F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4" name="Ovaal 123">
                <a:extLst>
                  <a:ext uri="{FF2B5EF4-FFF2-40B4-BE49-F238E27FC236}">
                    <a16:creationId xmlns:a16="http://schemas.microsoft.com/office/drawing/2014/main" id="{C3280A97-9E6C-064C-A63E-5DB582D8D790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9D549953-5F65-B340-97AA-7AF72D404545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6" name="Ovaal 125">
                <a:extLst>
                  <a:ext uri="{FF2B5EF4-FFF2-40B4-BE49-F238E27FC236}">
                    <a16:creationId xmlns:a16="http://schemas.microsoft.com/office/drawing/2014/main" id="{D730B3A2-8AEA-7D4D-AE95-42E62F369CEC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7" name="Ovaal 126">
                <a:extLst>
                  <a:ext uri="{FF2B5EF4-FFF2-40B4-BE49-F238E27FC236}">
                    <a16:creationId xmlns:a16="http://schemas.microsoft.com/office/drawing/2014/main" id="{8068EC8D-C9BC-AA49-A27E-6B9E30F282C8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A89016D6-E00A-4848-B3C3-F530D23BB7CF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9" name="Ovaal 128">
                <a:extLst>
                  <a:ext uri="{FF2B5EF4-FFF2-40B4-BE49-F238E27FC236}">
                    <a16:creationId xmlns:a16="http://schemas.microsoft.com/office/drawing/2014/main" id="{0D877534-E017-184F-9EFC-DE08E227D687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0" name="Ovaal 129">
                <a:extLst>
                  <a:ext uri="{FF2B5EF4-FFF2-40B4-BE49-F238E27FC236}">
                    <a16:creationId xmlns:a16="http://schemas.microsoft.com/office/drawing/2014/main" id="{EF82E859-744C-CF4E-A174-86088CD559AA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1" name="Ovaal 130">
                <a:extLst>
                  <a:ext uri="{FF2B5EF4-FFF2-40B4-BE49-F238E27FC236}">
                    <a16:creationId xmlns:a16="http://schemas.microsoft.com/office/drawing/2014/main" id="{4516A003-835E-5F41-BD7F-C0BBB829373C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2" name="Ovaal 131">
                <a:extLst>
                  <a:ext uri="{FF2B5EF4-FFF2-40B4-BE49-F238E27FC236}">
                    <a16:creationId xmlns:a16="http://schemas.microsoft.com/office/drawing/2014/main" id="{B2BB7FBB-B188-4049-9421-B4BB2A13A86F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3" name="Ovaal 132">
                <a:extLst>
                  <a:ext uri="{FF2B5EF4-FFF2-40B4-BE49-F238E27FC236}">
                    <a16:creationId xmlns:a16="http://schemas.microsoft.com/office/drawing/2014/main" id="{1D943887-E673-7C4C-B59D-03A21A8DA50E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4" name="Ovaal 133">
                <a:extLst>
                  <a:ext uri="{FF2B5EF4-FFF2-40B4-BE49-F238E27FC236}">
                    <a16:creationId xmlns:a16="http://schemas.microsoft.com/office/drawing/2014/main" id="{39ED4183-F681-314E-8C40-0085C39C58DF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5" name="Ovaal 134">
                <a:extLst>
                  <a:ext uri="{FF2B5EF4-FFF2-40B4-BE49-F238E27FC236}">
                    <a16:creationId xmlns:a16="http://schemas.microsoft.com/office/drawing/2014/main" id="{01EBF51A-DEF7-494C-A8D6-509E6ABF3FCF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6" name="Ovaal 135">
                <a:extLst>
                  <a:ext uri="{FF2B5EF4-FFF2-40B4-BE49-F238E27FC236}">
                    <a16:creationId xmlns:a16="http://schemas.microsoft.com/office/drawing/2014/main" id="{C112DE55-D63F-FE4B-AE8E-270498DD5A67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7" name="Ovaal 136">
                <a:extLst>
                  <a:ext uri="{FF2B5EF4-FFF2-40B4-BE49-F238E27FC236}">
                    <a16:creationId xmlns:a16="http://schemas.microsoft.com/office/drawing/2014/main" id="{C07E4476-1BB4-F841-B5B6-65AF41D03E87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8" name="Ovaal 137">
                <a:extLst>
                  <a:ext uri="{FF2B5EF4-FFF2-40B4-BE49-F238E27FC236}">
                    <a16:creationId xmlns:a16="http://schemas.microsoft.com/office/drawing/2014/main" id="{B7FDB0C6-3B13-774E-AA37-249BDDF8441D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9" name="Ovaal 138">
                <a:extLst>
                  <a:ext uri="{FF2B5EF4-FFF2-40B4-BE49-F238E27FC236}">
                    <a16:creationId xmlns:a16="http://schemas.microsoft.com/office/drawing/2014/main" id="{4D54A644-95E3-AA4F-A38D-C6EB63BC0B87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0" name="Ovaal 139">
                <a:extLst>
                  <a:ext uri="{FF2B5EF4-FFF2-40B4-BE49-F238E27FC236}">
                    <a16:creationId xmlns:a16="http://schemas.microsoft.com/office/drawing/2014/main" id="{FB0532E2-B577-6440-9E77-091EAD0CFC90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1" name="Ovaal 140">
                <a:extLst>
                  <a:ext uri="{FF2B5EF4-FFF2-40B4-BE49-F238E27FC236}">
                    <a16:creationId xmlns:a16="http://schemas.microsoft.com/office/drawing/2014/main" id="{BA702CF5-10FF-AD4D-963C-EBD054DC7E3F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2" name="Ovaal 141">
                <a:extLst>
                  <a:ext uri="{FF2B5EF4-FFF2-40B4-BE49-F238E27FC236}">
                    <a16:creationId xmlns:a16="http://schemas.microsoft.com/office/drawing/2014/main" id="{503CC9BE-4C82-0840-8E22-60F7C585B400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3" name="Ovaal 142">
                <a:extLst>
                  <a:ext uri="{FF2B5EF4-FFF2-40B4-BE49-F238E27FC236}">
                    <a16:creationId xmlns:a16="http://schemas.microsoft.com/office/drawing/2014/main" id="{558A9799-4617-804C-87E0-FBBB63771739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4" name="Ovaal 143">
                <a:extLst>
                  <a:ext uri="{FF2B5EF4-FFF2-40B4-BE49-F238E27FC236}">
                    <a16:creationId xmlns:a16="http://schemas.microsoft.com/office/drawing/2014/main" id="{689BCD7B-D0E4-E442-A2D7-2AAB500650DB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5" name="Ovaal 144">
                <a:extLst>
                  <a:ext uri="{FF2B5EF4-FFF2-40B4-BE49-F238E27FC236}">
                    <a16:creationId xmlns:a16="http://schemas.microsoft.com/office/drawing/2014/main" id="{E221B415-F748-1641-9DCB-379B601BAE72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39" name="Groep 38">
              <a:extLst>
                <a:ext uri="{FF2B5EF4-FFF2-40B4-BE49-F238E27FC236}">
                  <a16:creationId xmlns:a16="http://schemas.microsoft.com/office/drawing/2014/main" id="{CBB8D31B-FF43-5741-BEFE-7D477A875764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B659CB20-9BE1-3B47-9DA2-D367794B471F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22A8E67-89A0-134D-A3ED-12D85096EFEE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E027479C-DA33-804D-8AC2-C0DE1329C8FD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BFAC4C13-5A94-9E40-8350-F448481438D8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E611ABBB-72DB-2C4E-8376-4A871E7C466C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5DD29151-F8C2-7040-B90D-AF11E5F90688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6CF5963E-70FF-5042-A7CF-9408128F7083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A54B50B9-14E3-1440-A15C-82460C05A3C7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3AAA4FFA-923E-7840-B2CD-C11EDC0C0810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825F4DA4-8A77-3D4D-9208-351C1F80E70D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65885A8B-1C5B-4D48-98F8-1372CCB7DF1D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EA000566-2F47-5B4B-9161-2650CB096138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58361055-E8C8-9943-801B-01EB35E6F0B6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32E1376F-0AA6-3E4B-8B91-610CBE2489BF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F794261B-3364-8E42-8DCE-1FCAA7905982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92930DF0-A08C-5B49-A3A2-E3CD55F00954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BB330467-9BEC-E840-95ED-C3C60F6FA7A9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BCEDF212-6D73-0640-8E56-2024955833F0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D8CE5838-B059-2A41-A462-632D21DDBB1B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D23C567B-2C0E-2E46-8C82-A7CCAF9C9D4F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97F49809-E5D5-0E48-9379-D7B6EA166DD9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1C42314B-4229-8B46-828F-ED623EDD0A56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EAA39837-501F-C449-8615-4D083842FE2B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E167CC67-1BB5-0346-BBFA-02D070B3D2D5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A72E4694-1454-2648-8A61-CA2A7BE14EA2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12A0CD99-8ABD-4D40-B12E-1160041FE06D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40" name="Groep 39">
              <a:extLst>
                <a:ext uri="{FF2B5EF4-FFF2-40B4-BE49-F238E27FC236}">
                  <a16:creationId xmlns:a16="http://schemas.microsoft.com/office/drawing/2014/main" id="{7758E8B9-2FF8-0549-92A3-914C03DE96F9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B32985F4-E480-2549-8FA6-CA79BA7B278B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A1F7F25E-7682-C444-A5B1-FB4EA459D2DF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24AB8752-6ED0-784A-A303-7A5828CC704D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E97F6131-A990-B64B-A28A-8C05B0D1C61D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6A743244-D4F1-0B4D-A13D-3AD540D3C4BC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5E56F59C-717D-B84A-9672-8FA353E24402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D52B1334-DDF7-AC47-AC86-B94718F73722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FB78BDC3-8195-E94E-8FAD-A27FC4EA1FED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3A9E6627-2593-8845-9A3D-637623EBFFB5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A676B4A2-4228-EB4D-AF82-AD57E3B634BC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D2BDF30D-ED26-C542-A7EF-41CCF994AC7D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1F5D7C34-FF61-0B4C-89DB-5C7DE98EB286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C675CBC1-B3FF-EE4B-A61E-B80093052F99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94A61F06-943D-2E4D-BAEE-A685F4DCC67A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66C45C5E-6573-1D4B-8909-7CBA5BEE889D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B03C5EFF-154B-3144-9064-B7F6BB2E0360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F04DD145-8D97-0041-8F73-BE13C1E2A5B4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4ED31F6A-8885-0B4D-8C55-A2BBCA7C5CCB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0DBBC87B-326F-6F40-A038-E1B9C47836A9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422C3BA7-BDB9-0647-AE9F-FDF16EBD530E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5FCF00F7-65A3-7E43-A12D-FB3D9D8288FB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A16145A0-1325-794F-9834-F24C63F70EED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0D9573DD-8AC5-B846-8BE5-1BDEDB1B7BEB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7D7D34E4-BE3E-F94A-B894-5F273030F4F6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DC96B8DC-1312-8244-84C1-DA2B1AC7218C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C17F2901-BFBA-4D48-9B8A-19538A679B71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88FFD463-B6BD-384C-9E11-842EAB1DA676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419BB534-2046-1746-BC25-F744C31F08C0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38F1A53C-D30B-204B-BF1E-9651D9FF3047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E3C2DF6F-9C0D-D040-9F74-14A664D80801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E8ED0AD2-D53D-D24B-90CF-D2C5795EC110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53595950-96CB-4240-8953-7E14A655FB9D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4AC9CB13-6C4C-D640-8D3B-163D5044D95D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F46445EC-6C13-2449-AF15-7556493D3EA2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80363D0A-0330-D74E-8898-895A028003F3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E3C377B5-F4DA-0F4A-ABE4-CBA9C774E0FC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C22254F0-9387-DB47-9841-325C6C8BA3CF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103DF372-AB34-274B-B39D-1F0F919DAD5A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5D89D559-98C5-C944-A79A-D0C6CDB78E02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DAD04410-5CD0-4D46-9C94-E0D56D93D42B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C861F634-B03C-6048-AA55-F1E174F345BF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E59D1B77-2622-E84D-8D89-20AB63A58405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5666899A-AE06-5C4B-879D-BC40A87ED38B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00E7E2C8-3D80-A546-B117-AE2337DBC3A7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C10537EF-203A-D84A-B135-CF691B0134FD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0D8D40E6-5C4F-2F49-8D3D-8E545C31C1CA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4FF51DC5-0CD6-6248-9317-F3A92AC2ADF0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E82A3D2A-8B77-2A4F-AE6F-DE1099B9DED3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0EF51B89-CF2E-4F40-9CE6-039F8F46EB21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80A19EC3-4EA6-E748-BA96-865DD89C0F82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58BAAFEB-F2C4-C447-B566-1CF9BDFC8D35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1AB8580C-D383-974D-9178-7F24517CACD6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87976E6D-8C0B-3245-A963-898E4F4A5E58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491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Object 120" hidden="1">
            <a:extLst>
              <a:ext uri="{FF2B5EF4-FFF2-40B4-BE49-F238E27FC236}">
                <a16:creationId xmlns:a16="http://schemas.microsoft.com/office/drawing/2014/main" id="{0DCDE299-4607-2F47-86C3-513F646267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2298257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21" name="Object 120" hidden="1">
                        <a:extLst>
                          <a:ext uri="{FF2B5EF4-FFF2-40B4-BE49-F238E27FC236}">
                            <a16:creationId xmlns:a16="http://schemas.microsoft.com/office/drawing/2014/main" id="{0DCDE299-4607-2F47-86C3-513F646267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Tijdelijke aanduiding voor tekst 125">
            <a:extLst>
              <a:ext uri="{FF2B5EF4-FFF2-40B4-BE49-F238E27FC236}">
                <a16:creationId xmlns:a16="http://schemas.microsoft.com/office/drawing/2014/main" id="{1A3DA608-B3BD-914B-8D92-50F6E3451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6" name="Titel 115">
            <a:extLst>
              <a:ext uri="{FF2B5EF4-FFF2-40B4-BE49-F238E27FC236}">
                <a16:creationId xmlns:a16="http://schemas.microsoft.com/office/drawing/2014/main" id="{B2BC0EB6-1AF7-1140-8D7D-A5579C01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ONS </a:t>
            </a:r>
            <a:br>
              <a:rPr lang="nl-NL" dirty="0"/>
            </a:br>
            <a:r>
              <a:rPr lang="nl-NL" dirty="0"/>
              <a:t>BEDRIJF</a:t>
            </a:r>
          </a:p>
        </p:txBody>
      </p:sp>
      <p:sp>
        <p:nvSpPr>
          <p:cNvPr id="127" name="Tijdelijke aanduiding voor tekst 126">
            <a:extLst>
              <a:ext uri="{FF2B5EF4-FFF2-40B4-BE49-F238E27FC236}">
                <a16:creationId xmlns:a16="http://schemas.microsoft.com/office/drawing/2014/main" id="{95EAA87C-CFA5-0F47-BEF3-0C5CF7D4D3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0" name="Tijdelijke aanduiding voor tekst 119">
            <a:extLst>
              <a:ext uri="{FF2B5EF4-FFF2-40B4-BE49-F238E27FC236}">
                <a16:creationId xmlns:a16="http://schemas.microsoft.com/office/drawing/2014/main" id="{677980D0-3915-B947-9564-FBB6DD82F9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70901" y="2024063"/>
            <a:ext cx="2665412" cy="2507288"/>
          </a:xfrm>
        </p:spPr>
        <p:txBody>
          <a:bodyPr>
            <a:noAutofit/>
          </a:bodyPr>
          <a:lstStyle/>
          <a:p>
            <a:pPr lvl="3"/>
            <a:r>
              <a:rPr lang="nl-NL" dirty="0"/>
              <a:t>Plaats hier informatie over het ontstaan van het bedrijf. Bijvoorbeeld het jaartal, de eigenaren en wat de visie </a:t>
            </a:r>
            <a:br>
              <a:rPr lang="nl-NL" dirty="0"/>
            </a:br>
            <a:r>
              <a:rPr lang="nl-NL" dirty="0"/>
              <a:t>en missie is van de organisatie. In een aantal zinnen kun je de kern van het bedrijf aangeven.</a:t>
            </a:r>
          </a:p>
        </p:txBody>
      </p:sp>
      <p:sp>
        <p:nvSpPr>
          <p:cNvPr id="129" name="Tijdelijke aanduiding voor tekst 128">
            <a:extLst>
              <a:ext uri="{FF2B5EF4-FFF2-40B4-BE49-F238E27FC236}">
                <a16:creationId xmlns:a16="http://schemas.microsoft.com/office/drawing/2014/main" id="{74E8268A-B94D-F845-B546-B33B5C4920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0" name="Tijdelijke aanduiding voor tekst 129">
            <a:extLst>
              <a:ext uri="{FF2B5EF4-FFF2-40B4-BE49-F238E27FC236}">
                <a16:creationId xmlns:a16="http://schemas.microsoft.com/office/drawing/2014/main" id="{9F41BF9E-D53D-584F-B85A-9D31D96F6B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52" name="Tijdelijke aanduiding voor afbeelding 151">
            <a:extLst>
              <a:ext uri="{FF2B5EF4-FFF2-40B4-BE49-F238E27FC236}">
                <a16:creationId xmlns:a16="http://schemas.microsoft.com/office/drawing/2014/main" id="{F1F47B9F-50B8-7549-8613-077F852F54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18029" b="18029"/>
          <a:stretch/>
        </p:blipFill>
        <p:spPr>
          <a:xfrm>
            <a:off x="1919288" y="2024063"/>
            <a:ext cx="6048375" cy="4833936"/>
          </a:xfr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059738B5-ECA9-524C-A0C4-A10057894D82}"/>
              </a:ext>
            </a:extLst>
          </p:cNvPr>
          <p:cNvGrpSpPr/>
          <p:nvPr/>
        </p:nvGrpSpPr>
        <p:grpSpPr>
          <a:xfrm>
            <a:off x="7011816" y="5177483"/>
            <a:ext cx="2967593" cy="370068"/>
            <a:chOff x="8061719" y="9579919"/>
            <a:chExt cx="2967593" cy="370068"/>
          </a:xfrm>
          <a:solidFill>
            <a:schemeClr val="accent4"/>
          </a:solidFill>
        </p:grpSpPr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1CE74E66-8D50-4944-B056-BB5201A4FAEA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DDFDB1C8-CB0A-D546-A2CD-2112EECE6C05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070AD7D2-A7BE-F140-B061-FEE68C3540AA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B48C958B-4D78-9E40-AF73-1897CA46A438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A18EE9EA-98A5-404D-B686-789D6A408F8E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7D5B892D-96E2-964B-ACBA-C787EA4512B0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9620908A-52E3-2C43-B1F7-947F179643CC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4C251035-500A-024A-9D8D-846FCCC52FF9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B180E87A-0D33-D349-AD64-84E8F0898F91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49EFFF38-EE00-E146-BDEE-6DA88198BD87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FE002AFD-1D09-0E4F-99AA-630F81E00F06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F030E46F-4C8B-9645-A5C4-774670307143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7F52F9C2-EFAF-774F-9EF5-89D6DC3C361A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ACAA00D3-605E-A141-B021-430E4F0F3AAC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A686D052-396E-1B4D-9CE6-A7DDDBE7B1AA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1BD89522-C961-AA45-8F3D-7ABB607C8229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3F9EE0A8-0005-584D-B9DB-EBF2FD536D23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7FE6D3B4-F202-1745-88A4-2CF64261B661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FF50C7D8-4C5F-444A-90BF-130FA18648BF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897DA984-F549-9343-96E5-DFC19B60830F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E9272370-AC4E-4747-99DB-298368D137E8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D74B997A-45F8-DA43-A8E2-746E77573FC6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894AEC5E-F163-6442-BC64-CFB21C8BBFDB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63F1A1F2-A3DD-6B4A-941F-C98E624DF859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92B000A4-D7F9-8941-8A00-A6BEA803BC6A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F9965B5A-CEC7-984F-AEFF-14ABA15969B0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CD1BA9C0-2949-5045-A82C-D7EF218BA1FE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E5B0B7A3-4990-434B-8440-94F03D9CDEB8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7E6E705C-3F68-9642-9C84-C206C6EE0E3B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FB128961-635F-3F47-A0AB-FD20597D7471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A7C6A07D-566F-B644-9200-F4B435054549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A7738B92-C0C6-0545-A3B5-CEBD8FC152E7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1CA9F9B2-D4BA-A248-892D-23EECB4B17B3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38B5E91E-098D-AA46-BD00-8592400700FD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96864B6-41C0-0247-AF25-29CDD75B2281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665D1A06-ED5D-E547-B618-89299A16A05A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1E665EFE-280C-5C47-9083-11E3CF2B0CC4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BE36F519-AE30-634F-9D62-9F788EAA4E5B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B04EC474-8CB4-524B-932C-8C3278140092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9BE6730E-952E-3D45-993B-7D2A06538A74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31C2C32A-62DC-1747-B1A9-0534483F4955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C5E5A470-F602-C44E-ADED-210E6C3A0EE2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BCD07718-3BD3-3442-B78B-3B00BFE2278C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282C364F-16DF-194A-9B24-8B5EEB86F1AB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36DAEC8E-ABA3-B949-83D5-28224D567239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3A4B6A63-7E7E-2C4B-BC0A-4B69B891164F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4DFDD4D5-215B-E048-BA95-E0146D6D3839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FC57A49B-35B5-ED48-96A3-FFF2045A29E7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9D6F377C-B9A7-8E4D-A53E-A6D81774592C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09DF4807-2DAE-C645-AE20-322BC810CA82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19BF4809-EDB5-8E4B-84FB-E1FB7535B859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9E2BF592-B6B6-5843-AF92-478178EE8187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797E68D7-C60F-FA46-8894-1E5C8C0BE115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ED727E49-F8BB-0C4D-8340-56FAA9D8C5E2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50AD5958-6956-2E47-BD94-4695B20176DB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41D9E968-E151-3E46-812E-E40C97AF0A0A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7FFF09D8-DF46-4642-86A7-963AA8633F96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63DC320E-0B2A-E147-ABD0-3B2A774D3350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5204741D-C106-9D4C-9B8F-2A2E582070F2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E293E9FB-B292-EC42-90BB-1509F7F4D757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FAD7FBE7-53C4-B443-8B93-ED17242902AE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960223B3-2B5E-BC41-B6CF-9B07F4B2EFC9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8D954D36-F1BA-5B46-9BB3-E0B41BFDC546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74C1E5FC-72B7-D443-ABA7-1EBEF473DCE6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2AD2DBE6-5D32-B640-BA55-15AC1DCB303F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E1235C4E-7727-244F-AD3A-290B5BA0794E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4AE8A4D6-0F1B-984D-96B3-F145F4BAAA04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6ACBF508-65A3-5E49-8B41-11EE320E3C85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CA9AF44F-9E99-304F-9AE6-96CB4F1F74DA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B2D110BD-4547-FC41-B6B8-FCB2CA02F83D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71CB9ECB-F051-364E-9357-968AEE6CBB61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21810921-F6D8-BF47-BB37-8389C67AB4F4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030CDE60-2982-7647-B044-B833E63FA60A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FA5766D3-FB73-3949-8790-E7BF8DE91571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BE2D9BB2-2947-F842-A69B-DA278BE48898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DFD4782C-4BA3-B447-B386-EA7A2AD5E7E0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5A4E0A8F-0581-7541-9D6D-4D927964ECDF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490282AA-A7D9-4649-9006-8D50E0422DAF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26FFF865-F70D-8D48-A103-204063128B19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F681C16A-E49F-564B-B947-390F4BE85BEA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350A2F66-952F-6641-B546-5B233F98C46B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4F52A116-FA13-7B47-83E5-2A65A36F7704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F2FC6981-D164-A148-9776-D52C58539187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F4151E71-7CED-9446-AEC5-964572AD8888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C8F390C3-1597-F543-AB0F-F57E8FF30704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26F1D995-ACD4-BC49-B42B-B5D7B8286CBB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B600EEAC-83C8-D744-9247-D9B7B016ACA9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013EF24A-1ADC-6445-8A56-E93DFB76F4FB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755CD50D-5CCB-AB49-BA46-3F7CC32843DE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7F3EEAF0-81C5-3440-83B4-8B89AE494727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23D1459D-C6CD-C847-995A-D30D2E05A297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E1D74644-8BE0-4C48-BF83-5B24E255BE3A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6CC17005-EC48-6C42-9635-A4736B51A2A2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5D969C44-4DFC-BF42-AD11-F94DDDF6BB1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9A31C85D-3431-4F4F-8E1F-08633DB9776A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D65DC0E9-FA07-0342-8572-F4F7FF62F8AE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6618EED4-655E-DC4B-BA8B-6E5899A1F1B7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BE4AD7FE-A9CF-F248-8F1C-26F2F9F81F7F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C6939578-4B24-FA49-88C7-67C9913D11CC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2B6EBB25-5618-854F-A5F8-9DB430CCCDCF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25227674-974B-6948-90C5-03E8C0B6A125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FC403CE1-594C-824D-ADC3-5DBDE29E9DAB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5403C9CA-2306-CF4C-A159-856796BB31A2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EF8C84C7-E76F-974C-8082-307DB1878AA9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D864B821-10B4-B84C-A1BA-BE4F3AB69A10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535D3C1A-B3F7-8840-82A2-89E13E277621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06532F5E-6881-0C44-8EA6-6844887D1036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E12C8C5B-1C2C-004B-8F60-C375EFC4C819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61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>
            <a:extLst>
              <a:ext uri="{FF2B5EF4-FFF2-40B4-BE49-F238E27FC236}">
                <a16:creationId xmlns:a16="http://schemas.microsoft.com/office/drawing/2014/main" id="{3DDBF3AC-2C75-3B49-8A85-B6D534936FB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406065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6" name="Object 25" hidden="1">
                        <a:extLst>
                          <a:ext uri="{FF2B5EF4-FFF2-40B4-BE49-F238E27FC236}">
                            <a16:creationId xmlns:a16="http://schemas.microsoft.com/office/drawing/2014/main" id="{3DDBF3AC-2C75-3B49-8A85-B6D534936F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Tijdelijke aanduiding voor afbeelding 31">
            <a:extLst>
              <a:ext uri="{FF2B5EF4-FFF2-40B4-BE49-F238E27FC236}">
                <a16:creationId xmlns:a16="http://schemas.microsoft.com/office/drawing/2014/main" id="{450AD0BF-248B-1547-9723-B123EBD657DC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5"/>
          <a:srcRect l="12471" r="12471"/>
          <a:stretch/>
        </p:blipFill>
        <p:spPr>
          <a:xfrm>
            <a:off x="4901610" y="2180718"/>
            <a:ext cx="2756623" cy="2448466"/>
          </a:xfrm>
        </p:spPr>
      </p:pic>
      <p:pic>
        <p:nvPicPr>
          <p:cNvPr id="34" name="Tijdelijke aanduiding voor afbeelding 33">
            <a:extLst>
              <a:ext uri="{FF2B5EF4-FFF2-40B4-BE49-F238E27FC236}">
                <a16:creationId xmlns:a16="http://schemas.microsoft.com/office/drawing/2014/main" id="{502B7944-C093-0C4F-ABC5-17B7535BDB13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6"/>
          <a:srcRect t="20359" b="20359"/>
          <a:stretch/>
        </p:blipFill>
        <p:spPr>
          <a:xfrm>
            <a:off x="7889020" y="2180718"/>
            <a:ext cx="2756623" cy="2448466"/>
          </a:xfrm>
        </p:spPr>
      </p:pic>
      <p:pic>
        <p:nvPicPr>
          <p:cNvPr id="30" name="Tijdelijke aanduiding voor afbeelding 29">
            <a:extLst>
              <a:ext uri="{FF2B5EF4-FFF2-40B4-BE49-F238E27FC236}">
                <a16:creationId xmlns:a16="http://schemas.microsoft.com/office/drawing/2014/main" id="{B3D55D10-1553-AF4B-910A-9556DBFA8D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l="12468" r="12468"/>
          <a:stretch/>
        </p:blipFill>
        <p:spPr>
          <a:xfrm>
            <a:off x="1919288" y="2180718"/>
            <a:ext cx="2756623" cy="2448466"/>
          </a:xfrm>
        </p:spPr>
      </p:pic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E0C9E36-A815-6D40-A905-03D8CE83B4A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4EDB10CE-5E36-404A-9EAB-DAB986C5B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31C28955-7568-B140-B3D0-2B124974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ONS</a:t>
            </a:r>
            <a:br>
              <a:rPr lang="nl-NL" dirty="0"/>
            </a:br>
            <a:r>
              <a:rPr lang="nl-NL" dirty="0"/>
              <a:t>TEAM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7C65D317-6552-A54B-A8B2-201165D7BE2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224217" y="1735927"/>
            <a:ext cx="2171165" cy="582486"/>
          </a:xfrm>
        </p:spPr>
        <p:txBody>
          <a:bodyPr/>
          <a:lstStyle/>
          <a:p>
            <a:r>
              <a:rPr lang="nl-NL" dirty="0"/>
              <a:t>NAAM ACHTERNAAM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014F4CC0-29A0-6E4D-9DD8-1E43152AB33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205429" y="1735927"/>
            <a:ext cx="2171165" cy="582486"/>
          </a:xfrm>
        </p:spPr>
        <p:txBody>
          <a:bodyPr/>
          <a:lstStyle/>
          <a:p>
            <a:r>
              <a:rPr lang="nl-NL" dirty="0"/>
              <a:t>NAAM ACHTERNAAM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120FD5D1-CB89-F842-95E5-5F9D137933A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86642" y="1735927"/>
            <a:ext cx="2171165" cy="582486"/>
          </a:xfrm>
        </p:spPr>
        <p:txBody>
          <a:bodyPr/>
          <a:lstStyle/>
          <a:p>
            <a:r>
              <a:rPr lang="nl-NL" dirty="0"/>
              <a:t>NAAM ACHTERNAAM</a:t>
            </a:r>
          </a:p>
        </p:txBody>
      </p:sp>
      <p:sp>
        <p:nvSpPr>
          <p:cNvPr id="23" name="Tijdelijke aanduiding voor verticale tekst 22">
            <a:extLst>
              <a:ext uri="{FF2B5EF4-FFF2-40B4-BE49-F238E27FC236}">
                <a16:creationId xmlns:a16="http://schemas.microsoft.com/office/drawing/2014/main" id="{4D3719EC-2127-0C46-BEF2-F2107F886DC7}"/>
              </a:ext>
            </a:extLst>
          </p:cNvPr>
          <p:cNvSpPr>
            <a:spLocks noGrp="1"/>
          </p:cNvSpPr>
          <p:nvPr>
            <p:ph type="body" orient="vert" sz="quarter" idx="39"/>
          </p:nvPr>
        </p:nvSpPr>
        <p:spPr>
          <a:xfrm>
            <a:off x="2220303" y="5498328"/>
            <a:ext cx="2171161" cy="455959"/>
          </a:xfrm>
        </p:spPr>
        <p:txBody>
          <a:bodyPr/>
          <a:lstStyle/>
          <a:p>
            <a:r>
              <a:rPr lang="nl-NL" dirty="0"/>
              <a:t>Sinds 2010 werkzaam bij bedrijf X als designer</a:t>
            </a:r>
          </a:p>
        </p:txBody>
      </p:sp>
      <p:sp>
        <p:nvSpPr>
          <p:cNvPr id="24" name="Tijdelijke aanduiding voor verticale tekst 23">
            <a:extLst>
              <a:ext uri="{FF2B5EF4-FFF2-40B4-BE49-F238E27FC236}">
                <a16:creationId xmlns:a16="http://schemas.microsoft.com/office/drawing/2014/main" id="{FF0CC005-6245-E64B-A27E-E36C75BC85F1}"/>
              </a:ext>
            </a:extLst>
          </p:cNvPr>
          <p:cNvSpPr>
            <a:spLocks noGrp="1"/>
          </p:cNvSpPr>
          <p:nvPr>
            <p:ph type="body" orient="vert" sz="quarter" idx="40"/>
          </p:nvPr>
        </p:nvSpPr>
        <p:spPr>
          <a:xfrm>
            <a:off x="5194341" y="5498328"/>
            <a:ext cx="2171161" cy="455959"/>
          </a:xfrm>
        </p:spPr>
        <p:txBody>
          <a:bodyPr/>
          <a:lstStyle/>
          <a:p>
            <a:r>
              <a:rPr lang="nl-NL" dirty="0"/>
              <a:t>Sinds 2016 werkzaam bij bedrijf X als marketeer</a:t>
            </a:r>
          </a:p>
        </p:txBody>
      </p:sp>
      <p:sp>
        <p:nvSpPr>
          <p:cNvPr id="25" name="Tijdelijke aanduiding voor verticale tekst 24">
            <a:extLst>
              <a:ext uri="{FF2B5EF4-FFF2-40B4-BE49-F238E27FC236}">
                <a16:creationId xmlns:a16="http://schemas.microsoft.com/office/drawing/2014/main" id="{18D63F7C-FB93-724B-A91D-2526F7E13F2F}"/>
              </a:ext>
            </a:extLst>
          </p:cNvPr>
          <p:cNvSpPr>
            <a:spLocks noGrp="1"/>
          </p:cNvSpPr>
          <p:nvPr>
            <p:ph type="body" orient="vert" sz="quarter" idx="41"/>
          </p:nvPr>
        </p:nvSpPr>
        <p:spPr>
          <a:xfrm>
            <a:off x="8181751" y="5498328"/>
            <a:ext cx="2171161" cy="455959"/>
          </a:xfrm>
        </p:spPr>
        <p:txBody>
          <a:bodyPr/>
          <a:lstStyle/>
          <a:p>
            <a:r>
              <a:rPr lang="nl-NL" dirty="0"/>
              <a:t>Sinds 2020 werkzaam bij bedrijf X als trainer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26EF69C-DD42-6F4A-8B2E-02FE5FF8DDD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F30408D0-3D21-254B-BB7C-754572F15A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C2EE6AE7-15A1-4B4D-B400-C3D7590B2B3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80AE11E1-12AA-E942-80BE-2A8150FD8C3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EB3C1DAB-7423-B243-AD19-3FA63802A1F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67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 hidden="1">
            <a:extLst>
              <a:ext uri="{FF2B5EF4-FFF2-40B4-BE49-F238E27FC236}">
                <a16:creationId xmlns:a16="http://schemas.microsoft.com/office/drawing/2014/main" id="{3020AC25-F5C5-0C4F-A031-7AE0DE3871A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372173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6" name="Object 15" hidden="1">
                        <a:extLst>
                          <a:ext uri="{FF2B5EF4-FFF2-40B4-BE49-F238E27FC236}">
                            <a16:creationId xmlns:a16="http://schemas.microsoft.com/office/drawing/2014/main" id="{3020AC25-F5C5-0C4F-A031-7AE0DE3871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1DF7377-142E-9247-AB6C-C23A33DCB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20A15C15-B7E9-4A47-A2D4-425FE9C90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MARKTONDERZOEK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BB023B1-6EC6-2F45-B47F-0DB419B214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17" name="Tijdelijke aanduiding voor grafiek 16">
            <a:extLst>
              <a:ext uri="{FF2B5EF4-FFF2-40B4-BE49-F238E27FC236}">
                <a16:creationId xmlns:a16="http://schemas.microsoft.com/office/drawing/2014/main" id="{3A75AF13-0164-2E48-B2C0-0B9D3DFD2E0E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:p14="http://schemas.microsoft.com/office/powerpoint/2010/main" val="71965938"/>
              </p:ext>
            </p:extLst>
          </p:nvPr>
        </p:nvGraphicFramePr>
        <p:xfrm>
          <a:off x="1919288" y="1485900"/>
          <a:ext cx="3697287" cy="2360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7C36C292-2861-4947-8F4A-FF765640D8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 dirty="0"/>
          </a:p>
        </p:txBody>
      </p:sp>
      <p:graphicFrame>
        <p:nvGraphicFramePr>
          <p:cNvPr id="25" name="Tijdelijke aanduiding voor grafiek 24">
            <a:extLst>
              <a:ext uri="{FF2B5EF4-FFF2-40B4-BE49-F238E27FC236}">
                <a16:creationId xmlns:a16="http://schemas.microsoft.com/office/drawing/2014/main" id="{2E024552-F8AC-AF47-B1B5-F3B4D9E805C8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896459672"/>
              </p:ext>
            </p:extLst>
          </p:nvPr>
        </p:nvGraphicFramePr>
        <p:xfrm>
          <a:off x="6942138" y="1485900"/>
          <a:ext cx="3698875" cy="2360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B494F11-D8B8-4748-ADB2-36D9DA62DCF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E879255-CBC1-CF46-8DA9-EF02AA2583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F079E0B-F9B0-B74F-A791-7DE9A2F4248C}"/>
              </a:ext>
            </a:extLst>
          </p:cNvPr>
          <p:cNvSpPr txBox="1"/>
          <p:nvPr/>
        </p:nvSpPr>
        <p:spPr>
          <a:xfrm>
            <a:off x="1919288" y="4142011"/>
            <a:ext cx="3697286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</a:rPr>
              <a:t>MARKTANALYSE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0F1EECA6-9600-A54F-BC43-564EC22AA1C3}"/>
              </a:ext>
            </a:extLst>
          </p:cNvPr>
          <p:cNvSpPr txBox="1"/>
          <p:nvPr/>
        </p:nvSpPr>
        <p:spPr>
          <a:xfrm>
            <a:off x="6944310" y="4142011"/>
            <a:ext cx="865706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</a:rPr>
              <a:t>8,2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2E0EFC07-EEF2-1D4C-8DAB-61489A37BB6D}"/>
              </a:ext>
            </a:extLst>
          </p:cNvPr>
          <p:cNvSpPr txBox="1"/>
          <p:nvPr/>
        </p:nvSpPr>
        <p:spPr>
          <a:xfrm>
            <a:off x="8359580" y="4142011"/>
            <a:ext cx="865706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</a:rPr>
              <a:t>3,2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56639861-6154-4A43-879E-CECBCDA6E00D}"/>
              </a:ext>
            </a:extLst>
          </p:cNvPr>
          <p:cNvSpPr txBox="1"/>
          <p:nvPr/>
        </p:nvSpPr>
        <p:spPr>
          <a:xfrm>
            <a:off x="9774850" y="4142011"/>
            <a:ext cx="865706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</a:rPr>
              <a:t>1,4</a:t>
            </a: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C0A99E24-7635-2043-B55E-723FF208AF81}"/>
              </a:ext>
            </a:extLst>
          </p:cNvPr>
          <p:cNvSpPr txBox="1"/>
          <p:nvPr/>
        </p:nvSpPr>
        <p:spPr>
          <a:xfrm>
            <a:off x="8120023" y="1994654"/>
            <a:ext cx="1343104" cy="1343104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nl-NL" sz="1400" b="1" dirty="0">
                <a:solidFill>
                  <a:schemeClr val="bg1"/>
                </a:solidFill>
              </a:rPr>
              <a:t>TITEL X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BE53E204-3A8E-514F-A5C7-0234E52CE3DB}"/>
              </a:ext>
            </a:extLst>
          </p:cNvPr>
          <p:cNvSpPr txBox="1"/>
          <p:nvPr/>
        </p:nvSpPr>
        <p:spPr>
          <a:xfrm>
            <a:off x="2229190" y="5035714"/>
            <a:ext cx="3077936" cy="127301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Etiam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rhoncus</a:t>
            </a:r>
            <a:r>
              <a:rPr lang="nl-NL" sz="1400" dirty="0">
                <a:solidFill>
                  <a:schemeClr val="bg1"/>
                </a:solidFill>
              </a:rPr>
              <a:t>. </a:t>
            </a:r>
            <a:r>
              <a:rPr lang="nl-NL" sz="1400" dirty="0" err="1">
                <a:solidFill>
                  <a:schemeClr val="bg1"/>
                </a:solidFill>
              </a:rPr>
              <a:t>Maecenas</a:t>
            </a:r>
            <a:r>
              <a:rPr lang="nl-NL" sz="1400" dirty="0">
                <a:solidFill>
                  <a:schemeClr val="bg1"/>
                </a:solidFill>
              </a:rPr>
              <a:t> tempus, </a:t>
            </a:r>
            <a:r>
              <a:rPr lang="nl-NL" sz="1400" dirty="0" err="1">
                <a:solidFill>
                  <a:schemeClr val="bg1"/>
                </a:solidFill>
              </a:rPr>
              <a:t>tellus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eget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condimentum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rhoncus</a:t>
            </a:r>
            <a:r>
              <a:rPr lang="nl-NL" sz="1400" dirty="0">
                <a:solidFill>
                  <a:schemeClr val="bg1"/>
                </a:solidFill>
              </a:rPr>
              <a:t>, </a:t>
            </a:r>
            <a:r>
              <a:rPr lang="nl-NL" sz="1400" dirty="0" err="1">
                <a:solidFill>
                  <a:schemeClr val="bg1"/>
                </a:solidFill>
              </a:rPr>
              <a:t>sem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quam</a:t>
            </a:r>
            <a:r>
              <a:rPr lang="nl-NL" sz="1400" dirty="0">
                <a:solidFill>
                  <a:schemeClr val="bg1"/>
                </a:solidFill>
              </a:rPr>
              <a:t> semper libero, </a:t>
            </a:r>
            <a:r>
              <a:rPr lang="nl-NL" sz="1400" dirty="0" err="1">
                <a:solidFill>
                  <a:schemeClr val="bg1"/>
                </a:solidFill>
              </a:rPr>
              <a:t>sit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amet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adipiscing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sem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neque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sed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ipsum</a:t>
            </a:r>
            <a:r>
              <a:rPr lang="nl-NL" sz="14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253B6128-E62E-244E-A62E-C4DA5EA06B29}"/>
              </a:ext>
            </a:extLst>
          </p:cNvPr>
          <p:cNvSpPr txBox="1"/>
          <p:nvPr/>
        </p:nvSpPr>
        <p:spPr>
          <a:xfrm>
            <a:off x="7252717" y="5035714"/>
            <a:ext cx="3077936" cy="127301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/>
            <a:r>
              <a:rPr lang="nl-NL" sz="3200" b="1" dirty="0">
                <a:solidFill>
                  <a:schemeClr val="bg1"/>
                </a:solidFill>
              </a:rPr>
              <a:t>100,000,000</a:t>
            </a:r>
          </a:p>
          <a:p>
            <a:pPr algn="ctr"/>
            <a:endParaRPr lang="nl-NL" sz="1400" dirty="0">
              <a:solidFill>
                <a:schemeClr val="bg1"/>
              </a:solidFill>
            </a:endParaRP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OMZET</a:t>
            </a:r>
          </a:p>
        </p:txBody>
      </p:sp>
    </p:spTree>
    <p:extLst>
      <p:ext uri="{BB962C8B-B14F-4D97-AF65-F5344CB8AC3E}">
        <p14:creationId xmlns:p14="http://schemas.microsoft.com/office/powerpoint/2010/main" val="376814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C5B042D-6CDD-954D-8848-7D7B91BFA4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1017432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FC5B042D-6CDD-954D-8848-7D7B91BFA4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7DD89EA-1E11-3D4E-9C9F-F5BBEB8A2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5B54EA3-9196-754A-BE76-8C9B83FF5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78" y="549275"/>
            <a:ext cx="5751423" cy="936624"/>
          </a:xfrm>
        </p:spPr>
        <p:txBody>
          <a:bodyPr vert="horz"/>
          <a:lstStyle/>
          <a:p>
            <a:r>
              <a:rPr lang="nl-NL" dirty="0"/>
              <a:t>BELANGRIJKSTE</a:t>
            </a:r>
            <a:br>
              <a:rPr lang="nl-NL" dirty="0"/>
            </a:br>
            <a:r>
              <a:rPr lang="nl-NL" dirty="0"/>
              <a:t>CONCURRENTEN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29C3F9DC-4C94-974E-B5C8-DCBA9D2345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2CF1A84-AC7C-154E-BBD2-D7EDB0BC6B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9D48152-A81D-6E43-9F0C-97634E753550}"/>
              </a:ext>
            </a:extLst>
          </p:cNvPr>
          <p:cNvSpPr/>
          <p:nvPr/>
        </p:nvSpPr>
        <p:spPr>
          <a:xfrm>
            <a:off x="3841749" y="2024063"/>
            <a:ext cx="5372100" cy="539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C763B620-1F85-2A41-9DD2-67D461F3F1D8}"/>
              </a:ext>
            </a:extLst>
          </p:cNvPr>
          <p:cNvSpPr/>
          <p:nvPr/>
        </p:nvSpPr>
        <p:spPr>
          <a:xfrm>
            <a:off x="3841749" y="5229225"/>
            <a:ext cx="5372100" cy="539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20FC7143-9F06-804B-A153-C9B582BB8153}"/>
              </a:ext>
            </a:extLst>
          </p:cNvPr>
          <p:cNvCxnSpPr>
            <a:cxnSpLocks/>
          </p:cNvCxnSpPr>
          <p:nvPr/>
        </p:nvCxnSpPr>
        <p:spPr>
          <a:xfrm>
            <a:off x="4705349" y="2453433"/>
            <a:ext cx="0" cy="2886173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FCE35075-38DC-0A4D-985A-B74A11309747}"/>
              </a:ext>
            </a:extLst>
          </p:cNvPr>
          <p:cNvSpPr txBox="1"/>
          <p:nvPr/>
        </p:nvSpPr>
        <p:spPr>
          <a:xfrm>
            <a:off x="3841749" y="2140050"/>
            <a:ext cx="172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solidFill>
                  <a:schemeClr val="bg1"/>
                </a:solidFill>
              </a:rPr>
              <a:t>CONCURRENT 1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48324D00-BD17-264D-B5AC-E6EF42558029}"/>
              </a:ext>
            </a:extLst>
          </p:cNvPr>
          <p:cNvSpPr txBox="1"/>
          <p:nvPr/>
        </p:nvSpPr>
        <p:spPr>
          <a:xfrm>
            <a:off x="5664199" y="2140050"/>
            <a:ext cx="172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solidFill>
                  <a:schemeClr val="bg1"/>
                </a:solidFill>
              </a:rPr>
              <a:t>CONCURRENT 2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A5B50AAF-2243-0444-A995-4557CBC56E78}"/>
              </a:ext>
            </a:extLst>
          </p:cNvPr>
          <p:cNvSpPr txBox="1"/>
          <p:nvPr/>
        </p:nvSpPr>
        <p:spPr>
          <a:xfrm>
            <a:off x="7486649" y="2140050"/>
            <a:ext cx="172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>
                <a:solidFill>
                  <a:schemeClr val="bg1"/>
                </a:solidFill>
              </a:rPr>
              <a:t>CONCURRENT 3</a:t>
            </a: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D9CBEEBC-75E3-584E-A5CF-A5A92D178F08}"/>
              </a:ext>
            </a:extLst>
          </p:cNvPr>
          <p:cNvCxnSpPr>
            <a:cxnSpLocks/>
          </p:cNvCxnSpPr>
          <p:nvPr/>
        </p:nvCxnSpPr>
        <p:spPr>
          <a:xfrm>
            <a:off x="6527799" y="2453433"/>
            <a:ext cx="0" cy="2886173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E8D4EA32-1257-9C42-B060-68FEE5130A13}"/>
              </a:ext>
            </a:extLst>
          </p:cNvPr>
          <p:cNvCxnSpPr>
            <a:cxnSpLocks/>
          </p:cNvCxnSpPr>
          <p:nvPr/>
        </p:nvCxnSpPr>
        <p:spPr>
          <a:xfrm>
            <a:off x="8350249" y="2453433"/>
            <a:ext cx="0" cy="2886173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hoek 15">
            <a:extLst>
              <a:ext uri="{FF2B5EF4-FFF2-40B4-BE49-F238E27FC236}">
                <a16:creationId xmlns:a16="http://schemas.microsoft.com/office/drawing/2014/main" id="{76C6B175-3D55-5249-8924-D007B0111A85}"/>
              </a:ext>
            </a:extLst>
          </p:cNvPr>
          <p:cNvSpPr/>
          <p:nvPr/>
        </p:nvSpPr>
        <p:spPr>
          <a:xfrm>
            <a:off x="3841749" y="2825354"/>
            <a:ext cx="5372100" cy="539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B4F41B54-FDF2-8F4D-99F3-0ADC99B09F38}"/>
              </a:ext>
            </a:extLst>
          </p:cNvPr>
          <p:cNvSpPr/>
          <p:nvPr/>
        </p:nvSpPr>
        <p:spPr>
          <a:xfrm>
            <a:off x="3841749" y="3626645"/>
            <a:ext cx="5372100" cy="539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B41A1C23-04E0-7A42-BB5F-9B641B3323E8}"/>
              </a:ext>
            </a:extLst>
          </p:cNvPr>
          <p:cNvSpPr/>
          <p:nvPr/>
        </p:nvSpPr>
        <p:spPr>
          <a:xfrm>
            <a:off x="3841749" y="4427936"/>
            <a:ext cx="5372100" cy="539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FAEECBC4-0EB1-4D40-B0CE-2C2FDF1A751E}"/>
              </a:ext>
            </a:extLst>
          </p:cNvPr>
          <p:cNvCxnSpPr>
            <a:cxnSpLocks/>
          </p:cNvCxnSpPr>
          <p:nvPr/>
        </p:nvCxnSpPr>
        <p:spPr>
          <a:xfrm flipH="1">
            <a:off x="3301750" y="3095229"/>
            <a:ext cx="539999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6D014605-71C7-E54B-98CB-95CB7223258E}"/>
              </a:ext>
            </a:extLst>
          </p:cNvPr>
          <p:cNvCxnSpPr>
            <a:cxnSpLocks/>
          </p:cNvCxnSpPr>
          <p:nvPr/>
        </p:nvCxnSpPr>
        <p:spPr>
          <a:xfrm flipH="1">
            <a:off x="3301750" y="3896520"/>
            <a:ext cx="539999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5631348C-BDAF-FA49-AFA2-6CB55BE6048A}"/>
              </a:ext>
            </a:extLst>
          </p:cNvPr>
          <p:cNvCxnSpPr>
            <a:cxnSpLocks/>
          </p:cNvCxnSpPr>
          <p:nvPr/>
        </p:nvCxnSpPr>
        <p:spPr>
          <a:xfrm flipH="1">
            <a:off x="3301750" y="4697811"/>
            <a:ext cx="539999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chte verbindingslijn 41">
            <a:extLst>
              <a:ext uri="{FF2B5EF4-FFF2-40B4-BE49-F238E27FC236}">
                <a16:creationId xmlns:a16="http://schemas.microsoft.com/office/drawing/2014/main" id="{33E61197-153C-144F-BD6D-067AA479CDD5}"/>
              </a:ext>
            </a:extLst>
          </p:cNvPr>
          <p:cNvCxnSpPr>
            <a:cxnSpLocks/>
          </p:cNvCxnSpPr>
          <p:nvPr/>
        </p:nvCxnSpPr>
        <p:spPr>
          <a:xfrm flipH="1">
            <a:off x="3301750" y="5499100"/>
            <a:ext cx="539999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ep 1">
            <a:extLst>
              <a:ext uri="{FF2B5EF4-FFF2-40B4-BE49-F238E27FC236}">
                <a16:creationId xmlns:a16="http://schemas.microsoft.com/office/drawing/2014/main" id="{84D2D744-4F0A-644B-ACBE-A65CDF3A8244}"/>
              </a:ext>
            </a:extLst>
          </p:cNvPr>
          <p:cNvGrpSpPr/>
          <p:nvPr/>
        </p:nvGrpSpPr>
        <p:grpSpPr>
          <a:xfrm>
            <a:off x="2761749" y="2825354"/>
            <a:ext cx="540000" cy="539750"/>
            <a:chOff x="2761749" y="2825354"/>
            <a:chExt cx="540000" cy="539750"/>
          </a:xfrm>
        </p:grpSpPr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56767ABB-015A-E44D-AAB4-7B95B68C8B06}"/>
                </a:ext>
              </a:extLst>
            </p:cNvPr>
            <p:cNvSpPr/>
            <p:nvPr/>
          </p:nvSpPr>
          <p:spPr>
            <a:xfrm>
              <a:off x="2761749" y="2825354"/>
              <a:ext cx="540000" cy="5397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44" name="Graphic 43" descr="Tandwiel silhouet">
              <a:extLst>
                <a:ext uri="{FF2B5EF4-FFF2-40B4-BE49-F238E27FC236}">
                  <a16:creationId xmlns:a16="http://schemas.microsoft.com/office/drawing/2014/main" id="{80FD5DD5-CDD2-1A4F-AADB-5DBE3C3EA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51749" y="2915229"/>
              <a:ext cx="360000" cy="360000"/>
            </a:xfrm>
            <a:prstGeom prst="rect">
              <a:avLst/>
            </a:prstGeom>
          </p:spPr>
        </p:pic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B4CE724D-B687-9645-BD45-1796C42F28BF}"/>
              </a:ext>
            </a:extLst>
          </p:cNvPr>
          <p:cNvGrpSpPr/>
          <p:nvPr/>
        </p:nvGrpSpPr>
        <p:grpSpPr>
          <a:xfrm>
            <a:off x="2761749" y="3626645"/>
            <a:ext cx="540000" cy="539750"/>
            <a:chOff x="2761749" y="3626645"/>
            <a:chExt cx="540000" cy="539750"/>
          </a:xfrm>
        </p:grpSpPr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D4B8E9AD-32BD-4A41-92D1-2445FB6669B9}"/>
                </a:ext>
              </a:extLst>
            </p:cNvPr>
            <p:cNvSpPr/>
            <p:nvPr/>
          </p:nvSpPr>
          <p:spPr>
            <a:xfrm>
              <a:off x="2761749" y="3626645"/>
              <a:ext cx="540000" cy="5397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46" name="Graphic 45" descr="Staafdiagram silhouet">
              <a:extLst>
                <a:ext uri="{FF2B5EF4-FFF2-40B4-BE49-F238E27FC236}">
                  <a16:creationId xmlns:a16="http://schemas.microsoft.com/office/drawing/2014/main" id="{09081583-6716-C344-82CE-06E8B2DB6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851749" y="3716520"/>
              <a:ext cx="360000" cy="360000"/>
            </a:xfrm>
            <a:prstGeom prst="rect">
              <a:avLst/>
            </a:prstGeom>
          </p:spPr>
        </p:pic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7D588F3B-C4B3-574E-AE26-18D6F64DBFD9}"/>
              </a:ext>
            </a:extLst>
          </p:cNvPr>
          <p:cNvGrpSpPr/>
          <p:nvPr/>
        </p:nvGrpSpPr>
        <p:grpSpPr>
          <a:xfrm>
            <a:off x="2761749" y="4427936"/>
            <a:ext cx="540000" cy="539750"/>
            <a:chOff x="2761749" y="4427936"/>
            <a:chExt cx="540000" cy="53975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F43C9E4-8F2E-1548-AD31-80970C70A187}"/>
                </a:ext>
              </a:extLst>
            </p:cNvPr>
            <p:cNvSpPr/>
            <p:nvPr/>
          </p:nvSpPr>
          <p:spPr>
            <a:xfrm>
              <a:off x="2761749" y="4427936"/>
              <a:ext cx="540000" cy="5397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48" name="Graphic 47" descr="Koffer silhouet">
              <a:extLst>
                <a:ext uri="{FF2B5EF4-FFF2-40B4-BE49-F238E27FC236}">
                  <a16:creationId xmlns:a16="http://schemas.microsoft.com/office/drawing/2014/main" id="{98F8D373-F4E3-1446-8E2E-D5EBC6814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851749" y="4517811"/>
              <a:ext cx="360000" cy="360000"/>
            </a:xfrm>
            <a:prstGeom prst="rect">
              <a:avLst/>
            </a:prstGeom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3564203C-8F69-0941-8A7E-765934745DA5}"/>
              </a:ext>
            </a:extLst>
          </p:cNvPr>
          <p:cNvGrpSpPr/>
          <p:nvPr/>
        </p:nvGrpSpPr>
        <p:grpSpPr>
          <a:xfrm>
            <a:off x="2761749" y="5229225"/>
            <a:ext cx="540000" cy="539750"/>
            <a:chOff x="2761749" y="5229225"/>
            <a:chExt cx="540000" cy="53975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7CB55CC0-BEDC-7542-BBD4-DD290624BE4B}"/>
                </a:ext>
              </a:extLst>
            </p:cNvPr>
            <p:cNvSpPr/>
            <p:nvPr/>
          </p:nvSpPr>
          <p:spPr>
            <a:xfrm>
              <a:off x="2761749" y="5229225"/>
              <a:ext cx="540000" cy="5397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50" name="Graphic 49" descr="Chatballon silhouet">
              <a:extLst>
                <a:ext uri="{FF2B5EF4-FFF2-40B4-BE49-F238E27FC236}">
                  <a16:creationId xmlns:a16="http://schemas.microsoft.com/office/drawing/2014/main" id="{826FBAF1-0704-9B46-97D3-910808BA9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851749" y="5319100"/>
              <a:ext cx="360000" cy="360000"/>
            </a:xfrm>
            <a:prstGeom prst="rect">
              <a:avLst/>
            </a:prstGeom>
          </p:spPr>
        </p:pic>
      </p:grpSp>
      <p:pic>
        <p:nvPicPr>
          <p:cNvPr id="52" name="Graphic 51" descr="Vinkje met effen opvulling">
            <a:extLst>
              <a:ext uri="{FF2B5EF4-FFF2-40B4-BE49-F238E27FC236}">
                <a16:creationId xmlns:a16="http://schemas.microsoft.com/office/drawing/2014/main" id="{B307E32A-2ADC-1448-9292-4943BAFF41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25349" y="2915229"/>
            <a:ext cx="360000" cy="360000"/>
          </a:xfrm>
          <a:prstGeom prst="rect">
            <a:avLst/>
          </a:prstGeom>
        </p:spPr>
      </p:pic>
      <p:pic>
        <p:nvPicPr>
          <p:cNvPr id="53" name="Graphic 52" descr="Vinkje met effen opvulling">
            <a:extLst>
              <a:ext uri="{FF2B5EF4-FFF2-40B4-BE49-F238E27FC236}">
                <a16:creationId xmlns:a16="http://schemas.microsoft.com/office/drawing/2014/main" id="{A7FF236C-CC11-CD4B-8DE0-9EBF4CAFBC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25349" y="4517811"/>
            <a:ext cx="360000" cy="360000"/>
          </a:xfrm>
          <a:prstGeom prst="rect">
            <a:avLst/>
          </a:prstGeom>
        </p:spPr>
      </p:pic>
      <p:pic>
        <p:nvPicPr>
          <p:cNvPr id="54" name="Graphic 53" descr="Vinkje met effen opvulling">
            <a:extLst>
              <a:ext uri="{FF2B5EF4-FFF2-40B4-BE49-F238E27FC236}">
                <a16:creationId xmlns:a16="http://schemas.microsoft.com/office/drawing/2014/main" id="{2D215750-D3A3-1D44-A130-0E7DEC16E5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7799" y="3716520"/>
            <a:ext cx="360000" cy="360000"/>
          </a:xfrm>
          <a:prstGeom prst="rect">
            <a:avLst/>
          </a:prstGeom>
        </p:spPr>
      </p:pic>
      <p:pic>
        <p:nvPicPr>
          <p:cNvPr id="55" name="Graphic 54" descr="Vinkje met effen opvulling">
            <a:extLst>
              <a:ext uri="{FF2B5EF4-FFF2-40B4-BE49-F238E27FC236}">
                <a16:creationId xmlns:a16="http://schemas.microsoft.com/office/drawing/2014/main" id="{65605117-90B6-0541-818A-C5553C9F6F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70249" y="4517811"/>
            <a:ext cx="360000" cy="360000"/>
          </a:xfrm>
          <a:prstGeom prst="rect">
            <a:avLst/>
          </a:prstGeom>
        </p:spPr>
      </p:pic>
      <p:pic>
        <p:nvPicPr>
          <p:cNvPr id="56" name="Graphic 55" descr="Vinkje met effen opvulling">
            <a:extLst>
              <a:ext uri="{FF2B5EF4-FFF2-40B4-BE49-F238E27FC236}">
                <a16:creationId xmlns:a16="http://schemas.microsoft.com/office/drawing/2014/main" id="{29E5AFE2-A9E0-184A-B3BB-BD9E7FC4E6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70249" y="2915229"/>
            <a:ext cx="360000" cy="360000"/>
          </a:xfrm>
          <a:prstGeom prst="rect">
            <a:avLst/>
          </a:prstGeom>
        </p:spPr>
      </p:pic>
      <p:pic>
        <p:nvPicPr>
          <p:cNvPr id="57" name="Graphic 56" descr="Vinkje met effen opvulling">
            <a:extLst>
              <a:ext uri="{FF2B5EF4-FFF2-40B4-BE49-F238E27FC236}">
                <a16:creationId xmlns:a16="http://schemas.microsoft.com/office/drawing/2014/main" id="{8C1A9E34-C79C-CE4E-B509-FDA74D8BF7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7799" y="5319100"/>
            <a:ext cx="360000" cy="360000"/>
          </a:xfrm>
          <a:prstGeom prst="rect">
            <a:avLst/>
          </a:prstGeom>
        </p:spPr>
      </p:pic>
      <p:pic>
        <p:nvPicPr>
          <p:cNvPr id="59" name="Graphic 58" descr="Sluiten met effen opvulling">
            <a:extLst>
              <a:ext uri="{FF2B5EF4-FFF2-40B4-BE49-F238E27FC236}">
                <a16:creationId xmlns:a16="http://schemas.microsoft.com/office/drawing/2014/main" id="{BCE9FC90-7481-5448-A688-6C413361E9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7799" y="2915229"/>
            <a:ext cx="360000" cy="360000"/>
          </a:xfrm>
          <a:prstGeom prst="rect">
            <a:avLst/>
          </a:prstGeom>
        </p:spPr>
      </p:pic>
      <p:pic>
        <p:nvPicPr>
          <p:cNvPr id="60" name="Graphic 59" descr="Sluiten met effen opvulling">
            <a:extLst>
              <a:ext uri="{FF2B5EF4-FFF2-40B4-BE49-F238E27FC236}">
                <a16:creationId xmlns:a16="http://schemas.microsoft.com/office/drawing/2014/main" id="{556F323B-ECC5-524A-BA00-177E5B6B609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25349" y="3716520"/>
            <a:ext cx="360000" cy="360000"/>
          </a:xfrm>
          <a:prstGeom prst="rect">
            <a:avLst/>
          </a:prstGeom>
        </p:spPr>
      </p:pic>
      <p:pic>
        <p:nvPicPr>
          <p:cNvPr id="61" name="Graphic 60" descr="Sluiten met effen opvulling">
            <a:extLst>
              <a:ext uri="{FF2B5EF4-FFF2-40B4-BE49-F238E27FC236}">
                <a16:creationId xmlns:a16="http://schemas.microsoft.com/office/drawing/2014/main" id="{1B3F7396-6732-F54C-B99E-B5CD2C95E1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70249" y="3716520"/>
            <a:ext cx="360000" cy="360000"/>
          </a:xfrm>
          <a:prstGeom prst="rect">
            <a:avLst/>
          </a:prstGeom>
        </p:spPr>
      </p:pic>
      <p:pic>
        <p:nvPicPr>
          <p:cNvPr id="62" name="Graphic 61" descr="Sluiten met effen opvulling">
            <a:extLst>
              <a:ext uri="{FF2B5EF4-FFF2-40B4-BE49-F238E27FC236}">
                <a16:creationId xmlns:a16="http://schemas.microsoft.com/office/drawing/2014/main" id="{6F928940-46A8-534C-8CF9-93220E4A136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7799" y="4517811"/>
            <a:ext cx="360000" cy="360000"/>
          </a:xfrm>
          <a:prstGeom prst="rect">
            <a:avLst/>
          </a:prstGeom>
        </p:spPr>
      </p:pic>
      <p:pic>
        <p:nvPicPr>
          <p:cNvPr id="63" name="Graphic 62" descr="Sluiten met effen opvulling">
            <a:extLst>
              <a:ext uri="{FF2B5EF4-FFF2-40B4-BE49-F238E27FC236}">
                <a16:creationId xmlns:a16="http://schemas.microsoft.com/office/drawing/2014/main" id="{CDB1B56E-43B4-2E4A-9375-1757951153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25349" y="5319100"/>
            <a:ext cx="360000" cy="360000"/>
          </a:xfrm>
          <a:prstGeom prst="rect">
            <a:avLst/>
          </a:prstGeom>
        </p:spPr>
      </p:pic>
      <p:pic>
        <p:nvPicPr>
          <p:cNvPr id="64" name="Graphic 63" descr="Sluiten met effen opvulling">
            <a:extLst>
              <a:ext uri="{FF2B5EF4-FFF2-40B4-BE49-F238E27FC236}">
                <a16:creationId xmlns:a16="http://schemas.microsoft.com/office/drawing/2014/main" id="{9E5F1ADA-3E14-B64B-8382-AFE6B16183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70249" y="53191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5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6" grpId="0"/>
      <p:bldP spid="27" grpId="0"/>
      <p:bldP spid="28" grpId="0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1EE80AE2-1E3C-2B49-8D12-268D0FFF71F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658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1EE80AE2-1E3C-2B49-8D12-268D0FFF71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" name="Tijdelijke aanduiding voor tekst 134">
            <a:extLst>
              <a:ext uri="{FF2B5EF4-FFF2-40B4-BE49-F238E27FC236}">
                <a16:creationId xmlns:a16="http://schemas.microsoft.com/office/drawing/2014/main" id="{75B4FBB0-7D6C-5F40-A7A5-D24CF6433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1A7C3B8-7BED-5A4A-8F8B-C58E1366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/>
              <a:t>DOELGROEP</a:t>
            </a:r>
            <a:endParaRPr lang="nl-NL" dirty="0"/>
          </a:p>
        </p:txBody>
      </p:sp>
      <p:sp>
        <p:nvSpPr>
          <p:cNvPr id="138" name="Tijdelijke aanduiding voor tekst 137">
            <a:extLst>
              <a:ext uri="{FF2B5EF4-FFF2-40B4-BE49-F238E27FC236}">
                <a16:creationId xmlns:a16="http://schemas.microsoft.com/office/drawing/2014/main" id="{E7AE8DEC-69A8-CC4A-82CD-3D22F6BBA6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6" name="Tijdelijke aanduiding voor tekst 135">
            <a:extLst>
              <a:ext uri="{FF2B5EF4-FFF2-40B4-BE49-F238E27FC236}">
                <a16:creationId xmlns:a16="http://schemas.microsoft.com/office/drawing/2014/main" id="{F1F1270B-1B8B-8441-9DE7-E8C231CB24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7" name="Tijdelijke aanduiding voor tekst 136">
            <a:extLst>
              <a:ext uri="{FF2B5EF4-FFF2-40B4-BE49-F238E27FC236}">
                <a16:creationId xmlns:a16="http://schemas.microsoft.com/office/drawing/2014/main" id="{3B7963F5-8C80-4944-8D84-5EB412F9D42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D86606F7-56BC-9341-AACD-90C6E24764F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42205" y="2588697"/>
            <a:ext cx="2485370" cy="470339"/>
          </a:xfrm>
        </p:spPr>
        <p:txBody>
          <a:bodyPr/>
          <a:lstStyle/>
          <a:p>
            <a:r>
              <a:rPr lang="nl-NL"/>
              <a:t>FUNCTIE: MARKETEER</a:t>
            </a:r>
            <a:endParaRPr lang="nl-NL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F1750E9-C7C2-AA44-80D6-3E307CC78CB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42205" y="3384756"/>
            <a:ext cx="2485370" cy="470339"/>
          </a:xfrm>
        </p:spPr>
        <p:txBody>
          <a:bodyPr/>
          <a:lstStyle/>
          <a:p>
            <a:r>
              <a:rPr lang="nl-NL"/>
              <a:t>LAND: NEDERLAND</a:t>
            </a:r>
            <a:endParaRPr lang="nl-NL" dirty="0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5EC2EAD7-032C-5244-9AD2-93DACA6BE20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42205" y="4199289"/>
            <a:ext cx="2485370" cy="470339"/>
          </a:xfrm>
        </p:spPr>
        <p:txBody>
          <a:bodyPr/>
          <a:lstStyle/>
          <a:p>
            <a:r>
              <a:rPr lang="nl-NL"/>
              <a:t>LEEFTIJD: 35 - 45</a:t>
            </a:r>
            <a:endParaRPr lang="nl-NL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1A7A2880-DAC7-5B4C-82EC-449A19395DF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42205" y="5013822"/>
            <a:ext cx="2485370" cy="470339"/>
          </a:xfrm>
        </p:spPr>
        <p:txBody>
          <a:bodyPr/>
          <a:lstStyle/>
          <a:p>
            <a:r>
              <a:rPr lang="nl-NL"/>
              <a:t>MARKT: B2B</a:t>
            </a:r>
            <a:endParaRPr lang="nl-NL" dirty="0"/>
          </a:p>
        </p:txBody>
      </p:sp>
      <p:sp>
        <p:nvSpPr>
          <p:cNvPr id="53" name="Tijdelijke aanduiding voor tekst 52">
            <a:extLst>
              <a:ext uri="{FF2B5EF4-FFF2-40B4-BE49-F238E27FC236}">
                <a16:creationId xmlns:a16="http://schemas.microsoft.com/office/drawing/2014/main" id="{C251785D-E85F-9F4D-B26D-3245CC8C1A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42205" y="5828357"/>
            <a:ext cx="2485370" cy="470339"/>
          </a:xfrm>
        </p:spPr>
        <p:txBody>
          <a:bodyPr/>
          <a:lstStyle/>
          <a:p>
            <a:r>
              <a:rPr lang="nl-NL"/>
              <a:t>branche: IT</a:t>
            </a:r>
            <a:endParaRPr lang="nl-NL" dirty="0"/>
          </a:p>
        </p:txBody>
      </p:sp>
      <p:pic>
        <p:nvPicPr>
          <p:cNvPr id="74" name="Tijdelijke aanduiding voor afbeelding 73" descr="Koffer silhouet">
            <a:extLst>
              <a:ext uri="{FF2B5EF4-FFF2-40B4-BE49-F238E27FC236}">
                <a16:creationId xmlns:a16="http://schemas.microsoft.com/office/drawing/2014/main" id="{EE465D8D-1F7B-FF4B-A945-896590A9AC2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492875" y="2613564"/>
            <a:ext cx="420604" cy="420604"/>
          </a:xfrm>
        </p:spPr>
      </p:pic>
      <p:pic>
        <p:nvPicPr>
          <p:cNvPr id="76" name="Tijdelijke aanduiding voor afbeelding 75" descr="Markering silhouet">
            <a:extLst>
              <a:ext uri="{FF2B5EF4-FFF2-40B4-BE49-F238E27FC236}">
                <a16:creationId xmlns:a16="http://schemas.microsoft.com/office/drawing/2014/main" id="{6C097595-1F6A-E34B-A4E7-221BADB1CF5C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492875" y="3409623"/>
            <a:ext cx="420604" cy="420604"/>
          </a:xfrm>
        </p:spPr>
      </p:pic>
      <p:pic>
        <p:nvPicPr>
          <p:cNvPr id="78" name="Tijdelijke aanduiding voor afbeelding 77" descr="Agenda silhouet">
            <a:extLst>
              <a:ext uri="{FF2B5EF4-FFF2-40B4-BE49-F238E27FC236}">
                <a16:creationId xmlns:a16="http://schemas.microsoft.com/office/drawing/2014/main" id="{E3366B4E-FF81-474F-A8B4-D3F2BA77477A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492875" y="4224156"/>
            <a:ext cx="420604" cy="420604"/>
          </a:xfrm>
        </p:spPr>
      </p:pic>
      <p:pic>
        <p:nvPicPr>
          <p:cNvPr id="80" name="Tijdelijke aanduiding voor afbeelding 79" descr="Hypotheek silhouet">
            <a:extLst>
              <a:ext uri="{FF2B5EF4-FFF2-40B4-BE49-F238E27FC236}">
                <a16:creationId xmlns:a16="http://schemas.microsoft.com/office/drawing/2014/main" id="{39A562D4-38B5-EC4E-85D6-CC90C6683E46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492875" y="5038689"/>
            <a:ext cx="420604" cy="420604"/>
          </a:xfrm>
        </p:spPr>
      </p:pic>
      <p:pic>
        <p:nvPicPr>
          <p:cNvPr id="82" name="Tijdelijke aanduiding voor afbeelding 81" descr="Acquisitie silhouet">
            <a:extLst>
              <a:ext uri="{FF2B5EF4-FFF2-40B4-BE49-F238E27FC236}">
                <a16:creationId xmlns:a16="http://schemas.microsoft.com/office/drawing/2014/main" id="{D61024E3-13B9-304A-9B26-81AC29FC1C0D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492875" y="5853224"/>
            <a:ext cx="420604" cy="420604"/>
          </a:xfrm>
        </p:spPr>
      </p:pic>
      <p:pic>
        <p:nvPicPr>
          <p:cNvPr id="119" name="Tijdelijke aanduiding voor afbeelding 118">
            <a:extLst>
              <a:ext uri="{FF2B5EF4-FFF2-40B4-BE49-F238E27FC236}">
                <a16:creationId xmlns:a16="http://schemas.microsoft.com/office/drawing/2014/main" id="{1BE43854-83F1-F047-B4A7-19D56CA12FDE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16"/>
          <a:srcRect t="14080" b="14080"/>
          <a:stretch/>
        </p:blipFill>
        <p:spPr>
          <a:xfrm>
            <a:off x="2486405" y="2129395"/>
            <a:ext cx="3233310" cy="1548535"/>
          </a:xfrm>
        </p:spPr>
      </p:pic>
      <p:pic>
        <p:nvPicPr>
          <p:cNvPr id="68" name="Graphic 67" descr="Markering met effen opvulling">
            <a:extLst>
              <a:ext uri="{FF2B5EF4-FFF2-40B4-BE49-F238E27FC236}">
                <a16:creationId xmlns:a16="http://schemas.microsoft.com/office/drawing/2014/main" id="{937017B3-6649-0A46-9885-4365972603A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63563" y="3979410"/>
            <a:ext cx="457200" cy="457200"/>
          </a:xfrm>
          <a:prstGeom prst="rect">
            <a:avLst/>
          </a:prstGeom>
        </p:spPr>
      </p:pic>
      <p:pic>
        <p:nvPicPr>
          <p:cNvPr id="161" name="Tijdelijke aanduiding voor afbeelding 160">
            <a:extLst>
              <a:ext uri="{FF2B5EF4-FFF2-40B4-BE49-F238E27FC236}">
                <a16:creationId xmlns:a16="http://schemas.microsoft.com/office/drawing/2014/main" id="{4D5F8462-7E89-BA48-AFE9-834DA913DA10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19"/>
          <a:srcRect l="16567" r="16567"/>
          <a:stretch/>
        </p:blipFill>
        <p:spPr>
          <a:xfrm>
            <a:off x="5848441" y="2136169"/>
            <a:ext cx="1552328" cy="1548535"/>
          </a:xfrm>
        </p:spPr>
      </p:pic>
    </p:spTree>
    <p:extLst>
      <p:ext uri="{BB962C8B-B14F-4D97-AF65-F5344CB8AC3E}">
        <p14:creationId xmlns:p14="http://schemas.microsoft.com/office/powerpoint/2010/main" val="380541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C93A855C-B06C-7246-9262-1E3C91C97D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085674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C93A855C-B06C-7246-9262-1E3C91C97D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1E99022-31CF-0241-9CD0-ADE2AEFC5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582D83F-64C9-D44B-AC77-9218F6E6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nl-NL" dirty="0"/>
              <a:t>De uitdaging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CB0E358-CC39-2B4A-8A29-7EFE3321BB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3EDC49-A78F-9C4A-B844-BFB988CA33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05AF069-388D-0A4E-B675-40F84BE09D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BCDCDD5-0E93-6244-9A46-51B20F7A2F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EFF9203-B1FC-1644-90AD-4F80D28043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ACBEF28-7B7F-454F-B201-6955514991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6934812-26E6-0944-BD05-0A5220F030D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 dirty="0"/>
              <a:t>Uitdaging 1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706861A-A7AB-8A45-B976-99AE468B531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nl-NL" dirty="0"/>
              <a:t>Uitdaging 2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799C8923-1209-E244-81AD-122C4617996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nl-NL" dirty="0"/>
              <a:t>Uitdaging 3</a:t>
            </a:r>
          </a:p>
        </p:txBody>
      </p:sp>
      <p:sp>
        <p:nvSpPr>
          <p:cNvPr id="13" name="Tijdelijke aanduiding voor verticale tekst 12">
            <a:extLst>
              <a:ext uri="{FF2B5EF4-FFF2-40B4-BE49-F238E27FC236}">
                <a16:creationId xmlns:a16="http://schemas.microsoft.com/office/drawing/2014/main" id="{A898E350-45DE-F643-BB30-C8B2C609178B}"/>
              </a:ext>
            </a:extLst>
          </p:cNvPr>
          <p:cNvSpPr>
            <a:spLocks noGrp="1"/>
          </p:cNvSpPr>
          <p:nvPr>
            <p:ph type="body" orient="vert" sz="quarter" idx="39"/>
          </p:nvPr>
        </p:nvSpPr>
        <p:spPr/>
        <p:txBody>
          <a:bodyPr/>
          <a:lstStyle/>
          <a:p>
            <a:r>
              <a:rPr lang="nl-NL" dirty="0"/>
              <a:t>Cum </a:t>
            </a:r>
            <a:r>
              <a:rPr lang="nl-NL" dirty="0" err="1"/>
              <a:t>sociis</a:t>
            </a:r>
            <a:r>
              <a:rPr lang="nl-NL" dirty="0"/>
              <a:t> </a:t>
            </a:r>
            <a:r>
              <a:rPr lang="nl-NL" dirty="0" err="1"/>
              <a:t>natoque</a:t>
            </a:r>
            <a:r>
              <a:rPr lang="nl-NL" dirty="0"/>
              <a:t> </a:t>
            </a:r>
            <a:r>
              <a:rPr lang="nl-NL" dirty="0" err="1"/>
              <a:t>penatibus</a:t>
            </a:r>
            <a:r>
              <a:rPr lang="nl-NL" dirty="0"/>
              <a:t> et </a:t>
            </a:r>
            <a:r>
              <a:rPr lang="nl-NL" dirty="0" err="1"/>
              <a:t>magnis</a:t>
            </a:r>
            <a:r>
              <a:rPr lang="nl-NL" dirty="0"/>
              <a:t> dis </a:t>
            </a:r>
            <a:r>
              <a:rPr lang="nl-NL" dirty="0" err="1"/>
              <a:t>parturient</a:t>
            </a:r>
            <a:r>
              <a:rPr lang="nl-NL" dirty="0"/>
              <a:t> </a:t>
            </a:r>
            <a:r>
              <a:rPr lang="nl-NL" dirty="0" err="1"/>
              <a:t>montes</a:t>
            </a:r>
            <a:r>
              <a:rPr lang="nl-NL" dirty="0"/>
              <a:t>, </a:t>
            </a:r>
            <a:r>
              <a:rPr lang="nl-NL" dirty="0" err="1"/>
              <a:t>nascetur</a:t>
            </a:r>
            <a:r>
              <a:rPr lang="nl-NL" dirty="0"/>
              <a:t> </a:t>
            </a:r>
            <a:r>
              <a:rPr lang="nl-NL" dirty="0" err="1"/>
              <a:t>ridiculus</a:t>
            </a:r>
            <a:r>
              <a:rPr lang="nl-NL" dirty="0"/>
              <a:t> mus. </a:t>
            </a:r>
            <a:r>
              <a:rPr lang="nl-NL" dirty="0" err="1"/>
              <a:t>Donec</a:t>
            </a:r>
            <a:r>
              <a:rPr lang="nl-NL" dirty="0"/>
              <a:t>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felis</a:t>
            </a:r>
            <a:r>
              <a:rPr lang="nl-NL" dirty="0"/>
              <a:t>, </a:t>
            </a:r>
            <a:r>
              <a:rPr lang="nl-NL" dirty="0" err="1"/>
              <a:t>ultricies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pellentesque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,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quis</a:t>
            </a:r>
            <a:r>
              <a:rPr lang="nl-NL" dirty="0"/>
              <a:t>, </a:t>
            </a:r>
            <a:r>
              <a:rPr lang="nl-NL" dirty="0" err="1"/>
              <a:t>sem</a:t>
            </a:r>
            <a:r>
              <a:rPr lang="nl-NL" dirty="0"/>
              <a:t>.</a:t>
            </a:r>
          </a:p>
        </p:txBody>
      </p:sp>
      <p:sp>
        <p:nvSpPr>
          <p:cNvPr id="14" name="Tijdelijke aanduiding voor verticale tekst 13">
            <a:extLst>
              <a:ext uri="{FF2B5EF4-FFF2-40B4-BE49-F238E27FC236}">
                <a16:creationId xmlns:a16="http://schemas.microsoft.com/office/drawing/2014/main" id="{946946D8-B7CE-5946-9A20-831A76C5E31B}"/>
              </a:ext>
            </a:extLst>
          </p:cNvPr>
          <p:cNvSpPr>
            <a:spLocks noGrp="1"/>
          </p:cNvSpPr>
          <p:nvPr>
            <p:ph type="body" orient="vert" sz="quarter" idx="40"/>
          </p:nvPr>
        </p:nvSpPr>
        <p:spPr/>
        <p:txBody>
          <a:bodyPr/>
          <a:lstStyle/>
          <a:p>
            <a:r>
              <a:rPr lang="nl-NL" dirty="0" err="1"/>
              <a:t>Donec</a:t>
            </a:r>
            <a:r>
              <a:rPr lang="nl-NL" dirty="0"/>
              <a:t> pede </a:t>
            </a:r>
            <a:r>
              <a:rPr lang="nl-NL" dirty="0" err="1"/>
              <a:t>justo</a:t>
            </a:r>
            <a:r>
              <a:rPr lang="nl-NL" dirty="0"/>
              <a:t>, </a:t>
            </a:r>
            <a:r>
              <a:rPr lang="nl-NL" dirty="0" err="1"/>
              <a:t>fringilla</a:t>
            </a:r>
            <a:r>
              <a:rPr lang="nl-NL" dirty="0"/>
              <a:t> vel, </a:t>
            </a:r>
            <a:r>
              <a:rPr lang="nl-NL" dirty="0" err="1"/>
              <a:t>aliquet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arcu</a:t>
            </a:r>
            <a:r>
              <a:rPr lang="nl-NL" dirty="0"/>
              <a:t>. In </a:t>
            </a:r>
            <a:r>
              <a:rPr lang="nl-NL" dirty="0" err="1"/>
              <a:t>enim</a:t>
            </a:r>
            <a:r>
              <a:rPr lang="nl-NL" dirty="0"/>
              <a:t> </a:t>
            </a:r>
            <a:r>
              <a:rPr lang="nl-NL" dirty="0" err="1"/>
              <a:t>justo</a:t>
            </a:r>
            <a:r>
              <a:rPr lang="nl-NL" dirty="0"/>
              <a:t>, </a:t>
            </a:r>
            <a:r>
              <a:rPr lang="nl-NL" dirty="0" err="1"/>
              <a:t>rhoncus</a:t>
            </a:r>
            <a:r>
              <a:rPr lang="nl-NL" dirty="0"/>
              <a:t> ut, </a:t>
            </a:r>
            <a:r>
              <a:rPr lang="nl-NL" dirty="0" err="1"/>
              <a:t>imperdiet</a:t>
            </a:r>
            <a:r>
              <a:rPr lang="nl-NL" dirty="0"/>
              <a:t> a, </a:t>
            </a:r>
            <a:r>
              <a:rPr lang="nl-NL" dirty="0" err="1"/>
              <a:t>venenatis</a:t>
            </a:r>
            <a:r>
              <a:rPr lang="nl-NL" dirty="0"/>
              <a:t> vitae, </a:t>
            </a:r>
            <a:r>
              <a:rPr lang="nl-NL" dirty="0" err="1"/>
              <a:t>justo</a:t>
            </a:r>
            <a:r>
              <a:rPr lang="nl-NL" dirty="0"/>
              <a:t>. </a:t>
            </a:r>
            <a:r>
              <a:rPr lang="nl-NL" dirty="0" err="1"/>
              <a:t>Nullam</a:t>
            </a:r>
            <a:r>
              <a:rPr lang="nl-NL" dirty="0"/>
              <a:t> dictum </a:t>
            </a:r>
            <a:r>
              <a:rPr lang="nl-NL" dirty="0" err="1"/>
              <a:t>felis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 pede </a:t>
            </a:r>
            <a:r>
              <a:rPr lang="nl-NL" dirty="0" err="1"/>
              <a:t>mollis</a:t>
            </a:r>
            <a:r>
              <a:rPr lang="nl-NL" dirty="0"/>
              <a:t> </a:t>
            </a:r>
            <a:r>
              <a:rPr lang="nl-NL" dirty="0" err="1"/>
              <a:t>pretium</a:t>
            </a:r>
            <a:r>
              <a:rPr lang="nl-NL" dirty="0"/>
              <a:t>.</a:t>
            </a:r>
          </a:p>
        </p:txBody>
      </p:sp>
      <p:sp>
        <p:nvSpPr>
          <p:cNvPr id="15" name="Tijdelijke aanduiding voor verticale tekst 14">
            <a:extLst>
              <a:ext uri="{FF2B5EF4-FFF2-40B4-BE49-F238E27FC236}">
                <a16:creationId xmlns:a16="http://schemas.microsoft.com/office/drawing/2014/main" id="{5D952AD2-8090-E64A-837C-1179B13B3CC9}"/>
              </a:ext>
            </a:extLst>
          </p:cNvPr>
          <p:cNvSpPr>
            <a:spLocks noGrp="1"/>
          </p:cNvSpPr>
          <p:nvPr>
            <p:ph type="body" orient="vert" sz="quarter" idx="41"/>
          </p:nvPr>
        </p:nvSpPr>
        <p:spPr/>
        <p:txBody>
          <a:bodyPr/>
          <a:lstStyle/>
          <a:p>
            <a:r>
              <a:rPr lang="nl-NL" dirty="0" err="1"/>
              <a:t>Vivamus</a:t>
            </a:r>
            <a:r>
              <a:rPr lang="nl-NL" dirty="0"/>
              <a:t> </a:t>
            </a:r>
            <a:r>
              <a:rPr lang="nl-NL" dirty="0" err="1"/>
              <a:t>elementum</a:t>
            </a:r>
            <a:r>
              <a:rPr lang="nl-NL" dirty="0"/>
              <a:t> semper </a:t>
            </a:r>
            <a:r>
              <a:rPr lang="nl-NL" dirty="0" err="1"/>
              <a:t>nisi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leo</a:t>
            </a:r>
            <a:r>
              <a:rPr lang="nl-NL" dirty="0"/>
              <a:t> </a:t>
            </a:r>
            <a:r>
              <a:rPr lang="nl-NL" dirty="0" err="1"/>
              <a:t>ligula</a:t>
            </a:r>
            <a:r>
              <a:rPr lang="nl-NL" dirty="0"/>
              <a:t>,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, </a:t>
            </a:r>
            <a:r>
              <a:rPr lang="nl-NL" dirty="0" err="1"/>
              <a:t>consequat</a:t>
            </a:r>
            <a:r>
              <a:rPr lang="nl-NL" dirty="0"/>
              <a:t> vitae,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ac</a:t>
            </a:r>
            <a:r>
              <a:rPr lang="nl-NL" dirty="0"/>
              <a:t>, </a:t>
            </a:r>
            <a:r>
              <a:rPr lang="nl-NL" dirty="0" err="1"/>
              <a:t>enim</a:t>
            </a:r>
            <a:r>
              <a:rPr lang="nl-NL" dirty="0"/>
              <a:t>.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lorem</a:t>
            </a:r>
            <a:r>
              <a:rPr lang="nl-NL" dirty="0"/>
              <a:t> ante, </a:t>
            </a:r>
            <a:r>
              <a:rPr lang="nl-NL" dirty="0" err="1"/>
              <a:t>dapibus</a:t>
            </a:r>
            <a:r>
              <a:rPr lang="nl-NL" dirty="0"/>
              <a:t> in.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97EA2A08-5499-AA4B-815B-FE80A6267A0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8514E70C-6AB9-7841-912C-36DB88D9C17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9938B73F-DA8A-A444-9F21-5EF92F3998E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4F20C5B6-A063-3647-9A1E-E1916B8D0B2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E68FB22B-76B3-684B-9068-EB289A10B7E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7" name="Tijdelijke aanduiding voor afbeelding 26">
            <a:extLst>
              <a:ext uri="{FF2B5EF4-FFF2-40B4-BE49-F238E27FC236}">
                <a16:creationId xmlns:a16="http://schemas.microsoft.com/office/drawing/2014/main" id="{F4C00E75-2813-394C-B3C9-D70B381FD4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Tijdelijke aanduiding voor afbeelding 28">
            <a:extLst>
              <a:ext uri="{FF2B5EF4-FFF2-40B4-BE49-F238E27FC236}">
                <a16:creationId xmlns:a16="http://schemas.microsoft.com/office/drawing/2014/main" id="{43002583-A0F0-3142-A57E-002A99FF1830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/>
      </p:pic>
      <p:pic>
        <p:nvPicPr>
          <p:cNvPr id="31" name="Tijdelijke aanduiding voor afbeelding 30">
            <a:extLst>
              <a:ext uri="{FF2B5EF4-FFF2-40B4-BE49-F238E27FC236}">
                <a16:creationId xmlns:a16="http://schemas.microsoft.com/office/drawing/2014/main" id="{EF710BEB-C4CD-E44D-B509-239A1780E600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80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Object 132" hidden="1">
            <a:extLst>
              <a:ext uri="{FF2B5EF4-FFF2-40B4-BE49-F238E27FC236}">
                <a16:creationId xmlns:a16="http://schemas.microsoft.com/office/drawing/2014/main" id="{05DB8C0D-3098-5641-AB08-8DBF286E02B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370641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133" name="Object 132" hidden="1">
                        <a:extLst>
                          <a:ext uri="{FF2B5EF4-FFF2-40B4-BE49-F238E27FC236}">
                            <a16:creationId xmlns:a16="http://schemas.microsoft.com/office/drawing/2014/main" id="{05DB8C0D-3098-5641-AB08-8DBF286E02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" name="Tijdelijke aanduiding voor tekst 126">
            <a:extLst>
              <a:ext uri="{FF2B5EF4-FFF2-40B4-BE49-F238E27FC236}">
                <a16:creationId xmlns:a16="http://schemas.microsoft.com/office/drawing/2014/main" id="{6D06C68C-287B-D94D-938D-EC5F647EF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0"/>
            <a:ext cx="11712575" cy="6308725"/>
          </a:xfrm>
        </p:spPr>
        <p:txBody>
          <a:bodyPr/>
          <a:lstStyle/>
          <a:p>
            <a:r>
              <a:rPr lang="nl-NL" dirty="0"/>
              <a:t>OPLOSSING 1</a:t>
            </a:r>
          </a:p>
        </p:txBody>
      </p:sp>
      <p:sp>
        <p:nvSpPr>
          <p:cNvPr id="122" name="Titel 121">
            <a:extLst>
              <a:ext uri="{FF2B5EF4-FFF2-40B4-BE49-F238E27FC236}">
                <a16:creationId xmlns:a16="http://schemas.microsoft.com/office/drawing/2014/main" id="{E54A09AE-C64F-234D-9925-483210EE0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ONZE</a:t>
            </a:r>
            <a:br>
              <a:rPr lang="nl-NL" dirty="0"/>
            </a:br>
            <a:r>
              <a:rPr lang="nl-NL" dirty="0"/>
              <a:t>OPLOSSINGEN</a:t>
            </a:r>
          </a:p>
        </p:txBody>
      </p:sp>
      <p:sp>
        <p:nvSpPr>
          <p:cNvPr id="128" name="Tijdelijke aanduiding voor tekst 127">
            <a:extLst>
              <a:ext uri="{FF2B5EF4-FFF2-40B4-BE49-F238E27FC236}">
                <a16:creationId xmlns:a16="http://schemas.microsoft.com/office/drawing/2014/main" id="{C40672C4-6015-444D-AE4B-43FB3E1BE4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43100" y="2530475"/>
            <a:ext cx="2732088" cy="2462213"/>
          </a:xfrm>
        </p:spPr>
        <p:txBody>
          <a:bodyPr/>
          <a:lstStyle/>
          <a:p>
            <a:r>
              <a:rPr lang="nl-NL" dirty="0"/>
              <a:t>OPLOSSING 2</a:t>
            </a:r>
          </a:p>
        </p:txBody>
      </p:sp>
      <p:sp>
        <p:nvSpPr>
          <p:cNvPr id="129" name="Tijdelijke aanduiding voor tekst 128">
            <a:extLst>
              <a:ext uri="{FF2B5EF4-FFF2-40B4-BE49-F238E27FC236}">
                <a16:creationId xmlns:a16="http://schemas.microsoft.com/office/drawing/2014/main" id="{3D7031E0-34AA-2E47-81FD-CD1C3CF697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24425" y="2530475"/>
            <a:ext cx="2732088" cy="2462213"/>
          </a:xfrm>
        </p:spPr>
        <p:txBody>
          <a:bodyPr/>
          <a:lstStyle/>
          <a:p>
            <a:r>
              <a:rPr lang="nl-NL" dirty="0"/>
              <a:t>OPLOSSING 3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83825CF0-9722-094C-815F-7BE057DE12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0" name="Tijdelijke aanduiding voor verticale tekst 129">
            <a:extLst>
              <a:ext uri="{FF2B5EF4-FFF2-40B4-BE49-F238E27FC236}">
                <a16:creationId xmlns:a16="http://schemas.microsoft.com/office/drawing/2014/main" id="{D7CE1766-AF25-3340-B36E-9F9BE126429C}"/>
              </a:ext>
            </a:extLst>
          </p:cNvPr>
          <p:cNvSpPr>
            <a:spLocks noGrp="1"/>
          </p:cNvSpPr>
          <p:nvPr>
            <p:ph type="body" orient="vert" sz="quarter" idx="39"/>
          </p:nvPr>
        </p:nvSpPr>
        <p:spPr>
          <a:xfrm>
            <a:off x="2220303" y="2984643"/>
            <a:ext cx="2171161" cy="1257038"/>
          </a:xfrm>
        </p:spPr>
        <p:txBody>
          <a:bodyPr/>
          <a:lstStyle/>
          <a:p>
            <a:r>
              <a:rPr lang="nl-NL" dirty="0" err="1"/>
              <a:t>Nullam</a:t>
            </a:r>
            <a:r>
              <a:rPr lang="nl-NL" dirty="0"/>
              <a:t> </a:t>
            </a:r>
            <a:r>
              <a:rPr lang="nl-NL" dirty="0" err="1"/>
              <a:t>accumsan</a:t>
            </a:r>
            <a:r>
              <a:rPr lang="nl-NL" dirty="0"/>
              <a:t> </a:t>
            </a:r>
            <a:r>
              <a:rPr lang="nl-NL" dirty="0" err="1"/>
              <a:t>lorem</a:t>
            </a:r>
            <a:r>
              <a:rPr lang="nl-NL" dirty="0"/>
              <a:t> in </a:t>
            </a:r>
            <a:r>
              <a:rPr lang="nl-NL" dirty="0" err="1"/>
              <a:t>dui.</a:t>
            </a:r>
            <a:r>
              <a:rPr lang="nl-NL" dirty="0"/>
              <a:t> </a:t>
            </a:r>
            <a:r>
              <a:rPr lang="nl-NL" dirty="0" err="1"/>
              <a:t>Cras</a:t>
            </a:r>
            <a:r>
              <a:rPr lang="nl-NL" dirty="0"/>
              <a:t> </a:t>
            </a:r>
            <a:r>
              <a:rPr lang="nl-NL" dirty="0" err="1"/>
              <a:t>ultricies</a:t>
            </a:r>
            <a:r>
              <a:rPr lang="nl-NL" dirty="0"/>
              <a:t> mi </a:t>
            </a:r>
            <a:r>
              <a:rPr lang="nl-NL" dirty="0" err="1"/>
              <a:t>eu</a:t>
            </a:r>
            <a:r>
              <a:rPr lang="nl-NL" dirty="0"/>
              <a:t> </a:t>
            </a:r>
            <a:r>
              <a:rPr lang="nl-NL" dirty="0" err="1"/>
              <a:t>turpis</a:t>
            </a:r>
            <a:r>
              <a:rPr lang="nl-NL" dirty="0"/>
              <a:t> </a:t>
            </a:r>
            <a:r>
              <a:rPr lang="nl-NL" dirty="0" err="1"/>
              <a:t>hendrerit</a:t>
            </a:r>
            <a:r>
              <a:rPr lang="nl-NL" dirty="0"/>
              <a:t> </a:t>
            </a:r>
            <a:r>
              <a:rPr lang="nl-NL" dirty="0" err="1"/>
              <a:t>fringilla</a:t>
            </a:r>
            <a:r>
              <a:rPr lang="nl-NL" dirty="0"/>
              <a:t>. Vestibulum ante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primis</a:t>
            </a:r>
            <a:r>
              <a:rPr lang="nl-NL" dirty="0"/>
              <a:t> in </a:t>
            </a:r>
            <a:r>
              <a:rPr lang="nl-NL" dirty="0" err="1"/>
              <a:t>faucibus</a:t>
            </a:r>
            <a:r>
              <a:rPr lang="nl-NL" dirty="0"/>
              <a:t> </a:t>
            </a:r>
            <a:r>
              <a:rPr lang="nl-NL" dirty="0" err="1"/>
              <a:t>orci</a:t>
            </a:r>
            <a:r>
              <a:rPr lang="nl-NL" dirty="0"/>
              <a:t> </a:t>
            </a:r>
            <a:r>
              <a:rPr lang="nl-NL" dirty="0" err="1"/>
              <a:t>luctus</a:t>
            </a:r>
            <a:r>
              <a:rPr lang="nl-NL" dirty="0"/>
              <a:t> et </a:t>
            </a:r>
            <a:r>
              <a:rPr lang="nl-NL" dirty="0" err="1"/>
              <a:t>ultrices</a:t>
            </a:r>
            <a:r>
              <a:rPr lang="nl-NL" dirty="0"/>
              <a:t> </a:t>
            </a:r>
            <a:r>
              <a:rPr lang="nl-NL" dirty="0" err="1"/>
              <a:t>posuere</a:t>
            </a:r>
            <a:r>
              <a:rPr lang="nl-NL" dirty="0"/>
              <a:t> </a:t>
            </a:r>
            <a:r>
              <a:rPr lang="nl-NL" dirty="0" err="1"/>
              <a:t>cubilia</a:t>
            </a:r>
            <a:r>
              <a:rPr lang="nl-NL" dirty="0"/>
              <a:t> </a:t>
            </a:r>
            <a:r>
              <a:rPr lang="nl-NL" dirty="0" err="1"/>
              <a:t>Curae</a:t>
            </a:r>
            <a:r>
              <a:rPr lang="nl-NL" dirty="0"/>
              <a:t>; In </a:t>
            </a:r>
            <a:r>
              <a:rPr lang="nl-NL" dirty="0" err="1"/>
              <a:t>ac</a:t>
            </a:r>
            <a:r>
              <a:rPr lang="nl-NL" dirty="0"/>
              <a:t> </a:t>
            </a:r>
            <a:r>
              <a:rPr lang="nl-NL" dirty="0" err="1"/>
              <a:t>quis</a:t>
            </a:r>
            <a:r>
              <a:rPr lang="nl-NL" dirty="0"/>
              <a:t> mi.</a:t>
            </a:r>
          </a:p>
        </p:txBody>
      </p:sp>
      <p:sp>
        <p:nvSpPr>
          <p:cNvPr id="131" name="Tijdelijke aanduiding voor verticale tekst 130">
            <a:extLst>
              <a:ext uri="{FF2B5EF4-FFF2-40B4-BE49-F238E27FC236}">
                <a16:creationId xmlns:a16="http://schemas.microsoft.com/office/drawing/2014/main" id="{AAFE3E79-CC20-624D-ABC7-75A600CBE236}"/>
              </a:ext>
            </a:extLst>
          </p:cNvPr>
          <p:cNvSpPr>
            <a:spLocks noGrp="1"/>
          </p:cNvSpPr>
          <p:nvPr>
            <p:ph type="body" orient="vert" sz="quarter" idx="40"/>
          </p:nvPr>
        </p:nvSpPr>
        <p:spPr>
          <a:xfrm>
            <a:off x="5205431" y="2984643"/>
            <a:ext cx="2171161" cy="1257038"/>
          </a:xfrm>
        </p:spPr>
        <p:txBody>
          <a:bodyPr/>
          <a:lstStyle/>
          <a:p>
            <a:r>
              <a:rPr lang="nl-NL" dirty="0" err="1"/>
              <a:t>Maecenas</a:t>
            </a:r>
            <a:r>
              <a:rPr lang="nl-NL" dirty="0"/>
              <a:t> tempus, </a:t>
            </a:r>
            <a:r>
              <a:rPr lang="nl-NL" dirty="0" err="1"/>
              <a:t>tellus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condimentum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,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quam</a:t>
            </a:r>
            <a:r>
              <a:rPr lang="nl-NL" dirty="0"/>
              <a:t> semper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neque</a:t>
            </a:r>
            <a:r>
              <a:rPr lang="nl-NL" dirty="0"/>
              <a:t>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. Nam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nunc</a:t>
            </a:r>
            <a:r>
              <a:rPr lang="nl-NL" dirty="0"/>
              <a:t>, </a:t>
            </a:r>
            <a:r>
              <a:rPr lang="nl-NL" dirty="0" err="1"/>
              <a:t>hendrerit</a:t>
            </a:r>
            <a:r>
              <a:rPr lang="nl-NL" dirty="0"/>
              <a:t> </a:t>
            </a:r>
            <a:r>
              <a:rPr lang="nl-NL" dirty="0" err="1"/>
              <a:t>id</a:t>
            </a:r>
            <a:r>
              <a:rPr lang="nl-NL" dirty="0"/>
              <a:t>, </a:t>
            </a:r>
            <a:r>
              <a:rPr lang="nl-NL" dirty="0" err="1"/>
              <a:t>lorem</a:t>
            </a:r>
            <a:r>
              <a:rPr lang="nl-NL" dirty="0"/>
              <a:t>.</a:t>
            </a:r>
          </a:p>
        </p:txBody>
      </p:sp>
      <p:sp>
        <p:nvSpPr>
          <p:cNvPr id="132" name="Tijdelijke aanduiding voor verticale tekst 131">
            <a:extLst>
              <a:ext uri="{FF2B5EF4-FFF2-40B4-BE49-F238E27FC236}">
                <a16:creationId xmlns:a16="http://schemas.microsoft.com/office/drawing/2014/main" id="{29A87582-B461-0F49-A47C-9AC75743007D}"/>
              </a:ext>
            </a:extLst>
          </p:cNvPr>
          <p:cNvSpPr>
            <a:spLocks noGrp="1"/>
          </p:cNvSpPr>
          <p:nvPr>
            <p:ph type="body" orient="vert" sz="quarter" idx="41"/>
          </p:nvPr>
        </p:nvSpPr>
        <p:spPr>
          <a:xfrm>
            <a:off x="8186644" y="2984643"/>
            <a:ext cx="2171161" cy="1257038"/>
          </a:xfrm>
        </p:spPr>
        <p:txBody>
          <a:bodyPr/>
          <a:lstStyle/>
          <a:p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lorem</a:t>
            </a:r>
            <a:r>
              <a:rPr lang="nl-NL" dirty="0"/>
              <a:t> ante, </a:t>
            </a:r>
            <a:r>
              <a:rPr lang="nl-NL" dirty="0" err="1"/>
              <a:t>dapibus</a:t>
            </a:r>
            <a:r>
              <a:rPr lang="nl-NL" dirty="0"/>
              <a:t> in, </a:t>
            </a:r>
            <a:r>
              <a:rPr lang="nl-NL" dirty="0" err="1"/>
              <a:t>viverra</a:t>
            </a:r>
            <a:r>
              <a:rPr lang="nl-NL" dirty="0"/>
              <a:t> </a:t>
            </a:r>
            <a:r>
              <a:rPr lang="nl-NL" dirty="0" err="1"/>
              <a:t>quis</a:t>
            </a:r>
            <a:r>
              <a:rPr lang="nl-NL" dirty="0"/>
              <a:t>, </a:t>
            </a:r>
            <a:r>
              <a:rPr lang="nl-NL" dirty="0" err="1"/>
              <a:t>feugiat</a:t>
            </a:r>
            <a:r>
              <a:rPr lang="nl-NL" dirty="0"/>
              <a:t> a,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Phasellus</a:t>
            </a:r>
            <a:r>
              <a:rPr lang="nl-NL" dirty="0"/>
              <a:t> </a:t>
            </a:r>
            <a:r>
              <a:rPr lang="nl-NL" dirty="0" err="1"/>
              <a:t>viverra</a:t>
            </a:r>
            <a:r>
              <a:rPr lang="nl-NL" dirty="0"/>
              <a:t> </a:t>
            </a:r>
            <a:r>
              <a:rPr lang="nl-NL" dirty="0" err="1"/>
              <a:t>nulla</a:t>
            </a:r>
            <a:r>
              <a:rPr lang="nl-NL" dirty="0"/>
              <a:t> ut </a:t>
            </a:r>
            <a:r>
              <a:rPr lang="nl-NL" dirty="0" err="1"/>
              <a:t>metus</a:t>
            </a:r>
            <a:r>
              <a:rPr lang="nl-NL" dirty="0"/>
              <a:t> </a:t>
            </a:r>
            <a:r>
              <a:rPr lang="nl-NL" dirty="0" err="1"/>
              <a:t>varius</a:t>
            </a:r>
            <a:r>
              <a:rPr lang="nl-NL" dirty="0"/>
              <a:t> </a:t>
            </a:r>
            <a:r>
              <a:rPr lang="nl-NL" dirty="0" err="1"/>
              <a:t>laoreet</a:t>
            </a:r>
            <a:r>
              <a:rPr lang="nl-NL" dirty="0"/>
              <a:t>. </a:t>
            </a:r>
            <a:r>
              <a:rPr lang="nl-NL" dirty="0" err="1"/>
              <a:t>Quisque</a:t>
            </a:r>
            <a:r>
              <a:rPr lang="nl-NL" dirty="0"/>
              <a:t> </a:t>
            </a:r>
            <a:r>
              <a:rPr lang="nl-NL" dirty="0" err="1"/>
              <a:t>rutrum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feugiat</a:t>
            </a:r>
            <a:r>
              <a:rPr lang="nl-NL" dirty="0"/>
              <a:t> </a:t>
            </a:r>
            <a:r>
              <a:rPr lang="nl-NL" dirty="0" err="1"/>
              <a:t>oliaposi</a:t>
            </a:r>
            <a:r>
              <a:rPr lang="nl-NL" dirty="0"/>
              <a:t> </a:t>
            </a:r>
            <a:r>
              <a:rPr lang="nl-NL" dirty="0" err="1"/>
              <a:t>imperdiet</a:t>
            </a:r>
            <a:r>
              <a:rPr lang="nl-NL" dirty="0"/>
              <a:t>. </a:t>
            </a:r>
          </a:p>
        </p:txBody>
      </p:sp>
      <p:sp>
        <p:nvSpPr>
          <p:cNvPr id="136" name="Tijdelijke aanduiding voor tekst 135">
            <a:extLst>
              <a:ext uri="{FF2B5EF4-FFF2-40B4-BE49-F238E27FC236}">
                <a16:creationId xmlns:a16="http://schemas.microsoft.com/office/drawing/2014/main" id="{2819061F-FD0D-2049-87BD-8007DDDB9B9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7" name="Tijdelijke aanduiding voor tekst 136">
            <a:extLst>
              <a:ext uri="{FF2B5EF4-FFF2-40B4-BE49-F238E27FC236}">
                <a16:creationId xmlns:a16="http://schemas.microsoft.com/office/drawing/2014/main" id="{997DE014-8807-AA44-821E-F784153D684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ACA00327-AC72-6D44-8BE1-DDA38334253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 dirty="0"/>
              <a:t>Oplossing 1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4A97EA03-EF74-E043-A3A4-CE0E1AD3DE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nl-NL" dirty="0"/>
              <a:t>Oplossing 2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2C3AF55-F840-6742-8618-D65DEE0F3A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 dirty="0"/>
              <a:t>Oplossing 3</a:t>
            </a: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9BA91BBC-0393-044C-A9F6-9E2BEC9C608F}"/>
              </a:ext>
            </a:extLst>
          </p:cNvPr>
          <p:cNvGrpSpPr/>
          <p:nvPr/>
        </p:nvGrpSpPr>
        <p:grpSpPr>
          <a:xfrm rot="16200000">
            <a:off x="9845031" y="1366180"/>
            <a:ext cx="2967593" cy="370068"/>
            <a:chOff x="8061719" y="9579919"/>
            <a:chExt cx="2967593" cy="370068"/>
          </a:xfrm>
        </p:grpSpPr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759BF556-BE5C-D44E-A27E-41214335CFC6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</p:grpSpPr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9DCFE5CC-5C2E-2541-B95F-699933495F2C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B855EE1B-6FD9-FB43-9EF8-1A2C277E2E72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8C65B7A0-496D-7B46-B172-B27FFDF67443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D8195652-2C46-4449-8181-1F01230CD293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DFB49483-A493-DD4E-B018-0284B9160F14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E1F0DAB9-1CFB-584D-AE20-D5494DDFE565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0AB4F290-E3C2-DE49-B04D-0B1ACE41B9A7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EBE124F4-13CB-6043-8414-CA06726B3B66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4C9366F5-E63C-184D-95CE-C1B49C3C23DA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2522DD6C-9BAB-254E-9074-9CA8E60892F1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711C84E7-DE1D-6C4E-B8CF-63B6C33F38E7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E34B8D4D-37DE-414D-ACFB-F57B410E7B45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195C336D-27D9-CF43-A21C-FC943E288E65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9E72DA21-A5E5-F044-A4CE-94083C4FC2F7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231E3F37-D455-C54B-AFC9-E16BD34F3F18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4C9F010C-9F20-1B41-BE6D-DA4BA7043E82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EECE15F3-A248-8D48-A5BA-887D990B3F29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37CE1218-7F62-1F4F-89EC-A0F636DBAFD2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C8D29F3D-A578-6A47-90F4-FCB45776A51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1C93D0EA-B6D3-5A47-A20A-B9D74510A76E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ABC3C75E-ADCD-1746-B97A-0782E4557908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FBDB2B0E-CB1F-AE42-B83A-CEE97C26C5BD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1227B806-C19E-534B-ABCA-89961145A1D5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DDDCFF34-DC15-B848-B50D-6436A7B2533B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33147D68-98AD-5448-BDF6-04CA0CB86537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664D7888-D0D2-094B-9162-8138AADDCFEB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9B5E8EBB-BC7F-0045-82F8-B8A16A7B4C6A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</p:grpSpPr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499D6992-13F3-C74A-A6A4-C6F1207FA604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93465BFF-63F9-DC4C-BD8B-349293C4F438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760A992E-AC25-7F4D-86DB-3CCC24F61E47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153044A2-8247-364D-884F-FFA2FDB5CFD9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A50A3D78-D3A7-1F45-8C43-F9A9FB542E4B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59943D4C-F633-7346-B42D-5B751DE3F6E4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5ABC974E-1DAA-FC41-BD7B-5BA736297D48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5E07719D-3F75-644A-9D0C-C3C9FE031D12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21EA6311-E417-E24D-8745-FEE5636DA907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424A4A9A-2B50-D045-88E2-5169A37911FC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9E984CD1-D3BA-6D4F-9405-611FBAEF7639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8CCBDC59-60A6-1840-A0B8-ECC0BB17F90D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3DA33F12-38DC-C240-A169-F48237635341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5F765C72-7710-A143-9D5A-8ACC973AD3FC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B87BEA0D-8EF5-9842-B64E-219D290C8560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A5E2D0DD-6CC7-A945-810D-F53C840616A6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E6B329B0-2759-F741-8B13-405702F2B711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E13DF50B-CA1D-5F4A-84F8-2F0F83AEAA63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D35020F3-38D0-E24F-9411-33A64E2B7AF4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F10A62D1-FDA1-4E4E-81F4-511BAD24B7C0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19C9F1C2-9CCC-B84F-AD46-B8602D240B18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052622D8-15E4-AC40-B07F-8E4EDC5B1F46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715274A1-C713-4B45-98EF-27572A840779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9420707E-ABD2-9442-82D7-51F586D9B3BE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825A60B5-431F-E14F-BA47-914F3C1D2D3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8436B9FB-EA20-2343-9DCB-C8E825F5DA29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B8F6E079-7247-5145-9C73-90255678FC29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</p:grpSpPr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0DC50F51-A7B4-8F4F-A03A-76BF53F9343D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5CF9B8F2-1488-644D-AF19-27A36ACABF59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6E1CBD17-BF41-5448-BBA0-001A569CB538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56F51184-84E5-8D42-A5E1-AF370E203003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F32BB363-D0C9-E64D-90BC-01807B75834E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EB10116B-8FC0-744E-A627-876857F641E6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BBAF0D50-0B97-C541-BCF4-CBC21ADCAC88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4DBEB40D-C572-5B4E-B18E-AA311E953EC5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E886DF4E-D143-B949-A3DE-1F30940CD953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85FDD958-044F-6042-B549-56E5CD7163CD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DBC1E075-6A76-2345-8B1A-C0669628F0EF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6ECA9F62-A4BB-2C48-8FA9-2F53449F4AA0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87D74051-2BE7-8141-A42B-729F36FC16F0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F91EE34F-0EDC-F741-9F2E-13B12EE40CD5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F06DAF3C-CD4A-DA48-9AB9-92AC738DCE88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0F40D960-4E4C-5841-91A8-3B16DD37FC65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45944621-82D7-4C4D-A063-D7363F9DD65F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7B731456-6EBD-AB4D-830C-09F7180117DE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DFA1E287-2EB0-494C-9CF7-8CDC8F08AA60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B4E187D5-9F02-2E46-B4FF-A40767AEA677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F8D8AF88-7E74-FB40-AC68-130AAC59ED69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95480ABF-2982-9E4D-8288-386A008496DE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C4C26919-5EE4-C84D-B1B5-820184AB7EBE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17091EB3-5698-A042-B5BF-4397DC610796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015E2326-3240-3C49-85DB-FE5B49956374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1A793AB7-5E15-594D-A80F-D3763B37CE57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0C281AF3-07A2-2142-BBE7-88F7EDCDC50E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</p:grpSpPr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2A3DE244-1D67-DD45-8C0A-47A098C6D5D0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B34EBC43-B09B-E243-990D-CB31D4B191C1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077A9D43-E621-924B-9D24-1B33949BFD27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AD117C58-83ED-7046-B6E3-3CE338C7610C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940D6116-7E49-2944-8899-C8E40E2B035E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783BA252-D6C3-DD4F-81E3-0CC176EE3D3A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8867C224-9872-E140-9200-158CD055FCE0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5409B25F-C28D-5441-B0A2-99459D7FCDFE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2C5955D8-55C8-9E4A-BB3C-2CCD71C84A5D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CCFB3DCA-4EAD-FC4E-AEAC-B5E969812867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8DB099A5-8F1F-744F-B4C2-096ECE752376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E54BE169-4F43-2B4B-B917-6C099DADB6B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DFB438FE-D1D4-8449-94C6-AE746F7965DB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396B1D9E-B6DB-0F43-886A-513691FC11E5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09B7ADF1-578B-FE47-9B2E-D2573ABA7256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86AD01BF-C289-D84D-9267-2860A40877F2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DF844C74-ECD3-6048-A1CC-4CF441A1C648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2293BBD2-F3BF-C942-A71A-E4D69E4CFC42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CC12AC6D-92D6-F340-B44A-B2EF669A284E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D78FC035-A175-034A-B11A-9F37BD6C8AB7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D09E57F6-B961-E24D-BF46-48E1933EF42D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AD6305D0-57F7-084E-9701-5AD698612675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2F0BB05E-99D5-DC42-AF84-BDA4AE1DD279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114B9423-9810-B54F-8767-585C805CF27A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4470086F-533A-7349-BF7D-DC5EE82D9AF4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8FDFD541-55E2-8B4F-BE7B-F7E97854B29A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862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4AF4A170-3AA2-0749-953C-C0621004F7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713284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4AF4A170-3AA2-0749-953C-C0621004F7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828F8086-F422-EA42-8BFD-BF872B072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2" name="Tijdelijke aanduiding voor afbeelding 21">
            <a:extLst>
              <a:ext uri="{FF2B5EF4-FFF2-40B4-BE49-F238E27FC236}">
                <a16:creationId xmlns:a16="http://schemas.microsoft.com/office/drawing/2014/main" id="{6B6B302A-DC9F-F447-BF86-B4E83DB529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6933" b="6933"/>
          <a:stretch/>
        </p:blipFill>
        <p:spPr>
          <a:xfrm>
            <a:off x="3305079" y="1587730"/>
            <a:ext cx="1895301" cy="2448466"/>
          </a:xfrm>
        </p:spPr>
      </p:pic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F5D0A5CA-62DD-D742-A543-05EC3EA0970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2131A049-88B2-C346-B31D-78BCDF7D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TESTIMONIALS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7A9DC5A-B1ED-4E4B-824F-0CFC26B97A0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72193" y="5726239"/>
            <a:ext cx="2171165" cy="582486"/>
          </a:xfrm>
        </p:spPr>
        <p:txBody>
          <a:bodyPr/>
          <a:lstStyle/>
          <a:p>
            <a:r>
              <a:rPr lang="nl-NL" dirty="0"/>
              <a:t>NAAM ACHTERNAAM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2B660A0F-7583-9942-97A0-DF4BA07CA69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7231462" y="5726239"/>
            <a:ext cx="2171165" cy="582486"/>
          </a:xfrm>
        </p:spPr>
        <p:txBody>
          <a:bodyPr/>
          <a:lstStyle/>
          <a:p>
            <a:r>
              <a:rPr lang="nl-NL" dirty="0"/>
              <a:t>NAAM ACHTERNAAM</a:t>
            </a:r>
          </a:p>
        </p:txBody>
      </p:sp>
      <p:sp>
        <p:nvSpPr>
          <p:cNvPr id="18" name="Tijdelijke aanduiding voor verticale tekst 17">
            <a:extLst>
              <a:ext uri="{FF2B5EF4-FFF2-40B4-BE49-F238E27FC236}">
                <a16:creationId xmlns:a16="http://schemas.microsoft.com/office/drawing/2014/main" id="{8D4EA411-37A2-084D-8655-94DA9EBA5887}"/>
              </a:ext>
            </a:extLst>
          </p:cNvPr>
          <p:cNvSpPr>
            <a:spLocks noGrp="1"/>
          </p:cNvSpPr>
          <p:nvPr>
            <p:ph type="body" orient="vert" sz="quarter" idx="38"/>
          </p:nvPr>
        </p:nvSpPr>
        <p:spPr>
          <a:xfrm>
            <a:off x="2752726" y="4523669"/>
            <a:ext cx="3000006" cy="826477"/>
          </a:xfrm>
        </p:spPr>
        <p:txBody>
          <a:bodyPr>
            <a:noAutofit/>
          </a:bodyPr>
          <a:lstStyle/>
          <a:p>
            <a:r>
              <a:rPr lang="nl-NL" dirty="0"/>
              <a:t>“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leo</a:t>
            </a:r>
            <a:r>
              <a:rPr lang="nl-NL" dirty="0"/>
              <a:t> </a:t>
            </a:r>
            <a:r>
              <a:rPr lang="nl-NL" dirty="0" err="1"/>
              <a:t>ligula</a:t>
            </a:r>
            <a:r>
              <a:rPr lang="nl-NL" dirty="0"/>
              <a:t>,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, </a:t>
            </a:r>
            <a:r>
              <a:rPr lang="nl-NL" dirty="0" err="1"/>
              <a:t>consequat</a:t>
            </a:r>
            <a:r>
              <a:rPr lang="nl-NL" dirty="0"/>
              <a:t> vitae,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ac</a:t>
            </a:r>
            <a:r>
              <a:rPr lang="nl-NL" dirty="0"/>
              <a:t>, </a:t>
            </a:r>
            <a:r>
              <a:rPr lang="nl-NL" dirty="0" err="1"/>
              <a:t>enim</a:t>
            </a:r>
            <a:r>
              <a:rPr lang="nl-NL" dirty="0"/>
              <a:t>.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lorem</a:t>
            </a:r>
            <a:r>
              <a:rPr lang="nl-NL" dirty="0"/>
              <a:t> ante, </a:t>
            </a:r>
            <a:r>
              <a:rPr lang="nl-NL" dirty="0" err="1"/>
              <a:t>dapibus</a:t>
            </a:r>
            <a:r>
              <a:rPr lang="nl-NL" dirty="0"/>
              <a:t> in.”</a:t>
            </a:r>
          </a:p>
        </p:txBody>
      </p:sp>
      <p:sp>
        <p:nvSpPr>
          <p:cNvPr id="19" name="Tijdelijke aanduiding voor verticale tekst 18">
            <a:extLst>
              <a:ext uri="{FF2B5EF4-FFF2-40B4-BE49-F238E27FC236}">
                <a16:creationId xmlns:a16="http://schemas.microsoft.com/office/drawing/2014/main" id="{42A20A01-D329-4D43-A4DF-253A15D6D730}"/>
              </a:ext>
            </a:extLst>
          </p:cNvPr>
          <p:cNvSpPr>
            <a:spLocks noGrp="1"/>
          </p:cNvSpPr>
          <p:nvPr>
            <p:ph type="body" orient="vert" sz="quarter" idx="39"/>
          </p:nvPr>
        </p:nvSpPr>
        <p:spPr>
          <a:xfrm>
            <a:off x="6817041" y="4530685"/>
            <a:ext cx="3000006" cy="826477"/>
          </a:xfrm>
        </p:spPr>
        <p:txBody>
          <a:bodyPr>
            <a:noAutofit/>
          </a:bodyPr>
          <a:lstStyle/>
          <a:p>
            <a:r>
              <a:rPr lang="nl-NL" dirty="0"/>
              <a:t>“</a:t>
            </a:r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tempus, </a:t>
            </a:r>
            <a:r>
              <a:rPr lang="nl-NL" dirty="0" err="1"/>
              <a:t>tellus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condimentum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,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quam</a:t>
            </a:r>
            <a:r>
              <a:rPr lang="nl-NL" dirty="0"/>
              <a:t> semper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neque</a:t>
            </a:r>
            <a:r>
              <a:rPr lang="nl-NL" dirty="0"/>
              <a:t>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.”</a:t>
            </a:r>
          </a:p>
        </p:txBody>
      </p:sp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3BD80D1F-451D-2344-8D04-253CB9AC71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3F712EF5-86CA-0346-9492-6EC089BCE2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4" name="Tijdelijke aanduiding voor afbeelding 23">
            <a:extLst>
              <a:ext uri="{FF2B5EF4-FFF2-40B4-BE49-F238E27FC236}">
                <a16:creationId xmlns:a16="http://schemas.microsoft.com/office/drawing/2014/main" id="{0FCA0AC2-D289-E144-B240-FF0643EE08AB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>
          <a:blip r:embed="rId6"/>
          <a:srcRect l="24184" r="24184"/>
          <a:stretch/>
        </p:blipFill>
        <p:spPr>
          <a:xfrm>
            <a:off x="7369394" y="1587730"/>
            <a:ext cx="1895301" cy="2448466"/>
          </a:xfrm>
        </p:spPr>
      </p:pic>
      <p:sp>
        <p:nvSpPr>
          <p:cNvPr id="36" name="Vrije vorm 35">
            <a:extLst>
              <a:ext uri="{FF2B5EF4-FFF2-40B4-BE49-F238E27FC236}">
                <a16:creationId xmlns:a16="http://schemas.microsoft.com/office/drawing/2014/main" id="{0C104667-6819-8446-9CB5-F726AE0F42E3}"/>
              </a:ext>
            </a:extLst>
          </p:cNvPr>
          <p:cNvSpPr/>
          <p:nvPr/>
        </p:nvSpPr>
        <p:spPr>
          <a:xfrm rot="5400000">
            <a:off x="2853177" y="1886237"/>
            <a:ext cx="2799107" cy="2044885"/>
          </a:xfrm>
          <a:custGeom>
            <a:avLst/>
            <a:gdLst>
              <a:gd name="connsiteX0" fmla="*/ 0 w 2799107"/>
              <a:gd name="connsiteY0" fmla="*/ 2044885 h 2044885"/>
              <a:gd name="connsiteX1" fmla="*/ 0 w 2799107"/>
              <a:gd name="connsiteY1" fmla="*/ 0 h 2044885"/>
              <a:gd name="connsiteX2" fmla="*/ 2605674 w 2799107"/>
              <a:gd name="connsiteY2" fmla="*/ 0 h 2044885"/>
              <a:gd name="connsiteX3" fmla="*/ 2605674 w 2799107"/>
              <a:gd name="connsiteY3" fmla="*/ 1774882 h 2044885"/>
              <a:gd name="connsiteX4" fmla="*/ 2799107 w 2799107"/>
              <a:gd name="connsiteY4" fmla="*/ 2044885 h 2044885"/>
              <a:gd name="connsiteX5" fmla="*/ 2605674 w 2799107"/>
              <a:gd name="connsiteY5" fmla="*/ 2044885 h 2044885"/>
              <a:gd name="connsiteX6" fmla="*/ 2527073 w 2799107"/>
              <a:gd name="connsiteY6" fmla="*/ 2044885 h 204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99107" h="2044885">
                <a:moveTo>
                  <a:pt x="0" y="2044885"/>
                </a:moveTo>
                <a:lnTo>
                  <a:pt x="0" y="0"/>
                </a:lnTo>
                <a:lnTo>
                  <a:pt x="2605674" y="0"/>
                </a:lnTo>
                <a:lnTo>
                  <a:pt x="2605674" y="1774882"/>
                </a:lnTo>
                <a:lnTo>
                  <a:pt x="2799107" y="2044885"/>
                </a:lnTo>
                <a:lnTo>
                  <a:pt x="2605674" y="2044885"/>
                </a:lnTo>
                <a:lnTo>
                  <a:pt x="2527073" y="2044885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38" name="Vrije vorm 37">
            <a:extLst>
              <a:ext uri="{FF2B5EF4-FFF2-40B4-BE49-F238E27FC236}">
                <a16:creationId xmlns:a16="http://schemas.microsoft.com/office/drawing/2014/main" id="{3EA25291-4D6A-184C-AD2C-60AA61ACEDE7}"/>
              </a:ext>
            </a:extLst>
          </p:cNvPr>
          <p:cNvSpPr/>
          <p:nvPr/>
        </p:nvSpPr>
        <p:spPr>
          <a:xfrm rot="5400000">
            <a:off x="6917358" y="1885236"/>
            <a:ext cx="2799107" cy="2044885"/>
          </a:xfrm>
          <a:custGeom>
            <a:avLst/>
            <a:gdLst>
              <a:gd name="connsiteX0" fmla="*/ 0 w 2799107"/>
              <a:gd name="connsiteY0" fmla="*/ 2044885 h 2044885"/>
              <a:gd name="connsiteX1" fmla="*/ 0 w 2799107"/>
              <a:gd name="connsiteY1" fmla="*/ 0 h 2044885"/>
              <a:gd name="connsiteX2" fmla="*/ 2605674 w 2799107"/>
              <a:gd name="connsiteY2" fmla="*/ 0 h 2044885"/>
              <a:gd name="connsiteX3" fmla="*/ 2605674 w 2799107"/>
              <a:gd name="connsiteY3" fmla="*/ 1774882 h 2044885"/>
              <a:gd name="connsiteX4" fmla="*/ 2799107 w 2799107"/>
              <a:gd name="connsiteY4" fmla="*/ 2044885 h 2044885"/>
              <a:gd name="connsiteX5" fmla="*/ 2605674 w 2799107"/>
              <a:gd name="connsiteY5" fmla="*/ 2044885 h 2044885"/>
              <a:gd name="connsiteX6" fmla="*/ 2527073 w 2799107"/>
              <a:gd name="connsiteY6" fmla="*/ 2044885 h 204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99107" h="2044885">
                <a:moveTo>
                  <a:pt x="0" y="2044885"/>
                </a:moveTo>
                <a:lnTo>
                  <a:pt x="0" y="0"/>
                </a:lnTo>
                <a:lnTo>
                  <a:pt x="2605674" y="0"/>
                </a:lnTo>
                <a:lnTo>
                  <a:pt x="2605674" y="1774882"/>
                </a:lnTo>
                <a:lnTo>
                  <a:pt x="2799107" y="2044885"/>
                </a:lnTo>
                <a:lnTo>
                  <a:pt x="2605674" y="2044885"/>
                </a:lnTo>
                <a:lnTo>
                  <a:pt x="2527073" y="2044885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405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EDD8919-AF08-DF45-A8D1-9CE4DE8DA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661011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EDD8919-AF08-DF45-A8D1-9CE4DE8DA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A1FE4AB-191C-2746-B5CC-C60A9EE53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A67AA6B-139F-5E4A-89EB-BE29487EE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78" y="549275"/>
            <a:ext cx="5751423" cy="936624"/>
          </a:xfrm>
        </p:spPr>
        <p:txBody>
          <a:bodyPr vert="horz"/>
          <a:lstStyle/>
          <a:p>
            <a:r>
              <a:rPr lang="nl-NL" dirty="0"/>
              <a:t>Marketing plan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A73B2BDF-D81D-8242-B860-DD8B93FEE5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19288" y="2024063"/>
            <a:ext cx="8756195" cy="4284661"/>
          </a:xfrm>
        </p:spPr>
        <p:txBody>
          <a:bodyPr>
            <a:normAutofit/>
          </a:bodyPr>
          <a:lstStyle/>
          <a:p>
            <a:pPr lvl="3"/>
            <a:r>
              <a:rPr lang="nl-NL" dirty="0" err="1"/>
              <a:t>Lorem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, </a:t>
            </a:r>
            <a:r>
              <a:rPr lang="nl-NL" dirty="0" err="1"/>
              <a:t>consectetuer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elit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commodo </a:t>
            </a:r>
            <a:r>
              <a:rPr lang="nl-NL" dirty="0" err="1"/>
              <a:t>ligula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. </a:t>
            </a:r>
            <a:br>
              <a:rPr lang="nl-NL" dirty="0"/>
            </a:br>
            <a:r>
              <a:rPr lang="nl-NL" dirty="0" err="1"/>
              <a:t>Aenean</a:t>
            </a:r>
            <a:r>
              <a:rPr lang="nl-NL" dirty="0"/>
              <a:t> massa. Cum </a:t>
            </a:r>
            <a:r>
              <a:rPr lang="nl-NL" dirty="0" err="1"/>
              <a:t>sociis</a:t>
            </a:r>
            <a:r>
              <a:rPr lang="nl-NL" dirty="0"/>
              <a:t> </a:t>
            </a:r>
            <a:r>
              <a:rPr lang="nl-NL" dirty="0" err="1"/>
              <a:t>natoque</a:t>
            </a:r>
            <a:r>
              <a:rPr lang="nl-NL" dirty="0"/>
              <a:t> </a:t>
            </a:r>
            <a:r>
              <a:rPr lang="nl-NL" dirty="0" err="1"/>
              <a:t>penatibus</a:t>
            </a:r>
            <a:r>
              <a:rPr lang="nl-NL" dirty="0"/>
              <a:t> et </a:t>
            </a:r>
            <a:r>
              <a:rPr lang="nl-NL" dirty="0" err="1"/>
              <a:t>magnis</a:t>
            </a:r>
            <a:r>
              <a:rPr lang="nl-NL" dirty="0"/>
              <a:t> dis </a:t>
            </a:r>
            <a:r>
              <a:rPr lang="nl-NL" dirty="0" err="1"/>
              <a:t>parturient</a:t>
            </a:r>
            <a:r>
              <a:rPr lang="nl-NL" dirty="0"/>
              <a:t> </a:t>
            </a:r>
            <a:r>
              <a:rPr lang="nl-NL" dirty="0" err="1"/>
              <a:t>montes</a:t>
            </a:r>
            <a:r>
              <a:rPr lang="nl-NL" dirty="0"/>
              <a:t>, </a:t>
            </a:r>
            <a:r>
              <a:rPr lang="nl-NL" dirty="0" err="1"/>
              <a:t>nascetur</a:t>
            </a:r>
            <a:r>
              <a:rPr lang="nl-NL" dirty="0"/>
              <a:t> </a:t>
            </a:r>
            <a:r>
              <a:rPr lang="nl-NL" dirty="0" err="1"/>
              <a:t>ridiculus</a:t>
            </a:r>
            <a:r>
              <a:rPr lang="nl-NL" dirty="0"/>
              <a:t> mus. </a:t>
            </a:r>
            <a:r>
              <a:rPr lang="nl-NL" dirty="0" err="1"/>
              <a:t>Donec</a:t>
            </a:r>
            <a:r>
              <a:rPr lang="nl-NL" dirty="0"/>
              <a:t>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felis</a:t>
            </a:r>
            <a:r>
              <a:rPr lang="nl-NL" dirty="0"/>
              <a:t>, </a:t>
            </a:r>
            <a:r>
              <a:rPr lang="nl-NL" dirty="0" err="1"/>
              <a:t>ultricies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pellentesque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, </a:t>
            </a:r>
            <a:r>
              <a:rPr lang="nl-NL" dirty="0" err="1"/>
              <a:t>pretium</a:t>
            </a:r>
            <a:r>
              <a:rPr lang="nl-NL" dirty="0"/>
              <a:t> </a:t>
            </a:r>
            <a:r>
              <a:rPr lang="nl-NL" dirty="0" err="1"/>
              <a:t>quis</a:t>
            </a:r>
            <a:r>
              <a:rPr lang="nl-NL" dirty="0"/>
              <a:t>, </a:t>
            </a:r>
            <a:r>
              <a:rPr lang="nl-NL" dirty="0" err="1"/>
              <a:t>sem</a:t>
            </a:r>
            <a:r>
              <a:rPr lang="nl-NL" dirty="0"/>
              <a:t>. </a:t>
            </a:r>
          </a:p>
          <a:p>
            <a:endParaRPr lang="nl-NL" dirty="0"/>
          </a:p>
          <a:p>
            <a:pPr lvl="4"/>
            <a:r>
              <a:rPr lang="nl-NL" dirty="0"/>
              <a:t>PLAATS HIER DE KOPREGEL</a:t>
            </a:r>
          </a:p>
          <a:p>
            <a:r>
              <a:rPr lang="nl-NL" dirty="0" err="1"/>
              <a:t>Donec</a:t>
            </a:r>
            <a:r>
              <a:rPr lang="nl-NL" dirty="0"/>
              <a:t> pede </a:t>
            </a:r>
            <a:r>
              <a:rPr lang="nl-NL" dirty="0" err="1"/>
              <a:t>justo</a:t>
            </a:r>
            <a:r>
              <a:rPr lang="nl-NL" dirty="0"/>
              <a:t>, </a:t>
            </a:r>
            <a:r>
              <a:rPr lang="nl-NL" dirty="0" err="1"/>
              <a:t>fringilla</a:t>
            </a:r>
            <a:r>
              <a:rPr lang="nl-NL" dirty="0"/>
              <a:t> vel, </a:t>
            </a:r>
            <a:r>
              <a:rPr lang="nl-NL" dirty="0" err="1"/>
              <a:t>aliquet</a:t>
            </a:r>
            <a:r>
              <a:rPr lang="nl-NL" dirty="0"/>
              <a:t> </a:t>
            </a:r>
            <a:r>
              <a:rPr lang="nl-NL" dirty="0" err="1"/>
              <a:t>nec</a:t>
            </a:r>
            <a:r>
              <a:rPr lang="nl-NL" dirty="0"/>
              <a:t>,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, </a:t>
            </a:r>
            <a:r>
              <a:rPr lang="nl-NL" dirty="0" err="1"/>
              <a:t>arcu</a:t>
            </a:r>
            <a:r>
              <a:rPr lang="nl-NL" dirty="0"/>
              <a:t>. </a:t>
            </a:r>
          </a:p>
          <a:p>
            <a:pPr lvl="1"/>
            <a:r>
              <a:rPr lang="nl-NL" dirty="0"/>
              <a:t>In </a:t>
            </a:r>
            <a:r>
              <a:rPr lang="nl-NL" dirty="0" err="1"/>
              <a:t>enim</a:t>
            </a:r>
            <a:r>
              <a:rPr lang="nl-NL" dirty="0"/>
              <a:t> </a:t>
            </a:r>
            <a:r>
              <a:rPr lang="nl-NL" dirty="0" err="1"/>
              <a:t>justo</a:t>
            </a:r>
            <a:r>
              <a:rPr lang="nl-NL" dirty="0"/>
              <a:t>, </a:t>
            </a:r>
            <a:r>
              <a:rPr lang="nl-NL" dirty="0" err="1"/>
              <a:t>rhoncus</a:t>
            </a:r>
            <a:r>
              <a:rPr lang="nl-NL" dirty="0"/>
              <a:t> ut, </a:t>
            </a:r>
            <a:r>
              <a:rPr lang="nl-NL" dirty="0" err="1"/>
              <a:t>imperdiet</a:t>
            </a:r>
            <a:r>
              <a:rPr lang="nl-NL" dirty="0"/>
              <a:t> a, </a:t>
            </a:r>
            <a:r>
              <a:rPr lang="nl-NL" dirty="0" err="1"/>
              <a:t>venenatis</a:t>
            </a:r>
            <a:r>
              <a:rPr lang="nl-NL" dirty="0"/>
              <a:t> vitae, </a:t>
            </a:r>
            <a:r>
              <a:rPr lang="nl-NL" dirty="0" err="1"/>
              <a:t>justo</a:t>
            </a:r>
            <a:r>
              <a:rPr lang="nl-NL" dirty="0"/>
              <a:t>. </a:t>
            </a:r>
          </a:p>
          <a:p>
            <a:r>
              <a:rPr lang="nl-NL" dirty="0" err="1"/>
              <a:t>Nullam</a:t>
            </a:r>
            <a:r>
              <a:rPr lang="nl-NL" dirty="0"/>
              <a:t> dictum </a:t>
            </a:r>
            <a:r>
              <a:rPr lang="nl-NL" dirty="0" err="1"/>
              <a:t>felis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 pede </a:t>
            </a:r>
            <a:r>
              <a:rPr lang="nl-NL" dirty="0" err="1"/>
              <a:t>mollis</a:t>
            </a:r>
            <a:r>
              <a:rPr lang="nl-NL" dirty="0"/>
              <a:t> </a:t>
            </a:r>
            <a:r>
              <a:rPr lang="nl-NL" dirty="0" err="1"/>
              <a:t>pretium</a:t>
            </a:r>
            <a:r>
              <a:rPr lang="nl-NL" dirty="0"/>
              <a:t>. Integer </a:t>
            </a:r>
            <a:r>
              <a:rPr lang="nl-NL" dirty="0" err="1"/>
              <a:t>tincidunt</a:t>
            </a:r>
            <a:r>
              <a:rPr lang="nl-NL" dirty="0"/>
              <a:t>. </a:t>
            </a:r>
          </a:p>
          <a:p>
            <a:r>
              <a:rPr lang="nl-NL" dirty="0" err="1"/>
              <a:t>Cras</a:t>
            </a:r>
            <a:r>
              <a:rPr lang="nl-NL" dirty="0"/>
              <a:t> </a:t>
            </a:r>
            <a:r>
              <a:rPr lang="nl-NL" dirty="0" err="1"/>
              <a:t>dapibus</a:t>
            </a:r>
            <a:r>
              <a:rPr lang="nl-NL" dirty="0"/>
              <a:t>. </a:t>
            </a:r>
            <a:r>
              <a:rPr lang="nl-NL" dirty="0" err="1"/>
              <a:t>Vivamus</a:t>
            </a:r>
            <a:r>
              <a:rPr lang="nl-NL" dirty="0"/>
              <a:t> </a:t>
            </a:r>
            <a:r>
              <a:rPr lang="nl-NL" dirty="0" err="1"/>
              <a:t>elementum</a:t>
            </a:r>
            <a:r>
              <a:rPr lang="nl-NL" dirty="0"/>
              <a:t> semper </a:t>
            </a:r>
            <a:r>
              <a:rPr lang="nl-NL" dirty="0" err="1"/>
              <a:t>nisi</a:t>
            </a:r>
            <a:r>
              <a:rPr lang="nl-NL" dirty="0"/>
              <a:t>. </a:t>
            </a:r>
          </a:p>
          <a:p>
            <a:endParaRPr lang="nl-NL" dirty="0"/>
          </a:p>
          <a:p>
            <a:pPr lvl="3"/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leo</a:t>
            </a:r>
            <a:r>
              <a:rPr lang="nl-NL" dirty="0"/>
              <a:t> </a:t>
            </a:r>
            <a:r>
              <a:rPr lang="nl-NL" dirty="0" err="1"/>
              <a:t>ligula</a:t>
            </a:r>
            <a:r>
              <a:rPr lang="nl-NL" dirty="0"/>
              <a:t>, </a:t>
            </a:r>
            <a:r>
              <a:rPr lang="nl-NL" dirty="0" err="1"/>
              <a:t>porttitor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, </a:t>
            </a:r>
            <a:r>
              <a:rPr lang="nl-NL" dirty="0" err="1"/>
              <a:t>consequat</a:t>
            </a:r>
            <a:r>
              <a:rPr lang="nl-NL" dirty="0"/>
              <a:t> vitae, </a:t>
            </a:r>
            <a:r>
              <a:rPr lang="nl-NL" dirty="0" err="1"/>
              <a:t>eleifend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ac</a:t>
            </a:r>
            <a:r>
              <a:rPr lang="nl-NL" dirty="0"/>
              <a:t>, </a:t>
            </a:r>
            <a:r>
              <a:rPr lang="nl-NL" dirty="0" err="1"/>
              <a:t>enim</a:t>
            </a:r>
            <a:r>
              <a:rPr lang="nl-NL" dirty="0"/>
              <a:t>. </a:t>
            </a:r>
            <a:r>
              <a:rPr lang="nl-NL" dirty="0" err="1"/>
              <a:t>Aliquam</a:t>
            </a:r>
            <a:r>
              <a:rPr lang="nl-NL" dirty="0"/>
              <a:t> </a:t>
            </a:r>
            <a:r>
              <a:rPr lang="nl-NL" dirty="0" err="1"/>
              <a:t>lorem</a:t>
            </a:r>
            <a:r>
              <a:rPr lang="nl-NL" dirty="0"/>
              <a:t> ante, </a:t>
            </a:r>
            <a:r>
              <a:rPr lang="nl-NL" dirty="0" err="1"/>
              <a:t>dapibus</a:t>
            </a:r>
            <a:r>
              <a:rPr lang="nl-NL" dirty="0"/>
              <a:t> in, </a:t>
            </a:r>
            <a:r>
              <a:rPr lang="nl-NL" dirty="0" err="1"/>
              <a:t>viverra</a:t>
            </a:r>
            <a:r>
              <a:rPr lang="nl-NL" dirty="0"/>
              <a:t> </a:t>
            </a:r>
            <a:r>
              <a:rPr lang="nl-NL" dirty="0" err="1"/>
              <a:t>quis</a:t>
            </a:r>
            <a:r>
              <a:rPr lang="nl-NL" dirty="0"/>
              <a:t>, </a:t>
            </a:r>
            <a:r>
              <a:rPr lang="nl-NL" dirty="0" err="1"/>
              <a:t>feugiat</a:t>
            </a:r>
            <a:r>
              <a:rPr lang="nl-NL" dirty="0"/>
              <a:t> a, </a:t>
            </a:r>
            <a:r>
              <a:rPr lang="nl-NL" dirty="0" err="1"/>
              <a:t>tellus</a:t>
            </a:r>
            <a:r>
              <a:rPr lang="nl-NL" dirty="0"/>
              <a:t>. 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BFFA66D3-6448-F14A-95EB-4BBAAC9232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E6B9C51E-2A1A-0F49-B599-D475153BC6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325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4BF3E479-5DDE-FC41-9190-8125E9B193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6552754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4BF3E479-5DDE-FC41-9190-8125E9B193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F82D221-B5E8-2347-9DE5-1082D079A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19CCA5D-4C7A-7541-BAFE-84C88E094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JAARCIJFERS</a:t>
            </a:r>
          </a:p>
        </p:txBody>
      </p:sp>
      <p:graphicFrame>
        <p:nvGraphicFramePr>
          <p:cNvPr id="12" name="Tabel 12">
            <a:extLst>
              <a:ext uri="{FF2B5EF4-FFF2-40B4-BE49-F238E27FC236}">
                <a16:creationId xmlns:a16="http://schemas.microsoft.com/office/drawing/2014/main" id="{1535D28C-511C-F547-A1EE-A6B816F6A9BE}"/>
              </a:ext>
            </a:extLst>
          </p:cNvPr>
          <p:cNvGraphicFramePr>
            <a:graphicFrameLocks noGrp="1"/>
          </p:cNvGraphicFramePr>
          <p:nvPr>
            <p:ph type="tbl" sz="quarter" idx="20"/>
            <p:extLst>
              <p:ext uri="{D42A27DB-BD31-4B8C-83A1-F6EECF244321}">
                <p14:modId xmlns:p14="http://schemas.microsoft.com/office/powerpoint/2010/main" val="1903195521"/>
              </p:ext>
            </p:extLst>
          </p:nvPr>
        </p:nvGraphicFramePr>
        <p:xfrm>
          <a:off x="1928813" y="2024063"/>
          <a:ext cx="8747126" cy="373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570">
                  <a:extLst>
                    <a:ext uri="{9D8B030D-6E8A-4147-A177-3AD203B41FA5}">
                      <a16:colId xmlns:a16="http://schemas.microsoft.com/office/drawing/2014/main" val="321555365"/>
                    </a:ext>
                  </a:extLst>
                </a:gridCol>
                <a:gridCol w="1364139">
                  <a:extLst>
                    <a:ext uri="{9D8B030D-6E8A-4147-A177-3AD203B41FA5}">
                      <a16:colId xmlns:a16="http://schemas.microsoft.com/office/drawing/2014/main" val="3221548027"/>
                    </a:ext>
                  </a:extLst>
                </a:gridCol>
                <a:gridCol w="1364139">
                  <a:extLst>
                    <a:ext uri="{9D8B030D-6E8A-4147-A177-3AD203B41FA5}">
                      <a16:colId xmlns:a16="http://schemas.microsoft.com/office/drawing/2014/main" val="2887470210"/>
                    </a:ext>
                  </a:extLst>
                </a:gridCol>
                <a:gridCol w="1364139">
                  <a:extLst>
                    <a:ext uri="{9D8B030D-6E8A-4147-A177-3AD203B41FA5}">
                      <a16:colId xmlns:a16="http://schemas.microsoft.com/office/drawing/2014/main" val="2912941554"/>
                    </a:ext>
                  </a:extLst>
                </a:gridCol>
                <a:gridCol w="1364139">
                  <a:extLst>
                    <a:ext uri="{9D8B030D-6E8A-4147-A177-3AD203B41FA5}">
                      <a16:colId xmlns:a16="http://schemas.microsoft.com/office/drawing/2014/main" val="1014780299"/>
                    </a:ext>
                  </a:extLst>
                </a:gridCol>
              </a:tblGrid>
              <a:tr h="533627">
                <a:tc>
                  <a:txBody>
                    <a:bodyPr/>
                    <a:lstStyle/>
                    <a:p>
                      <a:r>
                        <a:rPr lang="nl-NL" sz="1400" dirty="0">
                          <a:solidFill>
                            <a:schemeClr val="tx1"/>
                          </a:solidFill>
                        </a:rPr>
                        <a:t>CIJFERS PER JAAR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1"/>
                          </a:solidFill>
                        </a:rPr>
                        <a:t>Q1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1"/>
                          </a:solidFill>
                        </a:rPr>
                        <a:t>Q2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1"/>
                          </a:solidFill>
                        </a:rPr>
                        <a:t>Q3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400" dirty="0">
                          <a:solidFill>
                            <a:schemeClr val="accent1"/>
                          </a:solidFill>
                        </a:rPr>
                        <a:t>Q4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032780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l-NL" sz="12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342321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r>
                        <a:rPr lang="nl-NL" sz="1200" dirty="0"/>
                        <a:t>2016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100%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7420168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r>
                        <a:rPr lang="nl-NL" sz="1200" dirty="0"/>
                        <a:t>2017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169766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r>
                        <a:rPr lang="nl-NL" sz="1200" dirty="0"/>
                        <a:t>2018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20%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600973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r>
                        <a:rPr lang="nl-NL" sz="1200" dirty="0"/>
                        <a:t>2019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100%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20%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436453"/>
                  </a:ext>
                </a:extLst>
              </a:tr>
              <a:tr h="533627">
                <a:tc>
                  <a:txBody>
                    <a:bodyPr/>
                    <a:lstStyle/>
                    <a:p>
                      <a:r>
                        <a:rPr lang="nl-NL" sz="1200" dirty="0"/>
                        <a:t>2020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80%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60%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40%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20%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1501107"/>
                  </a:ext>
                </a:extLst>
              </a:tr>
            </a:tbl>
          </a:graphicData>
        </a:graphic>
      </p:graphicFrame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1CDED66C-E108-AA4C-B1E3-CD7755C541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9FC9A19-6D06-154D-A89B-3F84244FD6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3" name="Graphic 12" descr="Periodieke grafiek silhouet">
            <a:extLst>
              <a:ext uri="{FF2B5EF4-FFF2-40B4-BE49-F238E27FC236}">
                <a16:creationId xmlns:a16="http://schemas.microsoft.com/office/drawing/2014/main" id="{82110B42-A6D6-CC4B-B108-E76DC03D2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1706" y="1492178"/>
            <a:ext cx="433530" cy="433530"/>
          </a:xfrm>
          <a:prstGeom prst="rect">
            <a:avLst/>
          </a:prstGeom>
        </p:spPr>
      </p:pic>
      <p:pic>
        <p:nvPicPr>
          <p:cNvPr id="17" name="Graphic 16" descr="Staafdiagram silhouet">
            <a:extLst>
              <a:ext uri="{FF2B5EF4-FFF2-40B4-BE49-F238E27FC236}">
                <a16:creationId xmlns:a16="http://schemas.microsoft.com/office/drawing/2014/main" id="{FDEC0D0B-B0F8-D24C-B3FF-7C646A9986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09902" y="1492178"/>
            <a:ext cx="433530" cy="433530"/>
          </a:xfrm>
          <a:prstGeom prst="rect">
            <a:avLst/>
          </a:prstGeom>
        </p:spPr>
      </p:pic>
      <p:pic>
        <p:nvPicPr>
          <p:cNvPr id="19" name="Graphic 18" descr="Cirkeldiagram silhouet">
            <a:extLst>
              <a:ext uri="{FF2B5EF4-FFF2-40B4-BE49-F238E27FC236}">
                <a16:creationId xmlns:a16="http://schemas.microsoft.com/office/drawing/2014/main" id="{D4749E77-8BD6-3949-B912-CCE2CE65F0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9000" y="1492178"/>
            <a:ext cx="433530" cy="433530"/>
          </a:xfrm>
          <a:prstGeom prst="rect">
            <a:avLst/>
          </a:prstGeom>
        </p:spPr>
      </p:pic>
      <p:pic>
        <p:nvPicPr>
          <p:cNvPr id="21" name="Graphic 20" descr="Presentatie met staafdiagram silhouet">
            <a:extLst>
              <a:ext uri="{FF2B5EF4-FFF2-40B4-BE49-F238E27FC236}">
                <a16:creationId xmlns:a16="http://schemas.microsoft.com/office/drawing/2014/main" id="{573B0DE7-905C-B748-9EE4-68BFF91E1E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40804" y="1492178"/>
            <a:ext cx="433530" cy="43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57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DD7F9B5-DEDD-CE4A-BF97-180A838C23A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970257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DD7F9B5-DEDD-CE4A-BF97-180A838C23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88172E33-D3B6-3E42-96B4-76F9F25E2D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18846" t="20485" b="1639"/>
          <a:stretch/>
        </p:blipFill>
        <p:spPr>
          <a:xfrm>
            <a:off x="1919288" y="269875"/>
            <a:ext cx="10298112" cy="6588125"/>
          </a:xfr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CFAE7411-AE86-0C42-B517-4EF07E37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PLAATS TITEL HIER</a:t>
            </a:r>
            <a:br>
              <a:rPr lang="nl-NL" dirty="0"/>
            </a:br>
            <a:r>
              <a:rPr lang="nl-NL" dirty="0"/>
              <a:t>(MAX. 2 REGELS)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79B3F3-32A6-FC48-9DE1-B79C26AD14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69A8EEDC-2FC7-0246-A8C4-73A5DB3B36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5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Object 23" hidden="1">
            <a:extLst>
              <a:ext uri="{FF2B5EF4-FFF2-40B4-BE49-F238E27FC236}">
                <a16:creationId xmlns:a16="http://schemas.microsoft.com/office/drawing/2014/main" id="{52E5E480-68BA-5F41-83BE-20CF31EBF3D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282780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4" name="Object 23" hidden="1">
                        <a:extLst>
                          <a:ext uri="{FF2B5EF4-FFF2-40B4-BE49-F238E27FC236}">
                            <a16:creationId xmlns:a16="http://schemas.microsoft.com/office/drawing/2014/main" id="{52E5E480-68BA-5F41-83BE-20CF31EBF3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ijdelijke aanduiding voor verticale tekst 32">
            <a:extLst>
              <a:ext uri="{FF2B5EF4-FFF2-40B4-BE49-F238E27FC236}">
                <a16:creationId xmlns:a16="http://schemas.microsoft.com/office/drawing/2014/main" id="{396FD745-F8C5-F14C-ACAD-448770DCC63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79425" y="0"/>
            <a:ext cx="936625" cy="6858000"/>
          </a:xfrm>
        </p:spPr>
        <p:txBody>
          <a:bodyPr>
            <a:normAutofit/>
          </a:bodyPr>
          <a:lstStyle/>
          <a:p>
            <a:r>
              <a:rPr lang="nl-NL" dirty="0"/>
              <a:t>x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56283DD8-508E-084C-A117-05F3419AD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49" y="549275"/>
            <a:ext cx="5829152" cy="936624"/>
          </a:xfrm>
        </p:spPr>
        <p:txBody>
          <a:bodyPr vert="horz"/>
          <a:lstStyle/>
          <a:p>
            <a:r>
              <a:rPr lang="nl-NL" dirty="0"/>
              <a:t>ONZE</a:t>
            </a:r>
            <a:br>
              <a:rPr lang="nl-NL" dirty="0"/>
            </a:br>
            <a:r>
              <a:rPr lang="nl-NL" dirty="0"/>
              <a:t>PARTNERS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17A5D74F-9182-D54B-B9D9-6851B71F47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33450" y="1485900"/>
            <a:ext cx="28575" cy="5364163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VESTIBULUM </a:t>
            </a:r>
            <a:br>
              <a:rPr lang="nl-NL" dirty="0"/>
            </a:br>
            <a:r>
              <a:rPr lang="nl-NL" dirty="0"/>
              <a:t>PURUS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223FDBB0-5514-7247-99BF-2C3FFB885D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3450" y="-9525"/>
            <a:ext cx="28575" cy="558800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HENDRERIT </a:t>
            </a:r>
            <a:br>
              <a:rPr lang="nl-NL" dirty="0"/>
            </a:br>
            <a:r>
              <a:rPr lang="nl-NL" dirty="0"/>
              <a:t>FRINGILLA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040C78EE-2540-BB46-AEC6-9EEC53533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4375" y="2095500"/>
            <a:ext cx="2598738" cy="1116013"/>
          </a:xfrm>
        </p:spPr>
        <p:txBody>
          <a:bodyPr>
            <a:normAutofit/>
          </a:bodyPr>
          <a:lstStyle/>
          <a:p>
            <a:r>
              <a:rPr lang="nl-NL" dirty="0"/>
              <a:t>ULLAMCORPER </a:t>
            </a:r>
            <a:br>
              <a:rPr lang="nl-NL" dirty="0"/>
            </a:br>
            <a:r>
              <a:rPr lang="nl-NL" dirty="0"/>
              <a:t>ULTRICIES</a:t>
            </a:r>
          </a:p>
        </p:txBody>
      </p:sp>
      <p:sp>
        <p:nvSpPr>
          <p:cNvPr id="34" name="Tijdelijke aanduiding voor verticale tekst 33">
            <a:extLst>
              <a:ext uri="{FF2B5EF4-FFF2-40B4-BE49-F238E27FC236}">
                <a16:creationId xmlns:a16="http://schemas.microsoft.com/office/drawing/2014/main" id="{18B1E402-4B29-884C-9C2D-4782BBC1D9C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984375" y="5132388"/>
            <a:ext cx="2598738" cy="1116012"/>
          </a:xfrm>
        </p:spPr>
        <p:txBody>
          <a:bodyPr>
            <a:normAutofit/>
          </a:bodyPr>
          <a:lstStyle/>
          <a:p>
            <a:r>
              <a:rPr lang="nl-NL" dirty="0" err="1"/>
              <a:t>Etiam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. </a:t>
            </a:r>
            <a:r>
              <a:rPr lang="nl-NL" dirty="0" err="1"/>
              <a:t>Maecenas</a:t>
            </a:r>
            <a:r>
              <a:rPr lang="nl-NL" dirty="0"/>
              <a:t> tempus, </a:t>
            </a:r>
            <a:r>
              <a:rPr lang="nl-NL" dirty="0" err="1"/>
              <a:t>tellus</a:t>
            </a:r>
            <a:r>
              <a:rPr lang="nl-NL" dirty="0"/>
              <a:t> </a:t>
            </a:r>
            <a:r>
              <a:rPr lang="nl-NL" dirty="0" err="1"/>
              <a:t>eget</a:t>
            </a:r>
            <a:r>
              <a:rPr lang="nl-NL" dirty="0"/>
              <a:t> </a:t>
            </a:r>
            <a:r>
              <a:rPr lang="nl-NL" dirty="0" err="1"/>
              <a:t>condimentum</a:t>
            </a:r>
            <a:r>
              <a:rPr lang="nl-NL" dirty="0"/>
              <a:t> </a:t>
            </a:r>
            <a:r>
              <a:rPr lang="nl-NL" dirty="0" err="1"/>
              <a:t>rhoncus</a:t>
            </a:r>
            <a:r>
              <a:rPr lang="nl-NL" dirty="0"/>
              <a:t>,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quam</a:t>
            </a:r>
            <a:r>
              <a:rPr lang="nl-NL" dirty="0"/>
              <a:t> semper libero, </a:t>
            </a:r>
            <a:r>
              <a:rPr lang="nl-NL" dirty="0" err="1"/>
              <a:t>sit</a:t>
            </a:r>
            <a:r>
              <a:rPr lang="nl-NL" dirty="0"/>
              <a:t> </a:t>
            </a:r>
            <a:r>
              <a:rPr lang="nl-NL" dirty="0" err="1"/>
              <a:t>amet</a:t>
            </a:r>
            <a:r>
              <a:rPr lang="nl-NL" dirty="0"/>
              <a:t> </a:t>
            </a:r>
            <a:r>
              <a:rPr lang="nl-NL" dirty="0" err="1"/>
              <a:t>adipiscing</a:t>
            </a:r>
            <a:r>
              <a:rPr lang="nl-NL" dirty="0"/>
              <a:t> </a:t>
            </a:r>
            <a:r>
              <a:rPr lang="nl-NL" dirty="0" err="1"/>
              <a:t>sem</a:t>
            </a:r>
            <a:r>
              <a:rPr lang="nl-NL" dirty="0"/>
              <a:t> </a:t>
            </a:r>
            <a:r>
              <a:rPr lang="nl-NL" dirty="0" err="1"/>
              <a:t>neque</a:t>
            </a:r>
            <a:r>
              <a:rPr lang="nl-NL" dirty="0"/>
              <a:t> </a:t>
            </a:r>
            <a:r>
              <a:rPr lang="nl-NL" dirty="0" err="1"/>
              <a:t>sed</a:t>
            </a:r>
            <a:r>
              <a:rPr lang="nl-NL" dirty="0"/>
              <a:t> </a:t>
            </a:r>
            <a:r>
              <a:rPr lang="nl-NL" dirty="0" err="1"/>
              <a:t>ipsum</a:t>
            </a:r>
            <a:r>
              <a:rPr lang="nl-NL" dirty="0"/>
              <a:t>. Nam </a:t>
            </a:r>
            <a:r>
              <a:rPr lang="nl-NL" dirty="0" err="1"/>
              <a:t>quam</a:t>
            </a:r>
            <a:r>
              <a:rPr lang="nl-NL" dirty="0"/>
              <a:t> </a:t>
            </a:r>
            <a:r>
              <a:rPr lang="nl-NL" dirty="0" err="1"/>
              <a:t>nunc</a:t>
            </a:r>
            <a:r>
              <a:rPr lang="nl-NL" dirty="0"/>
              <a:t>.</a:t>
            </a:r>
          </a:p>
        </p:txBody>
      </p:sp>
      <p:sp>
        <p:nvSpPr>
          <p:cNvPr id="35" name="Tijdelijke aanduiding voor verticale tekst 34">
            <a:extLst>
              <a:ext uri="{FF2B5EF4-FFF2-40B4-BE49-F238E27FC236}">
                <a16:creationId xmlns:a16="http://schemas.microsoft.com/office/drawing/2014/main" id="{08898776-A8B0-CE41-AF7F-096E3B36D17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1984375" y="3613150"/>
            <a:ext cx="2598738" cy="1117600"/>
          </a:xfrm>
        </p:spPr>
        <p:txBody>
          <a:bodyPr>
            <a:normAutofit/>
          </a:bodyPr>
          <a:lstStyle/>
          <a:p>
            <a:r>
              <a:rPr lang="nl-NL" dirty="0" err="1"/>
              <a:t>Nullam</a:t>
            </a:r>
            <a:r>
              <a:rPr lang="nl-NL" dirty="0"/>
              <a:t> dictum </a:t>
            </a:r>
            <a:r>
              <a:rPr lang="nl-NL" dirty="0" err="1"/>
              <a:t>felis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 pede </a:t>
            </a:r>
            <a:r>
              <a:rPr lang="nl-NL" dirty="0" err="1"/>
              <a:t>mollis</a:t>
            </a:r>
            <a:r>
              <a:rPr lang="nl-NL" dirty="0"/>
              <a:t> </a:t>
            </a:r>
            <a:r>
              <a:rPr lang="nl-NL" dirty="0" err="1"/>
              <a:t>pretium</a:t>
            </a:r>
            <a:r>
              <a:rPr lang="nl-NL" dirty="0"/>
              <a:t>. Integer </a:t>
            </a:r>
            <a:r>
              <a:rPr lang="nl-NL" dirty="0" err="1"/>
              <a:t>tincidunt</a:t>
            </a:r>
            <a:r>
              <a:rPr lang="nl-NL" dirty="0"/>
              <a:t>. </a:t>
            </a:r>
            <a:r>
              <a:rPr lang="nl-NL" dirty="0" err="1"/>
              <a:t>Cras</a:t>
            </a:r>
            <a:r>
              <a:rPr lang="nl-NL" dirty="0"/>
              <a:t> </a:t>
            </a:r>
            <a:r>
              <a:rPr lang="nl-NL" dirty="0" err="1"/>
              <a:t>dapibus</a:t>
            </a:r>
            <a:r>
              <a:rPr lang="nl-NL" dirty="0"/>
              <a:t>. </a:t>
            </a:r>
            <a:r>
              <a:rPr lang="nl-NL" dirty="0" err="1"/>
              <a:t>Vivamus</a:t>
            </a:r>
            <a:r>
              <a:rPr lang="nl-NL" dirty="0"/>
              <a:t> </a:t>
            </a:r>
            <a:r>
              <a:rPr lang="nl-NL" dirty="0" err="1"/>
              <a:t>elementum</a:t>
            </a:r>
            <a:r>
              <a:rPr lang="nl-NL" dirty="0"/>
              <a:t> semper </a:t>
            </a:r>
            <a:r>
              <a:rPr lang="nl-NL" dirty="0" err="1"/>
              <a:t>nisi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vulputate</a:t>
            </a:r>
            <a:r>
              <a:rPr lang="nl-NL" dirty="0"/>
              <a:t> </a:t>
            </a:r>
            <a:r>
              <a:rPr lang="nl-NL" dirty="0" err="1"/>
              <a:t>eleifend</a:t>
            </a:r>
            <a:r>
              <a:rPr lang="nl-NL" dirty="0"/>
              <a:t> </a:t>
            </a:r>
            <a:r>
              <a:rPr lang="nl-NL" dirty="0" err="1"/>
              <a:t>tellus</a:t>
            </a:r>
            <a:r>
              <a:rPr lang="nl-NL" dirty="0"/>
              <a:t>. </a:t>
            </a:r>
            <a:r>
              <a:rPr lang="nl-NL" dirty="0" err="1"/>
              <a:t>Aenean</a:t>
            </a:r>
            <a:r>
              <a:rPr lang="nl-NL" dirty="0"/>
              <a:t> </a:t>
            </a:r>
            <a:r>
              <a:rPr lang="nl-NL" dirty="0" err="1"/>
              <a:t>leo</a:t>
            </a:r>
            <a:r>
              <a:rPr lang="nl-NL" dirty="0"/>
              <a:t> </a:t>
            </a:r>
            <a:r>
              <a:rPr lang="nl-NL" dirty="0" err="1"/>
              <a:t>ligula</a:t>
            </a:r>
            <a:r>
              <a:rPr lang="nl-NL" dirty="0"/>
              <a:t>.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00A9DD2A-5B71-704A-9B2D-DA9ABC4BDA7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9" name="Tijdelijke aanduiding voor afbeelding 48">
            <a:extLst>
              <a:ext uri="{FF2B5EF4-FFF2-40B4-BE49-F238E27FC236}">
                <a16:creationId xmlns:a16="http://schemas.microsoft.com/office/drawing/2014/main" id="{58E37CA8-5F82-9F48-988B-FF73254BD897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3037" b="13037"/>
          <a:stretch>
            <a:fillRect/>
          </a:stretch>
        </p:blipFill>
        <p:spPr/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867EDA6-1247-0840-BBFC-E4D1B990012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1" name="Tijdelijke aanduiding voor afbeelding 60">
            <a:extLst>
              <a:ext uri="{FF2B5EF4-FFF2-40B4-BE49-F238E27FC236}">
                <a16:creationId xmlns:a16="http://schemas.microsoft.com/office/drawing/2014/main" id="{93652D0C-D8AA-1A4C-9E2D-338885A765B3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13037" b="13037"/>
          <a:stretch>
            <a:fillRect/>
          </a:stretch>
        </p:blipFill>
        <p:spPr/>
      </p:pic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97315ED4-0CDE-B441-8154-4B0E11FA71C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5" name="Tijdelijke aanduiding voor afbeelding 54">
            <a:extLst>
              <a:ext uri="{FF2B5EF4-FFF2-40B4-BE49-F238E27FC236}">
                <a16:creationId xmlns:a16="http://schemas.microsoft.com/office/drawing/2014/main" id="{EEBAE4BC-EE78-8341-8E7B-829171210853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12961" b="12961"/>
          <a:stretch>
            <a:fillRect/>
          </a:stretch>
        </p:blipFill>
        <p:spPr/>
      </p:pic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A023B885-A1E4-E443-AE06-87418C4C76D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7" name="Tijdelijke aanduiding voor afbeelding 46">
            <a:extLst>
              <a:ext uri="{FF2B5EF4-FFF2-40B4-BE49-F238E27FC236}">
                <a16:creationId xmlns:a16="http://schemas.microsoft.com/office/drawing/2014/main" id="{A0932182-141E-8747-B05A-DF515EE3B5FE}"/>
              </a:ext>
            </a:extLst>
          </p:cNvPr>
          <p:cNvPicPr>
            <a:picLocks noGrp="1" noChangeAspect="1"/>
          </p:cNvPicPr>
          <p:nvPr>
            <p:ph type="pic" sz="quarter" idx="43"/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13037" b="13037"/>
          <a:stretch>
            <a:fillRect/>
          </a:stretch>
        </p:blipFill>
        <p:spPr/>
      </p:pic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76284C2-A267-AC43-9762-274907614B7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9" name="Tijdelijke aanduiding voor afbeelding 58">
            <a:extLst>
              <a:ext uri="{FF2B5EF4-FFF2-40B4-BE49-F238E27FC236}">
                <a16:creationId xmlns:a16="http://schemas.microsoft.com/office/drawing/2014/main" id="{8AF998B2-AA37-9E45-A4AF-929A694EC8A9}"/>
              </a:ext>
            </a:extLst>
          </p:cNvPr>
          <p:cNvPicPr>
            <a:picLocks noGrp="1" noChangeAspect="1"/>
          </p:cNvPicPr>
          <p:nvPr>
            <p:ph type="pic" sz="quarter" idx="45"/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13037" b="13037"/>
          <a:stretch>
            <a:fillRect/>
          </a:stretch>
        </p:blipFill>
        <p:spPr/>
      </p:pic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641B0E56-6849-FD4A-9770-06391ED2DD58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3" name="Tijdelijke aanduiding voor afbeelding 52">
            <a:extLst>
              <a:ext uri="{FF2B5EF4-FFF2-40B4-BE49-F238E27FC236}">
                <a16:creationId xmlns:a16="http://schemas.microsoft.com/office/drawing/2014/main" id="{56ECF567-3DE0-BA48-963E-ABFF73F11E3C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12961" b="12961"/>
          <a:stretch>
            <a:fillRect/>
          </a:stretch>
        </p:blipFill>
        <p:spPr/>
      </p:pic>
      <p:pic>
        <p:nvPicPr>
          <p:cNvPr id="45" name="Tijdelijke aanduiding voor afbeelding 44">
            <a:extLst>
              <a:ext uri="{FF2B5EF4-FFF2-40B4-BE49-F238E27FC236}">
                <a16:creationId xmlns:a16="http://schemas.microsoft.com/office/drawing/2014/main" id="{4AA225F9-9BEC-E840-A6D2-C162CF4BA9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13037" b="13037"/>
          <a:stretch>
            <a:fillRect/>
          </a:stretch>
        </p:blipFill>
        <p:spPr/>
      </p:pic>
      <p:pic>
        <p:nvPicPr>
          <p:cNvPr id="51" name="Tijdelijke aanduiding voor afbeelding 50">
            <a:extLst>
              <a:ext uri="{FF2B5EF4-FFF2-40B4-BE49-F238E27FC236}">
                <a16:creationId xmlns:a16="http://schemas.microsoft.com/office/drawing/2014/main" id="{6268AAA6-E6D3-A846-8ECB-D5609FEDFFF7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12961" b="12961"/>
          <a:stretch>
            <a:fillRect/>
          </a:stretch>
        </p:blipFill>
        <p:spPr/>
      </p:pic>
      <p:pic>
        <p:nvPicPr>
          <p:cNvPr id="57" name="Tijdelijke aanduiding voor afbeelding 56">
            <a:extLst>
              <a:ext uri="{FF2B5EF4-FFF2-40B4-BE49-F238E27FC236}">
                <a16:creationId xmlns:a16="http://schemas.microsoft.com/office/drawing/2014/main" id="{7F76FBFE-90C5-4E4B-8C88-1D3C36E9F504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13037" b="130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315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Object 116" hidden="1">
            <a:extLst>
              <a:ext uri="{FF2B5EF4-FFF2-40B4-BE49-F238E27FC236}">
                <a16:creationId xmlns:a16="http://schemas.microsoft.com/office/drawing/2014/main" id="{03E5E1C2-7B5F-384D-A354-95D51A9A79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01567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117" name="Object 116" hidden="1">
                        <a:extLst>
                          <a:ext uri="{FF2B5EF4-FFF2-40B4-BE49-F238E27FC236}">
                            <a16:creationId xmlns:a16="http://schemas.microsoft.com/office/drawing/2014/main" id="{03E5E1C2-7B5F-384D-A354-95D51A9A79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5888E0-C1E7-4F4D-9A83-14E660A0A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25" name="Tijdelijke aanduiding voor afbeelding 124">
            <a:extLst>
              <a:ext uri="{FF2B5EF4-FFF2-40B4-BE49-F238E27FC236}">
                <a16:creationId xmlns:a16="http://schemas.microsoft.com/office/drawing/2014/main" id="{C027EED6-1939-994A-92D6-5194231284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t="7689" b="7689"/>
          <a:stretch/>
        </p:blipFill>
        <p:spPr>
          <a:xfrm>
            <a:off x="1919289" y="549275"/>
            <a:ext cx="9217024" cy="5202572"/>
          </a:xfrm>
        </p:spPr>
      </p:pic>
      <p:sp>
        <p:nvSpPr>
          <p:cNvPr id="115" name="Tijdelijke aanduiding voor tekst 114">
            <a:extLst>
              <a:ext uri="{FF2B5EF4-FFF2-40B4-BE49-F238E27FC236}">
                <a16:creationId xmlns:a16="http://schemas.microsoft.com/office/drawing/2014/main" id="{77A63038-3DF7-8B49-A280-8E327623AB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4" name="Titel 113">
            <a:extLst>
              <a:ext uri="{FF2B5EF4-FFF2-40B4-BE49-F238E27FC236}">
                <a16:creationId xmlns:a16="http://schemas.microsoft.com/office/drawing/2014/main" id="{9494FE84-16C0-A741-B52E-3280EA290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74" y="4672731"/>
            <a:ext cx="4991531" cy="888994"/>
          </a:xfrm>
        </p:spPr>
        <p:txBody>
          <a:bodyPr vert="horz"/>
          <a:lstStyle/>
          <a:p>
            <a:pPr marL="180975" indent="-180975"/>
            <a:r>
              <a:rPr lang="nl-NL" dirty="0"/>
              <a:t>“IK BEN EEN GROOT FAN VAN </a:t>
            </a:r>
            <a:br>
              <a:rPr lang="nl-NL" dirty="0"/>
            </a:br>
            <a:r>
              <a:rPr lang="nl-NL" dirty="0"/>
              <a:t>PPT SOLUTIONS, ZIJ MAKEN HELE GAVE PRESENTATIES.”</a:t>
            </a:r>
          </a:p>
        </p:txBody>
      </p:sp>
      <p:sp>
        <p:nvSpPr>
          <p:cNvPr id="116" name="Tijdelijke aanduiding voor tekst 115">
            <a:extLst>
              <a:ext uri="{FF2B5EF4-FFF2-40B4-BE49-F238E27FC236}">
                <a16:creationId xmlns:a16="http://schemas.microsoft.com/office/drawing/2014/main" id="{9E62E7D7-1655-0A44-8334-97D9B1DC0E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0" name="Tijdelijke aanduiding voor tekst 119">
            <a:extLst>
              <a:ext uri="{FF2B5EF4-FFF2-40B4-BE49-F238E27FC236}">
                <a16:creationId xmlns:a16="http://schemas.microsoft.com/office/drawing/2014/main" id="{2D5671AE-3245-8046-87B9-6C67CA6893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E7FEFCDD-85FE-854B-8567-103FDB52CBF4}"/>
              </a:ext>
            </a:extLst>
          </p:cNvPr>
          <p:cNvGrpSpPr/>
          <p:nvPr/>
        </p:nvGrpSpPr>
        <p:grpSpPr>
          <a:xfrm>
            <a:off x="5118175" y="5566813"/>
            <a:ext cx="2967593" cy="370068"/>
            <a:chOff x="8061719" y="9579919"/>
            <a:chExt cx="2967593" cy="370068"/>
          </a:xfrm>
          <a:solidFill>
            <a:schemeClr val="accent4"/>
          </a:solidFill>
        </p:grpSpPr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18A202AC-033A-A447-ADBB-B33153586CB6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F96C567E-7A48-4C42-A4EC-686AFF062018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8FCFB4E4-3B3D-B443-B4BB-209ABA9BA79A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202122A5-5AA3-7F4C-9FD6-1E78424F87C4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B60B920C-50D3-7F48-A350-72FEFB05CA18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E5BE7964-1F15-444D-97AC-2F45AEA2CC9C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89F4A7A2-8903-2747-A729-A13F73694282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BFE3DB38-AC53-0745-80C9-C0270060C189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6194A95E-80B4-444E-B370-5A24F653FE32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0828F542-DE31-9A45-AFED-429536782455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AC96F7C3-7D71-9547-9A2D-3AD1D517DE55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13313E8D-946B-2140-82B6-FC2039B68572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F0CA6E1E-3A20-2749-9811-9892915EFEDB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C8D15F4D-77A9-B846-B943-6A50619D81A7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4CEA852F-D5F1-F24B-9C64-2A07D8799966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C6E0E5EE-3FC9-1A49-A81F-194F9C4FE24F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93BC6BF4-5CD4-2B45-A12E-F8C9E9739F53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BDC834EA-B9BB-A94E-9207-51B77E1A712D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615C8C79-0BEB-C14E-AF44-B6DE55CC87A9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3C2A979B-6CF3-EF46-9464-04CA742BD9AD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17184AA0-19C6-624E-9F81-49FEC4DF39CE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19F90227-637E-844F-A4B1-6CF647C90202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9BBF9070-E3B0-BE43-97A4-8B87B44C109F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800CF7C6-BD6E-EB42-AB31-F1BD0B23B11C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24D58A5A-C668-6E4C-A224-EA1BD47BDEB3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8FC0E5C5-4B40-194D-A711-AC50F8755E11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B98F25F0-3AB5-6547-BEE2-CFA64E1F7616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406E628E-B203-214D-9BED-BD726718BBE4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55EE0BB9-39B6-5946-81B2-D9C39D9763F5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FB934A56-4CBD-8C41-B540-5A056C069725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959AA7C2-F68A-9649-8AC6-B9049A1708B3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D7052470-6121-4D41-A06C-7A8F912D52C7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B5EF23B8-75BE-4342-B7E0-796D86CAE68B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65BEE68-2A4C-8F4D-B8CB-1DA724578C07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411312E2-E277-F649-BB9D-0B5D5217910D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BBB051E5-3B0B-8B44-9A7C-9ACD12A7A799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662E533B-A70E-4347-B6F5-C099D7CC81DB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DE33A4D0-F292-7644-8A01-F6B03BBBD747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EC3DCAB7-A651-554A-ADB1-FE1BFD487DB6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818E4081-6178-304D-B868-1363A8ED3AB7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67FD8F4D-69DB-F24B-AE0E-05E2F84DF2C2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2900EA61-1ECE-1343-9602-B1879F427E82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13D967B8-4C68-CE4A-A6AC-EF9EBD7764A5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81924865-7571-A746-8EEE-4DF6C4681596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09E8E808-2A3D-F44E-8923-57BE52A56F45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5D05DA38-DF48-0340-B0B6-C8F27BD78A27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543B9760-ED39-4948-B789-A6027BE1A956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2C43442E-59C0-6A49-92AD-24A0FAB462FF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423597AD-1246-AD46-A78B-3624E40FCE60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86BCD5CE-C32C-2F45-BF42-4CDBC0C19964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7CB2DB08-A47E-374E-8FB8-31859E65E643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23A492D0-2566-484D-870B-0C69E50711D7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F2ABFF6F-F42D-9049-9B2A-20A762645F95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9F55E533-8072-7F44-AE48-2E1C1EAEF7D4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DD09174A-20CC-A848-9979-1CE87E1DE136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A9B1D0AB-8714-8B43-9C1E-BBE795C2448D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14656F40-F405-8D44-AD1B-AF859CE8B2B9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B16A2C7B-C4E2-8D46-A75E-D8AC5BFCA6A5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4F0E2214-429B-AD4F-B496-5AC5FA33B159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1EADFD8D-4904-394D-A14A-E3BF7FEF077C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09472BBE-7D8B-E444-AFBD-A88FE9A37673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620980CB-7A1C-3E4C-A9F6-D28F4307A0D7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362DA7DF-0EAD-FE49-BA92-2244E23FA0FC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DB9BAFBA-8F32-7441-BB54-57D52F85FE79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56DD19CC-BBC1-004B-906C-D108F7815429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BC9C1F33-EFF4-5C4E-8139-AA12CB5F64C9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5276B720-70C7-2A43-B931-C66B6409450F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D2BD980C-3548-BE4D-B5B4-35DBF5BCEBCA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4F9685E2-5655-8348-8443-07E0A79AA0C5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A8D7732B-E790-BD4C-88E0-CEB0F9DFFCFE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2270030D-1848-B74B-9757-E3BBD6D2EB8E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629EB67B-F2D2-CA43-8C9C-00050E440747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52F46ECD-59BA-DD4D-94F0-28173FC74A97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A374A1DA-55CB-6A47-9D8F-9C66E086BCE9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1A07F558-FC99-1243-AE3E-57D092193158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D154CE6B-0373-5641-B01B-823570E9080D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1B78CD4E-883A-CB44-BDA4-7A296B4F5E17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AC16C9D1-E1CE-CF4D-9734-F9F63307D1FF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5DBD9686-2434-4D44-8643-14A15BA258FC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9FFD77AE-0A8B-D942-A9F8-6495DE8C7C46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738AED7E-D62E-E647-87F7-20C96EC611C0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27FFAAFA-4BF8-EB4D-8F3B-F69D7C144929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0" name="Ovaal 9">
                <a:extLst>
                  <a:ext uri="{FF2B5EF4-FFF2-40B4-BE49-F238E27FC236}">
                    <a16:creationId xmlns:a16="http://schemas.microsoft.com/office/drawing/2014/main" id="{63CF28F8-F694-2348-9682-406CF594396A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" name="Ovaal 10">
                <a:extLst>
                  <a:ext uri="{FF2B5EF4-FFF2-40B4-BE49-F238E27FC236}">
                    <a16:creationId xmlns:a16="http://schemas.microsoft.com/office/drawing/2014/main" id="{FA94AC92-6644-3A4E-8C42-89803F25538B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" name="Ovaal 11">
                <a:extLst>
                  <a:ext uri="{FF2B5EF4-FFF2-40B4-BE49-F238E27FC236}">
                    <a16:creationId xmlns:a16="http://schemas.microsoft.com/office/drawing/2014/main" id="{70DA6AEB-57C0-FA44-9A26-E3BA1C947F5D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3" name="Ovaal 12">
                <a:extLst>
                  <a:ext uri="{FF2B5EF4-FFF2-40B4-BE49-F238E27FC236}">
                    <a16:creationId xmlns:a16="http://schemas.microsoft.com/office/drawing/2014/main" id="{854AE4CC-1230-F14C-A784-6C5BD318789E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4" name="Ovaal 13">
                <a:extLst>
                  <a:ext uri="{FF2B5EF4-FFF2-40B4-BE49-F238E27FC236}">
                    <a16:creationId xmlns:a16="http://schemas.microsoft.com/office/drawing/2014/main" id="{86A08A1D-24E9-CA44-A5ED-70D97D0100A7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5" name="Ovaal 14">
                <a:extLst>
                  <a:ext uri="{FF2B5EF4-FFF2-40B4-BE49-F238E27FC236}">
                    <a16:creationId xmlns:a16="http://schemas.microsoft.com/office/drawing/2014/main" id="{DED3EEF7-984C-7A4D-A0A7-2E03252CE949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6" name="Ovaal 15">
                <a:extLst>
                  <a:ext uri="{FF2B5EF4-FFF2-40B4-BE49-F238E27FC236}">
                    <a16:creationId xmlns:a16="http://schemas.microsoft.com/office/drawing/2014/main" id="{05AF8FEC-434F-4B49-89FA-D61C237A3DA4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" name="Ovaal 16">
                <a:extLst>
                  <a:ext uri="{FF2B5EF4-FFF2-40B4-BE49-F238E27FC236}">
                    <a16:creationId xmlns:a16="http://schemas.microsoft.com/office/drawing/2014/main" id="{3B752411-B99B-B54F-A0B1-F1EBD990BCEE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8" name="Ovaal 17">
                <a:extLst>
                  <a:ext uri="{FF2B5EF4-FFF2-40B4-BE49-F238E27FC236}">
                    <a16:creationId xmlns:a16="http://schemas.microsoft.com/office/drawing/2014/main" id="{26990CE1-D3B4-6343-9B9E-260C52D03C06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923D3008-6200-934A-B913-B7260EC6F2F1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BEF15D4E-405E-F04F-BA44-40F36E9F7F03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9779A667-753F-0C45-A5EF-B494F0EC60D4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CDBBAD21-2E67-4C4A-B6DC-502FAA324D7D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ABE8EC55-19FA-6D41-8417-8235CAA74D8C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0CCBEE10-DB37-AA4D-93D8-21499EBD7112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4E6CE68E-34DC-F34A-802D-C3954330EFDB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E2158760-C592-4F43-B315-9A0E2EF52222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1C06B264-7E71-3D48-9066-452F53A1C459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B912A0C1-E085-434C-AB48-6A65F7032177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2E9025F2-C295-D74C-994B-A099A07D4E82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E8179413-B4C3-344E-8F5B-BD755E8AB5A7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2972A6B1-0012-3440-98A6-C81A1D5F3B55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B691A0AC-6969-5548-8870-587B3995A34C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96BF9AF8-A575-924A-9D50-B5E04DB3F03E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62F3D48F-3220-1D43-B905-EDDA2545CDDF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8C498755-7FD7-CE4B-96B6-E31EDF8FAAEF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559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1110C5CD-ACA3-D341-BCB9-A8E67F0FCC0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9935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1110C5CD-ACA3-D341-BCB9-A8E67F0FCC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" name="Tijdelijke aanduiding voor tekst 129">
            <a:extLst>
              <a:ext uri="{FF2B5EF4-FFF2-40B4-BE49-F238E27FC236}">
                <a16:creationId xmlns:a16="http://schemas.microsoft.com/office/drawing/2014/main" id="{2E3D437A-CA2E-574A-BF9D-85F4C63CD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1972" y="0"/>
            <a:ext cx="5590028" cy="685800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7" name="Ondertitel 6">
            <a:extLst>
              <a:ext uri="{FF2B5EF4-FFF2-40B4-BE49-F238E27FC236}">
                <a16:creationId xmlns:a16="http://schemas.microsoft.com/office/drawing/2014/main" id="{616EB2B9-40EB-734A-91DE-635D878EC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1818" y="4502990"/>
            <a:ext cx="2731745" cy="1246361"/>
          </a:xfrm>
        </p:spPr>
        <p:txBody>
          <a:bodyPr/>
          <a:lstStyle/>
          <a:p>
            <a:r>
              <a:rPr lang="nl-NL" dirty="0"/>
              <a:t>Heeft iemand nog vragen?</a:t>
            </a:r>
            <a:br>
              <a:rPr lang="nl-NL" dirty="0"/>
            </a:br>
            <a:br>
              <a:rPr lang="nl-NL" dirty="0"/>
            </a:br>
            <a:r>
              <a:rPr lang="nl-NL" dirty="0" err="1"/>
              <a:t>info@bedrijfsnaam.nl</a:t>
            </a:r>
            <a:br>
              <a:rPr lang="nl-NL" dirty="0"/>
            </a:br>
            <a:r>
              <a:rPr lang="nl-NL" dirty="0"/>
              <a:t>+31 0 12 34 56 78</a:t>
            </a:r>
            <a:br>
              <a:rPr lang="nl-NL" dirty="0"/>
            </a:br>
            <a:r>
              <a:rPr lang="nl-NL" b="1" dirty="0" err="1">
                <a:solidFill>
                  <a:schemeClr val="accent4"/>
                </a:solidFill>
              </a:rPr>
              <a:t>bedrijfsnaam.nl</a:t>
            </a:r>
            <a:endParaRPr lang="nl-NL" b="1" dirty="0">
              <a:solidFill>
                <a:schemeClr val="accent4"/>
              </a:solidFill>
            </a:endParaRPr>
          </a:p>
        </p:txBody>
      </p:sp>
      <p:pic>
        <p:nvPicPr>
          <p:cNvPr id="12" name="Tijdelijke aanduiding voor afbeelding 11">
            <a:extLst>
              <a:ext uri="{FF2B5EF4-FFF2-40B4-BE49-F238E27FC236}">
                <a16:creationId xmlns:a16="http://schemas.microsoft.com/office/drawing/2014/main" id="{5006F953-E5FF-464E-B09A-0B8BFCCFDA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11249" r="11249"/>
          <a:stretch/>
        </p:blipFill>
        <p:spPr>
          <a:xfrm flipH="1">
            <a:off x="5087938" y="549275"/>
            <a:ext cx="6048375" cy="5202238"/>
          </a:xfr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89BA59F2-0C8D-9C44-8882-AE00189D4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6049" y="3315036"/>
            <a:ext cx="9217021" cy="777048"/>
          </a:xfrm>
        </p:spPr>
        <p:txBody>
          <a:bodyPr vert="horz"/>
          <a:lstStyle/>
          <a:p>
            <a:r>
              <a:rPr lang="nl-NL" dirty="0"/>
              <a:t>BEDANKT</a:t>
            </a:r>
          </a:p>
        </p:txBody>
      </p:sp>
      <p:sp>
        <p:nvSpPr>
          <p:cNvPr id="131" name="Tijdelijke aanduiding voor tekst 130">
            <a:extLst>
              <a:ext uri="{FF2B5EF4-FFF2-40B4-BE49-F238E27FC236}">
                <a16:creationId xmlns:a16="http://schemas.microsoft.com/office/drawing/2014/main" id="{463920D8-01C9-124A-83BC-2D487B0894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2" name="Tijdelijke aanduiding voor tekst 131">
            <a:extLst>
              <a:ext uri="{FF2B5EF4-FFF2-40B4-BE49-F238E27FC236}">
                <a16:creationId xmlns:a16="http://schemas.microsoft.com/office/drawing/2014/main" id="{2EEF8EBF-25F7-224A-85AA-8060DA0231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3" name="Tijdelijke aanduiding voor tekst 132">
            <a:extLst>
              <a:ext uri="{FF2B5EF4-FFF2-40B4-BE49-F238E27FC236}">
                <a16:creationId xmlns:a16="http://schemas.microsoft.com/office/drawing/2014/main" id="{CF1D422D-A546-D642-B643-1FE2D4E8EA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A6D95C2B-E491-DB49-A005-82CB62609119}"/>
              </a:ext>
            </a:extLst>
          </p:cNvPr>
          <p:cNvGrpSpPr/>
          <p:nvPr/>
        </p:nvGrpSpPr>
        <p:grpSpPr>
          <a:xfrm>
            <a:off x="4247076" y="364241"/>
            <a:ext cx="2967593" cy="370068"/>
            <a:chOff x="8061719" y="9579919"/>
            <a:chExt cx="2967593" cy="370068"/>
          </a:xfrm>
          <a:solidFill>
            <a:schemeClr val="accent4"/>
          </a:solidFill>
        </p:grpSpPr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05FCA875-9BA7-924A-8885-909E21F514F6}"/>
                </a:ext>
              </a:extLst>
            </p:cNvPr>
            <p:cNvGrpSpPr/>
            <p:nvPr userDrawn="1"/>
          </p:nvGrpSpPr>
          <p:grpSpPr>
            <a:xfrm>
              <a:off x="8061719" y="9685732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97" name="Ovaal 96">
                <a:extLst>
                  <a:ext uri="{FF2B5EF4-FFF2-40B4-BE49-F238E27FC236}">
                    <a16:creationId xmlns:a16="http://schemas.microsoft.com/office/drawing/2014/main" id="{892BAEB3-B0C2-2548-AC74-8DD791C3C038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8" name="Ovaal 97">
                <a:extLst>
                  <a:ext uri="{FF2B5EF4-FFF2-40B4-BE49-F238E27FC236}">
                    <a16:creationId xmlns:a16="http://schemas.microsoft.com/office/drawing/2014/main" id="{62D8C050-2BF2-9341-938A-FF88DAB56550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9" name="Ovaal 98">
                <a:extLst>
                  <a:ext uri="{FF2B5EF4-FFF2-40B4-BE49-F238E27FC236}">
                    <a16:creationId xmlns:a16="http://schemas.microsoft.com/office/drawing/2014/main" id="{6556C0FB-9381-4244-88B9-E2EB59D12051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0" name="Ovaal 99">
                <a:extLst>
                  <a:ext uri="{FF2B5EF4-FFF2-40B4-BE49-F238E27FC236}">
                    <a16:creationId xmlns:a16="http://schemas.microsoft.com/office/drawing/2014/main" id="{27ED03C7-174A-4E48-AB6D-FE076069ABDA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D396D55A-E327-624D-95E2-2FF699EA9FB5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2" name="Ovaal 101">
                <a:extLst>
                  <a:ext uri="{FF2B5EF4-FFF2-40B4-BE49-F238E27FC236}">
                    <a16:creationId xmlns:a16="http://schemas.microsoft.com/office/drawing/2014/main" id="{439AD1F1-CE3D-EB44-9085-6A9D0C610F73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3" name="Ovaal 102">
                <a:extLst>
                  <a:ext uri="{FF2B5EF4-FFF2-40B4-BE49-F238E27FC236}">
                    <a16:creationId xmlns:a16="http://schemas.microsoft.com/office/drawing/2014/main" id="{3D82F502-D1E2-1C4C-9956-27545F09FC92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4" name="Ovaal 103">
                <a:extLst>
                  <a:ext uri="{FF2B5EF4-FFF2-40B4-BE49-F238E27FC236}">
                    <a16:creationId xmlns:a16="http://schemas.microsoft.com/office/drawing/2014/main" id="{C2FF9D20-454C-1347-AE9D-25DEA2D929C8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5" name="Ovaal 104">
                <a:extLst>
                  <a:ext uri="{FF2B5EF4-FFF2-40B4-BE49-F238E27FC236}">
                    <a16:creationId xmlns:a16="http://schemas.microsoft.com/office/drawing/2014/main" id="{4083A4D3-E8D7-4A42-A0F3-BABD07BDE4DD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6" name="Ovaal 105">
                <a:extLst>
                  <a:ext uri="{FF2B5EF4-FFF2-40B4-BE49-F238E27FC236}">
                    <a16:creationId xmlns:a16="http://schemas.microsoft.com/office/drawing/2014/main" id="{A8E9C5A0-DA92-BB46-A334-5F041C9C5775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7" name="Ovaal 106">
                <a:extLst>
                  <a:ext uri="{FF2B5EF4-FFF2-40B4-BE49-F238E27FC236}">
                    <a16:creationId xmlns:a16="http://schemas.microsoft.com/office/drawing/2014/main" id="{02AD8B2B-F540-954D-81F8-E357F4BBC4CC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8" name="Ovaal 107">
                <a:extLst>
                  <a:ext uri="{FF2B5EF4-FFF2-40B4-BE49-F238E27FC236}">
                    <a16:creationId xmlns:a16="http://schemas.microsoft.com/office/drawing/2014/main" id="{57D00A80-E322-6A44-970E-FE379AE4B806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09" name="Ovaal 108">
                <a:extLst>
                  <a:ext uri="{FF2B5EF4-FFF2-40B4-BE49-F238E27FC236}">
                    <a16:creationId xmlns:a16="http://schemas.microsoft.com/office/drawing/2014/main" id="{81D3E251-92C0-9046-906C-A860817175D6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0" name="Ovaal 109">
                <a:extLst>
                  <a:ext uri="{FF2B5EF4-FFF2-40B4-BE49-F238E27FC236}">
                    <a16:creationId xmlns:a16="http://schemas.microsoft.com/office/drawing/2014/main" id="{7B978786-F761-5C4D-957C-09DEE36A124E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1" name="Ovaal 110">
                <a:extLst>
                  <a:ext uri="{FF2B5EF4-FFF2-40B4-BE49-F238E27FC236}">
                    <a16:creationId xmlns:a16="http://schemas.microsoft.com/office/drawing/2014/main" id="{C2256A76-3E57-8347-947E-AF6BCAA88875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2" name="Ovaal 111">
                <a:extLst>
                  <a:ext uri="{FF2B5EF4-FFF2-40B4-BE49-F238E27FC236}">
                    <a16:creationId xmlns:a16="http://schemas.microsoft.com/office/drawing/2014/main" id="{7B91BD6C-10C8-B54B-BA1B-B0D9FFA0D706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3" name="Ovaal 112">
                <a:extLst>
                  <a:ext uri="{FF2B5EF4-FFF2-40B4-BE49-F238E27FC236}">
                    <a16:creationId xmlns:a16="http://schemas.microsoft.com/office/drawing/2014/main" id="{5291BEE9-AF69-ED47-9DED-1099065E6B59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4" name="Ovaal 113">
                <a:extLst>
                  <a:ext uri="{FF2B5EF4-FFF2-40B4-BE49-F238E27FC236}">
                    <a16:creationId xmlns:a16="http://schemas.microsoft.com/office/drawing/2014/main" id="{C81FD8A0-446F-ED4C-BD0C-73C1753059ED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5" name="Ovaal 114">
                <a:extLst>
                  <a:ext uri="{FF2B5EF4-FFF2-40B4-BE49-F238E27FC236}">
                    <a16:creationId xmlns:a16="http://schemas.microsoft.com/office/drawing/2014/main" id="{71823A32-EFDC-0D46-85B3-9BB06566B2EF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6" name="Ovaal 115">
                <a:extLst>
                  <a:ext uri="{FF2B5EF4-FFF2-40B4-BE49-F238E27FC236}">
                    <a16:creationId xmlns:a16="http://schemas.microsoft.com/office/drawing/2014/main" id="{7171BEC0-0C30-8746-B576-C4015957ED7B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7" name="Ovaal 116">
                <a:extLst>
                  <a:ext uri="{FF2B5EF4-FFF2-40B4-BE49-F238E27FC236}">
                    <a16:creationId xmlns:a16="http://schemas.microsoft.com/office/drawing/2014/main" id="{9C624D1F-3EE5-FC46-907F-AF1F71E4730B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8" name="Ovaal 117">
                <a:extLst>
                  <a:ext uri="{FF2B5EF4-FFF2-40B4-BE49-F238E27FC236}">
                    <a16:creationId xmlns:a16="http://schemas.microsoft.com/office/drawing/2014/main" id="{A40149FD-B771-D543-B68F-EAB15B5E26EB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19" name="Ovaal 118">
                <a:extLst>
                  <a:ext uri="{FF2B5EF4-FFF2-40B4-BE49-F238E27FC236}">
                    <a16:creationId xmlns:a16="http://schemas.microsoft.com/office/drawing/2014/main" id="{FB85CF53-8803-8A45-A702-0903BA56E168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0" name="Ovaal 119">
                <a:extLst>
                  <a:ext uri="{FF2B5EF4-FFF2-40B4-BE49-F238E27FC236}">
                    <a16:creationId xmlns:a16="http://schemas.microsoft.com/office/drawing/2014/main" id="{4A1556AB-3D24-8843-B279-8E97B7B0C9C7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F9EC61AE-3D0D-7B45-80FC-726E1AAC65E8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22" name="Ovaal 121">
                <a:extLst>
                  <a:ext uri="{FF2B5EF4-FFF2-40B4-BE49-F238E27FC236}">
                    <a16:creationId xmlns:a16="http://schemas.microsoft.com/office/drawing/2014/main" id="{1142058A-DDBB-8F4B-B6E6-04EF7F0927E5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2DC8ADE2-07D3-E641-B2EC-4225011FC139}"/>
                </a:ext>
              </a:extLst>
            </p:cNvPr>
            <p:cNvGrpSpPr/>
            <p:nvPr userDrawn="1"/>
          </p:nvGrpSpPr>
          <p:grpSpPr>
            <a:xfrm>
              <a:off x="8061719" y="9791545"/>
              <a:ext cx="2967593" cy="52628"/>
              <a:chOff x="5760971" y="8830257"/>
              <a:chExt cx="2967593" cy="52628"/>
            </a:xfrm>
            <a:grpFill/>
          </p:grpSpPr>
          <p:sp>
            <p:nvSpPr>
              <p:cNvPr id="71" name="Ovaal 70">
                <a:extLst>
                  <a:ext uri="{FF2B5EF4-FFF2-40B4-BE49-F238E27FC236}">
                    <a16:creationId xmlns:a16="http://schemas.microsoft.com/office/drawing/2014/main" id="{4B4A1093-3741-8144-A0E2-338F6A5D6517}"/>
                  </a:ext>
                </a:extLst>
              </p:cNvPr>
              <p:cNvSpPr/>
              <p:nvPr userDrawn="1"/>
            </p:nvSpPr>
            <p:spPr>
              <a:xfrm>
                <a:off x="576097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2" name="Ovaal 71">
                <a:extLst>
                  <a:ext uri="{FF2B5EF4-FFF2-40B4-BE49-F238E27FC236}">
                    <a16:creationId xmlns:a16="http://schemas.microsoft.com/office/drawing/2014/main" id="{B257C8C2-80E7-8648-A4D6-EEC074062793}"/>
                  </a:ext>
                </a:extLst>
              </p:cNvPr>
              <p:cNvSpPr/>
              <p:nvPr userDrawn="1"/>
            </p:nvSpPr>
            <p:spPr>
              <a:xfrm>
                <a:off x="587757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076BA874-7300-3549-BEFF-5C38835E8366}"/>
                  </a:ext>
                </a:extLst>
              </p:cNvPr>
              <p:cNvSpPr/>
              <p:nvPr userDrawn="1"/>
            </p:nvSpPr>
            <p:spPr>
              <a:xfrm>
                <a:off x="59941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2E36CE41-003B-1345-B8A4-F7A797996BE9}"/>
                  </a:ext>
                </a:extLst>
              </p:cNvPr>
              <p:cNvSpPr/>
              <p:nvPr userDrawn="1"/>
            </p:nvSpPr>
            <p:spPr>
              <a:xfrm>
                <a:off x="611076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E2AB106F-E0E4-FB47-8EE2-5A4872987D8F}"/>
                  </a:ext>
                </a:extLst>
              </p:cNvPr>
              <p:cNvSpPr/>
              <p:nvPr userDrawn="1"/>
            </p:nvSpPr>
            <p:spPr>
              <a:xfrm>
                <a:off x="622736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6" name="Ovaal 75">
                <a:extLst>
                  <a:ext uri="{FF2B5EF4-FFF2-40B4-BE49-F238E27FC236}">
                    <a16:creationId xmlns:a16="http://schemas.microsoft.com/office/drawing/2014/main" id="{AF2BF583-27F5-E647-A826-4CD168D5B9D1}"/>
                  </a:ext>
                </a:extLst>
              </p:cNvPr>
              <p:cNvSpPr/>
              <p:nvPr userDrawn="1"/>
            </p:nvSpPr>
            <p:spPr>
              <a:xfrm>
                <a:off x="634396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4C6E4B78-C8FA-2D44-B52C-69DE66F7BA90}"/>
                  </a:ext>
                </a:extLst>
              </p:cNvPr>
              <p:cNvSpPr/>
              <p:nvPr userDrawn="1"/>
            </p:nvSpPr>
            <p:spPr>
              <a:xfrm>
                <a:off x="646056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F9FFCD14-F26A-E24A-B288-78088B4FEC57}"/>
                  </a:ext>
                </a:extLst>
              </p:cNvPr>
              <p:cNvSpPr/>
              <p:nvPr userDrawn="1"/>
            </p:nvSpPr>
            <p:spPr>
              <a:xfrm>
                <a:off x="65771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A62E3ED4-B5B4-4F4D-AB97-149EA1A5B0F6}"/>
                  </a:ext>
                </a:extLst>
              </p:cNvPr>
              <p:cNvSpPr/>
              <p:nvPr userDrawn="1"/>
            </p:nvSpPr>
            <p:spPr>
              <a:xfrm>
                <a:off x="669376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A7CAE0D5-0F6C-4B46-8870-9E2638E7A757}"/>
                  </a:ext>
                </a:extLst>
              </p:cNvPr>
              <p:cNvSpPr/>
              <p:nvPr userDrawn="1"/>
            </p:nvSpPr>
            <p:spPr>
              <a:xfrm>
                <a:off x="681036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1" name="Ovaal 80">
                <a:extLst>
                  <a:ext uri="{FF2B5EF4-FFF2-40B4-BE49-F238E27FC236}">
                    <a16:creationId xmlns:a16="http://schemas.microsoft.com/office/drawing/2014/main" id="{2CB7187A-FCAE-A744-B5A5-BCF9CFF7B54F}"/>
                  </a:ext>
                </a:extLst>
              </p:cNvPr>
              <p:cNvSpPr/>
              <p:nvPr userDrawn="1"/>
            </p:nvSpPr>
            <p:spPr>
              <a:xfrm>
                <a:off x="692696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2" name="Ovaal 81">
                <a:extLst>
                  <a:ext uri="{FF2B5EF4-FFF2-40B4-BE49-F238E27FC236}">
                    <a16:creationId xmlns:a16="http://schemas.microsoft.com/office/drawing/2014/main" id="{C2840ADD-0430-0E44-BEF2-793A6BA50BF6}"/>
                  </a:ext>
                </a:extLst>
              </p:cNvPr>
              <p:cNvSpPr/>
              <p:nvPr userDrawn="1"/>
            </p:nvSpPr>
            <p:spPr>
              <a:xfrm>
                <a:off x="704356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2365A212-030A-2041-9947-1A32BA03EDEA}"/>
                  </a:ext>
                </a:extLst>
              </p:cNvPr>
              <p:cNvSpPr/>
              <p:nvPr userDrawn="1"/>
            </p:nvSpPr>
            <p:spPr>
              <a:xfrm>
                <a:off x="71601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4" name="Ovaal 83">
                <a:extLst>
                  <a:ext uri="{FF2B5EF4-FFF2-40B4-BE49-F238E27FC236}">
                    <a16:creationId xmlns:a16="http://schemas.microsoft.com/office/drawing/2014/main" id="{052FDCEF-4E7D-444A-BD0D-80E622E007A2}"/>
                  </a:ext>
                </a:extLst>
              </p:cNvPr>
              <p:cNvSpPr/>
              <p:nvPr userDrawn="1"/>
            </p:nvSpPr>
            <p:spPr>
              <a:xfrm>
                <a:off x="7276761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5" name="Ovaal 84">
                <a:extLst>
                  <a:ext uri="{FF2B5EF4-FFF2-40B4-BE49-F238E27FC236}">
                    <a16:creationId xmlns:a16="http://schemas.microsoft.com/office/drawing/2014/main" id="{13969027-FE65-A04C-83C2-71CD0C22F495}"/>
                  </a:ext>
                </a:extLst>
              </p:cNvPr>
              <p:cNvSpPr/>
              <p:nvPr userDrawn="1"/>
            </p:nvSpPr>
            <p:spPr>
              <a:xfrm>
                <a:off x="7393360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CA965D42-9E06-4149-85B5-7B6DBF8073E5}"/>
                  </a:ext>
                </a:extLst>
              </p:cNvPr>
              <p:cNvSpPr/>
              <p:nvPr userDrawn="1"/>
            </p:nvSpPr>
            <p:spPr>
              <a:xfrm>
                <a:off x="7509959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7" name="Ovaal 86">
                <a:extLst>
                  <a:ext uri="{FF2B5EF4-FFF2-40B4-BE49-F238E27FC236}">
                    <a16:creationId xmlns:a16="http://schemas.microsoft.com/office/drawing/2014/main" id="{CA298361-19DF-E24F-84BB-C1971667B578}"/>
                  </a:ext>
                </a:extLst>
              </p:cNvPr>
              <p:cNvSpPr/>
              <p:nvPr userDrawn="1"/>
            </p:nvSpPr>
            <p:spPr>
              <a:xfrm>
                <a:off x="7626558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53D0FA28-A566-A642-98FF-21A956BC07EC}"/>
                  </a:ext>
                </a:extLst>
              </p:cNvPr>
              <p:cNvSpPr/>
              <p:nvPr userDrawn="1"/>
            </p:nvSpPr>
            <p:spPr>
              <a:xfrm>
                <a:off x="77431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DB0D6458-32BB-DE45-A9A1-5460037A413C}"/>
                  </a:ext>
                </a:extLst>
              </p:cNvPr>
              <p:cNvSpPr/>
              <p:nvPr userDrawn="1"/>
            </p:nvSpPr>
            <p:spPr>
              <a:xfrm>
                <a:off x="7859757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3EF460F3-5626-2149-A5E8-1BAC0B5CD7D3}"/>
                  </a:ext>
                </a:extLst>
              </p:cNvPr>
              <p:cNvSpPr/>
              <p:nvPr userDrawn="1"/>
            </p:nvSpPr>
            <p:spPr>
              <a:xfrm>
                <a:off x="797635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1" name="Ovaal 90">
                <a:extLst>
                  <a:ext uri="{FF2B5EF4-FFF2-40B4-BE49-F238E27FC236}">
                    <a16:creationId xmlns:a16="http://schemas.microsoft.com/office/drawing/2014/main" id="{AF40D7D4-6910-1446-B9FD-CBF761A48B13}"/>
                  </a:ext>
                </a:extLst>
              </p:cNvPr>
              <p:cNvSpPr/>
              <p:nvPr userDrawn="1"/>
            </p:nvSpPr>
            <p:spPr>
              <a:xfrm>
                <a:off x="8092955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7C91A8B9-62DB-8B41-A438-875A6F1971C6}"/>
                  </a:ext>
                </a:extLst>
              </p:cNvPr>
              <p:cNvSpPr/>
              <p:nvPr userDrawn="1"/>
            </p:nvSpPr>
            <p:spPr>
              <a:xfrm>
                <a:off x="82095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3" name="Ovaal 92">
                <a:extLst>
                  <a:ext uri="{FF2B5EF4-FFF2-40B4-BE49-F238E27FC236}">
                    <a16:creationId xmlns:a16="http://schemas.microsoft.com/office/drawing/2014/main" id="{64DAF950-EFC6-9F4F-A50F-0D8EAE54277D}"/>
                  </a:ext>
                </a:extLst>
              </p:cNvPr>
              <p:cNvSpPr/>
              <p:nvPr userDrawn="1"/>
            </p:nvSpPr>
            <p:spPr>
              <a:xfrm>
                <a:off x="8326154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4" name="Ovaal 93">
                <a:extLst>
                  <a:ext uri="{FF2B5EF4-FFF2-40B4-BE49-F238E27FC236}">
                    <a16:creationId xmlns:a16="http://schemas.microsoft.com/office/drawing/2014/main" id="{0EC18805-96F1-8844-AF5D-21B2BF6BE35A}"/>
                  </a:ext>
                </a:extLst>
              </p:cNvPr>
              <p:cNvSpPr/>
              <p:nvPr userDrawn="1"/>
            </p:nvSpPr>
            <p:spPr>
              <a:xfrm>
                <a:off x="8442753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A45D4920-EA83-AB44-BAFD-B41512621137}"/>
                  </a:ext>
                </a:extLst>
              </p:cNvPr>
              <p:cNvSpPr/>
              <p:nvPr userDrawn="1"/>
            </p:nvSpPr>
            <p:spPr>
              <a:xfrm>
                <a:off x="8559352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96" name="Ovaal 95">
                <a:extLst>
                  <a:ext uri="{FF2B5EF4-FFF2-40B4-BE49-F238E27FC236}">
                    <a16:creationId xmlns:a16="http://schemas.microsoft.com/office/drawing/2014/main" id="{737B1B96-1F33-B841-8C35-19229313DEC2}"/>
                  </a:ext>
                </a:extLst>
              </p:cNvPr>
              <p:cNvSpPr/>
              <p:nvPr userDrawn="1"/>
            </p:nvSpPr>
            <p:spPr>
              <a:xfrm>
                <a:off x="8675936" y="8830257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B47A9A13-3AC2-754E-817E-452521131E19}"/>
                </a:ext>
              </a:extLst>
            </p:cNvPr>
            <p:cNvGrpSpPr/>
            <p:nvPr userDrawn="1"/>
          </p:nvGrpSpPr>
          <p:grpSpPr>
            <a:xfrm>
              <a:off x="8061719" y="9897359"/>
              <a:ext cx="2967593" cy="52628"/>
              <a:chOff x="5760971" y="8936314"/>
              <a:chExt cx="2967593" cy="52628"/>
            </a:xfrm>
            <a:grpFill/>
          </p:grpSpPr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7896DD92-9D9E-F948-97B4-0AC161A0C23C}"/>
                  </a:ext>
                </a:extLst>
              </p:cNvPr>
              <p:cNvSpPr/>
              <p:nvPr userDrawn="1"/>
            </p:nvSpPr>
            <p:spPr>
              <a:xfrm>
                <a:off x="576097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6" name="Ovaal 45">
                <a:extLst>
                  <a:ext uri="{FF2B5EF4-FFF2-40B4-BE49-F238E27FC236}">
                    <a16:creationId xmlns:a16="http://schemas.microsoft.com/office/drawing/2014/main" id="{F6DFCB2A-DE9F-684F-A685-981B1C873362}"/>
                  </a:ext>
                </a:extLst>
              </p:cNvPr>
              <p:cNvSpPr/>
              <p:nvPr userDrawn="1"/>
            </p:nvSpPr>
            <p:spPr>
              <a:xfrm>
                <a:off x="587757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BF9A88BA-A30F-E442-8F8C-5A2B94DE1272}"/>
                  </a:ext>
                </a:extLst>
              </p:cNvPr>
              <p:cNvSpPr/>
              <p:nvPr userDrawn="1"/>
            </p:nvSpPr>
            <p:spPr>
              <a:xfrm>
                <a:off x="59941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8" name="Ovaal 47">
                <a:extLst>
                  <a:ext uri="{FF2B5EF4-FFF2-40B4-BE49-F238E27FC236}">
                    <a16:creationId xmlns:a16="http://schemas.microsoft.com/office/drawing/2014/main" id="{DF169E0C-33D9-6A4D-B4F7-8B20867738B5}"/>
                  </a:ext>
                </a:extLst>
              </p:cNvPr>
              <p:cNvSpPr/>
              <p:nvPr userDrawn="1"/>
            </p:nvSpPr>
            <p:spPr>
              <a:xfrm>
                <a:off x="611076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9" name="Ovaal 48">
                <a:extLst>
                  <a:ext uri="{FF2B5EF4-FFF2-40B4-BE49-F238E27FC236}">
                    <a16:creationId xmlns:a16="http://schemas.microsoft.com/office/drawing/2014/main" id="{132D2E56-868C-7D47-BA92-C16F7EC6E066}"/>
                  </a:ext>
                </a:extLst>
              </p:cNvPr>
              <p:cNvSpPr/>
              <p:nvPr userDrawn="1"/>
            </p:nvSpPr>
            <p:spPr>
              <a:xfrm>
                <a:off x="622736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0" name="Ovaal 49">
                <a:extLst>
                  <a:ext uri="{FF2B5EF4-FFF2-40B4-BE49-F238E27FC236}">
                    <a16:creationId xmlns:a16="http://schemas.microsoft.com/office/drawing/2014/main" id="{2A01E0ED-4FB4-FD46-A690-54402C032120}"/>
                  </a:ext>
                </a:extLst>
              </p:cNvPr>
              <p:cNvSpPr/>
              <p:nvPr userDrawn="1"/>
            </p:nvSpPr>
            <p:spPr>
              <a:xfrm>
                <a:off x="634396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1" name="Ovaal 50">
                <a:extLst>
                  <a:ext uri="{FF2B5EF4-FFF2-40B4-BE49-F238E27FC236}">
                    <a16:creationId xmlns:a16="http://schemas.microsoft.com/office/drawing/2014/main" id="{01A9B7AC-6617-4740-B7DE-4A01F553AC08}"/>
                  </a:ext>
                </a:extLst>
              </p:cNvPr>
              <p:cNvSpPr/>
              <p:nvPr userDrawn="1"/>
            </p:nvSpPr>
            <p:spPr>
              <a:xfrm>
                <a:off x="646056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E7D50F63-2CDE-6949-8203-A787270FF21E}"/>
                  </a:ext>
                </a:extLst>
              </p:cNvPr>
              <p:cNvSpPr/>
              <p:nvPr userDrawn="1"/>
            </p:nvSpPr>
            <p:spPr>
              <a:xfrm>
                <a:off x="65771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3" name="Ovaal 52">
                <a:extLst>
                  <a:ext uri="{FF2B5EF4-FFF2-40B4-BE49-F238E27FC236}">
                    <a16:creationId xmlns:a16="http://schemas.microsoft.com/office/drawing/2014/main" id="{ED45B2D4-FF64-3745-A962-1A63C302EE6D}"/>
                  </a:ext>
                </a:extLst>
              </p:cNvPr>
              <p:cNvSpPr/>
              <p:nvPr userDrawn="1"/>
            </p:nvSpPr>
            <p:spPr>
              <a:xfrm>
                <a:off x="669376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4" name="Ovaal 53">
                <a:extLst>
                  <a:ext uri="{FF2B5EF4-FFF2-40B4-BE49-F238E27FC236}">
                    <a16:creationId xmlns:a16="http://schemas.microsoft.com/office/drawing/2014/main" id="{45984F74-9B36-DB45-AF40-38300200CD49}"/>
                  </a:ext>
                </a:extLst>
              </p:cNvPr>
              <p:cNvSpPr/>
              <p:nvPr userDrawn="1"/>
            </p:nvSpPr>
            <p:spPr>
              <a:xfrm>
                <a:off x="681036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5203A85D-866C-9044-97FF-61242031674F}"/>
                  </a:ext>
                </a:extLst>
              </p:cNvPr>
              <p:cNvSpPr/>
              <p:nvPr userDrawn="1"/>
            </p:nvSpPr>
            <p:spPr>
              <a:xfrm>
                <a:off x="692696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6" name="Ovaal 55">
                <a:extLst>
                  <a:ext uri="{FF2B5EF4-FFF2-40B4-BE49-F238E27FC236}">
                    <a16:creationId xmlns:a16="http://schemas.microsoft.com/office/drawing/2014/main" id="{9DF46551-97BA-CE4B-910B-B26AFF67CBB7}"/>
                  </a:ext>
                </a:extLst>
              </p:cNvPr>
              <p:cNvSpPr/>
              <p:nvPr userDrawn="1"/>
            </p:nvSpPr>
            <p:spPr>
              <a:xfrm>
                <a:off x="704356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7" name="Ovaal 56">
                <a:extLst>
                  <a:ext uri="{FF2B5EF4-FFF2-40B4-BE49-F238E27FC236}">
                    <a16:creationId xmlns:a16="http://schemas.microsoft.com/office/drawing/2014/main" id="{A6C9DBD8-B6F0-5C4F-B419-79EC18FFE6A6}"/>
                  </a:ext>
                </a:extLst>
              </p:cNvPr>
              <p:cNvSpPr/>
              <p:nvPr userDrawn="1"/>
            </p:nvSpPr>
            <p:spPr>
              <a:xfrm>
                <a:off x="71601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8" name="Ovaal 57">
                <a:extLst>
                  <a:ext uri="{FF2B5EF4-FFF2-40B4-BE49-F238E27FC236}">
                    <a16:creationId xmlns:a16="http://schemas.microsoft.com/office/drawing/2014/main" id="{A8B9603C-CD7E-B440-A954-E62E8583EBC2}"/>
                  </a:ext>
                </a:extLst>
              </p:cNvPr>
              <p:cNvSpPr/>
              <p:nvPr userDrawn="1"/>
            </p:nvSpPr>
            <p:spPr>
              <a:xfrm>
                <a:off x="7276761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59" name="Ovaal 58">
                <a:extLst>
                  <a:ext uri="{FF2B5EF4-FFF2-40B4-BE49-F238E27FC236}">
                    <a16:creationId xmlns:a16="http://schemas.microsoft.com/office/drawing/2014/main" id="{3FD25A6E-691E-FC4F-8B9F-FA86C2DB1670}"/>
                  </a:ext>
                </a:extLst>
              </p:cNvPr>
              <p:cNvSpPr/>
              <p:nvPr userDrawn="1"/>
            </p:nvSpPr>
            <p:spPr>
              <a:xfrm>
                <a:off x="7393360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A2945F99-A243-2341-B2CB-98A9384C31B9}"/>
                  </a:ext>
                </a:extLst>
              </p:cNvPr>
              <p:cNvSpPr/>
              <p:nvPr userDrawn="1"/>
            </p:nvSpPr>
            <p:spPr>
              <a:xfrm>
                <a:off x="7509959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0F881EF9-D9E5-EB45-B34B-F39F3CB649DD}"/>
                  </a:ext>
                </a:extLst>
              </p:cNvPr>
              <p:cNvSpPr/>
              <p:nvPr userDrawn="1"/>
            </p:nvSpPr>
            <p:spPr>
              <a:xfrm>
                <a:off x="7626558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2" name="Ovaal 61">
                <a:extLst>
                  <a:ext uri="{FF2B5EF4-FFF2-40B4-BE49-F238E27FC236}">
                    <a16:creationId xmlns:a16="http://schemas.microsoft.com/office/drawing/2014/main" id="{8CB372CE-B0E9-644A-B2F9-0E5C661E95BF}"/>
                  </a:ext>
                </a:extLst>
              </p:cNvPr>
              <p:cNvSpPr/>
              <p:nvPr userDrawn="1"/>
            </p:nvSpPr>
            <p:spPr>
              <a:xfrm>
                <a:off x="77431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B5E08F8C-3E4B-504C-AE22-5F74F804D24F}"/>
                  </a:ext>
                </a:extLst>
              </p:cNvPr>
              <p:cNvSpPr/>
              <p:nvPr userDrawn="1"/>
            </p:nvSpPr>
            <p:spPr>
              <a:xfrm>
                <a:off x="7859757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4" name="Ovaal 63">
                <a:extLst>
                  <a:ext uri="{FF2B5EF4-FFF2-40B4-BE49-F238E27FC236}">
                    <a16:creationId xmlns:a16="http://schemas.microsoft.com/office/drawing/2014/main" id="{9021728C-0832-FB4C-925F-BC9E23DD1F22}"/>
                  </a:ext>
                </a:extLst>
              </p:cNvPr>
              <p:cNvSpPr/>
              <p:nvPr userDrawn="1"/>
            </p:nvSpPr>
            <p:spPr>
              <a:xfrm>
                <a:off x="797635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C7E0EBE3-3D17-C640-AE78-8B2EFAB1C6BA}"/>
                  </a:ext>
                </a:extLst>
              </p:cNvPr>
              <p:cNvSpPr/>
              <p:nvPr userDrawn="1"/>
            </p:nvSpPr>
            <p:spPr>
              <a:xfrm>
                <a:off x="8092955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6" name="Ovaal 65">
                <a:extLst>
                  <a:ext uri="{FF2B5EF4-FFF2-40B4-BE49-F238E27FC236}">
                    <a16:creationId xmlns:a16="http://schemas.microsoft.com/office/drawing/2014/main" id="{60339F9F-5D80-D346-AE01-AF36FF95FBA8}"/>
                  </a:ext>
                </a:extLst>
              </p:cNvPr>
              <p:cNvSpPr/>
              <p:nvPr userDrawn="1"/>
            </p:nvSpPr>
            <p:spPr>
              <a:xfrm>
                <a:off x="82095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3484591A-95BB-CE44-BE5C-60C9278BAB6E}"/>
                  </a:ext>
                </a:extLst>
              </p:cNvPr>
              <p:cNvSpPr/>
              <p:nvPr userDrawn="1"/>
            </p:nvSpPr>
            <p:spPr>
              <a:xfrm>
                <a:off x="8326154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8" name="Ovaal 67">
                <a:extLst>
                  <a:ext uri="{FF2B5EF4-FFF2-40B4-BE49-F238E27FC236}">
                    <a16:creationId xmlns:a16="http://schemas.microsoft.com/office/drawing/2014/main" id="{E9838CB3-BCA0-9344-B29E-F7693FC23FE1}"/>
                  </a:ext>
                </a:extLst>
              </p:cNvPr>
              <p:cNvSpPr/>
              <p:nvPr userDrawn="1"/>
            </p:nvSpPr>
            <p:spPr>
              <a:xfrm>
                <a:off x="8442753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466D70F4-58D0-784E-858C-EC6FB464A2C0}"/>
                  </a:ext>
                </a:extLst>
              </p:cNvPr>
              <p:cNvSpPr/>
              <p:nvPr userDrawn="1"/>
            </p:nvSpPr>
            <p:spPr>
              <a:xfrm>
                <a:off x="8559352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9B7FE81E-FEE1-A546-8944-992BA1222BB9}"/>
                  </a:ext>
                </a:extLst>
              </p:cNvPr>
              <p:cNvSpPr/>
              <p:nvPr userDrawn="1"/>
            </p:nvSpPr>
            <p:spPr>
              <a:xfrm>
                <a:off x="8675936" y="8936314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5E0891D7-785F-A142-9917-D488A94045AD}"/>
                </a:ext>
              </a:extLst>
            </p:cNvPr>
            <p:cNvGrpSpPr/>
            <p:nvPr userDrawn="1"/>
          </p:nvGrpSpPr>
          <p:grpSpPr>
            <a:xfrm>
              <a:off x="8061719" y="9579919"/>
              <a:ext cx="2967593" cy="52628"/>
              <a:chOff x="5760971" y="8724200"/>
              <a:chExt cx="2967593" cy="52628"/>
            </a:xfrm>
            <a:grpFill/>
          </p:grpSpPr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98C53041-AD8C-A74C-873D-D3B75D551105}"/>
                  </a:ext>
                </a:extLst>
              </p:cNvPr>
              <p:cNvSpPr/>
              <p:nvPr userDrawn="1"/>
            </p:nvSpPr>
            <p:spPr>
              <a:xfrm>
                <a:off x="576097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0" name="Ovaal 19">
                <a:extLst>
                  <a:ext uri="{FF2B5EF4-FFF2-40B4-BE49-F238E27FC236}">
                    <a16:creationId xmlns:a16="http://schemas.microsoft.com/office/drawing/2014/main" id="{7C5D393E-0B30-714A-9744-20EB840F6DB5}"/>
                  </a:ext>
                </a:extLst>
              </p:cNvPr>
              <p:cNvSpPr/>
              <p:nvPr userDrawn="1"/>
            </p:nvSpPr>
            <p:spPr>
              <a:xfrm>
                <a:off x="587757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1" name="Ovaal 20">
                <a:extLst>
                  <a:ext uri="{FF2B5EF4-FFF2-40B4-BE49-F238E27FC236}">
                    <a16:creationId xmlns:a16="http://schemas.microsoft.com/office/drawing/2014/main" id="{3A457F94-A525-E745-87D6-A489A3697FC9}"/>
                  </a:ext>
                </a:extLst>
              </p:cNvPr>
              <p:cNvSpPr/>
              <p:nvPr userDrawn="1"/>
            </p:nvSpPr>
            <p:spPr>
              <a:xfrm>
                <a:off x="59941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EFC1B139-05CA-6C40-A084-B79E5C3B2402}"/>
                  </a:ext>
                </a:extLst>
              </p:cNvPr>
              <p:cNvSpPr/>
              <p:nvPr userDrawn="1"/>
            </p:nvSpPr>
            <p:spPr>
              <a:xfrm>
                <a:off x="611076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3" name="Ovaal 22">
                <a:extLst>
                  <a:ext uri="{FF2B5EF4-FFF2-40B4-BE49-F238E27FC236}">
                    <a16:creationId xmlns:a16="http://schemas.microsoft.com/office/drawing/2014/main" id="{6B6D632F-E878-864F-BA14-9B7CDEB60903}"/>
                  </a:ext>
                </a:extLst>
              </p:cNvPr>
              <p:cNvSpPr/>
              <p:nvPr userDrawn="1"/>
            </p:nvSpPr>
            <p:spPr>
              <a:xfrm>
                <a:off x="622736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Ovaal 23">
                <a:extLst>
                  <a:ext uri="{FF2B5EF4-FFF2-40B4-BE49-F238E27FC236}">
                    <a16:creationId xmlns:a16="http://schemas.microsoft.com/office/drawing/2014/main" id="{07638992-745D-134D-95AB-FB22A24472C1}"/>
                  </a:ext>
                </a:extLst>
              </p:cNvPr>
              <p:cNvSpPr/>
              <p:nvPr userDrawn="1"/>
            </p:nvSpPr>
            <p:spPr>
              <a:xfrm>
                <a:off x="634396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46AB58B2-AFE0-F043-8E7C-6D6A3AB62355}"/>
                  </a:ext>
                </a:extLst>
              </p:cNvPr>
              <p:cNvSpPr/>
              <p:nvPr userDrawn="1"/>
            </p:nvSpPr>
            <p:spPr>
              <a:xfrm>
                <a:off x="646056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6" name="Ovaal 25">
                <a:extLst>
                  <a:ext uri="{FF2B5EF4-FFF2-40B4-BE49-F238E27FC236}">
                    <a16:creationId xmlns:a16="http://schemas.microsoft.com/office/drawing/2014/main" id="{32573948-14F5-6A45-8740-EE606955064D}"/>
                  </a:ext>
                </a:extLst>
              </p:cNvPr>
              <p:cNvSpPr/>
              <p:nvPr userDrawn="1"/>
            </p:nvSpPr>
            <p:spPr>
              <a:xfrm>
                <a:off x="65771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EE5F510E-6459-1441-BED3-781449CB92D6}"/>
                  </a:ext>
                </a:extLst>
              </p:cNvPr>
              <p:cNvSpPr/>
              <p:nvPr userDrawn="1"/>
            </p:nvSpPr>
            <p:spPr>
              <a:xfrm>
                <a:off x="669376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8" name="Ovaal 27">
                <a:extLst>
                  <a:ext uri="{FF2B5EF4-FFF2-40B4-BE49-F238E27FC236}">
                    <a16:creationId xmlns:a16="http://schemas.microsoft.com/office/drawing/2014/main" id="{023B6D5D-3D90-9C47-BFD7-C0DB12ABAFD6}"/>
                  </a:ext>
                </a:extLst>
              </p:cNvPr>
              <p:cNvSpPr/>
              <p:nvPr userDrawn="1"/>
            </p:nvSpPr>
            <p:spPr>
              <a:xfrm>
                <a:off x="681036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9" name="Ovaal 28">
                <a:extLst>
                  <a:ext uri="{FF2B5EF4-FFF2-40B4-BE49-F238E27FC236}">
                    <a16:creationId xmlns:a16="http://schemas.microsoft.com/office/drawing/2014/main" id="{D471F0AA-D017-2549-B888-71E209610AC2}"/>
                  </a:ext>
                </a:extLst>
              </p:cNvPr>
              <p:cNvSpPr/>
              <p:nvPr userDrawn="1"/>
            </p:nvSpPr>
            <p:spPr>
              <a:xfrm>
                <a:off x="692696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0" name="Ovaal 29">
                <a:extLst>
                  <a:ext uri="{FF2B5EF4-FFF2-40B4-BE49-F238E27FC236}">
                    <a16:creationId xmlns:a16="http://schemas.microsoft.com/office/drawing/2014/main" id="{BF40AD9A-376A-6F4B-8DBE-6AC1A0AC727E}"/>
                  </a:ext>
                </a:extLst>
              </p:cNvPr>
              <p:cNvSpPr/>
              <p:nvPr userDrawn="1"/>
            </p:nvSpPr>
            <p:spPr>
              <a:xfrm>
                <a:off x="704356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1" name="Ovaal 30">
                <a:extLst>
                  <a:ext uri="{FF2B5EF4-FFF2-40B4-BE49-F238E27FC236}">
                    <a16:creationId xmlns:a16="http://schemas.microsoft.com/office/drawing/2014/main" id="{0FA67A79-424A-9048-8651-ECA03C4712A6}"/>
                  </a:ext>
                </a:extLst>
              </p:cNvPr>
              <p:cNvSpPr/>
              <p:nvPr userDrawn="1"/>
            </p:nvSpPr>
            <p:spPr>
              <a:xfrm>
                <a:off x="71601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84683F19-7EC7-0443-835D-2826A0F3FA6D}"/>
                  </a:ext>
                </a:extLst>
              </p:cNvPr>
              <p:cNvSpPr/>
              <p:nvPr userDrawn="1"/>
            </p:nvSpPr>
            <p:spPr>
              <a:xfrm>
                <a:off x="7276761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1E653F4C-DB82-0548-99B3-653D5F8046D4}"/>
                  </a:ext>
                </a:extLst>
              </p:cNvPr>
              <p:cNvSpPr/>
              <p:nvPr userDrawn="1"/>
            </p:nvSpPr>
            <p:spPr>
              <a:xfrm>
                <a:off x="7393360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4" name="Ovaal 33">
                <a:extLst>
                  <a:ext uri="{FF2B5EF4-FFF2-40B4-BE49-F238E27FC236}">
                    <a16:creationId xmlns:a16="http://schemas.microsoft.com/office/drawing/2014/main" id="{DFF45A9B-D922-DC4B-8D8F-B7D6DBA8ED41}"/>
                  </a:ext>
                </a:extLst>
              </p:cNvPr>
              <p:cNvSpPr/>
              <p:nvPr userDrawn="1"/>
            </p:nvSpPr>
            <p:spPr>
              <a:xfrm>
                <a:off x="7509959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5" name="Ovaal 34">
                <a:extLst>
                  <a:ext uri="{FF2B5EF4-FFF2-40B4-BE49-F238E27FC236}">
                    <a16:creationId xmlns:a16="http://schemas.microsoft.com/office/drawing/2014/main" id="{0253B66B-019F-FB42-9888-A527EE68B9F5}"/>
                  </a:ext>
                </a:extLst>
              </p:cNvPr>
              <p:cNvSpPr/>
              <p:nvPr userDrawn="1"/>
            </p:nvSpPr>
            <p:spPr>
              <a:xfrm>
                <a:off x="7626558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6" name="Ovaal 35">
                <a:extLst>
                  <a:ext uri="{FF2B5EF4-FFF2-40B4-BE49-F238E27FC236}">
                    <a16:creationId xmlns:a16="http://schemas.microsoft.com/office/drawing/2014/main" id="{72152FFF-F091-B744-A505-DB54C29A2ED0}"/>
                  </a:ext>
                </a:extLst>
              </p:cNvPr>
              <p:cNvSpPr/>
              <p:nvPr userDrawn="1"/>
            </p:nvSpPr>
            <p:spPr>
              <a:xfrm>
                <a:off x="77431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0E774F59-53C1-7A4F-91DA-F6F319E4803C}"/>
                  </a:ext>
                </a:extLst>
              </p:cNvPr>
              <p:cNvSpPr/>
              <p:nvPr userDrawn="1"/>
            </p:nvSpPr>
            <p:spPr>
              <a:xfrm>
                <a:off x="7859757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8" name="Ovaal 37">
                <a:extLst>
                  <a:ext uri="{FF2B5EF4-FFF2-40B4-BE49-F238E27FC236}">
                    <a16:creationId xmlns:a16="http://schemas.microsoft.com/office/drawing/2014/main" id="{6DF51A65-6C3F-A045-909E-94FEBAC827BC}"/>
                  </a:ext>
                </a:extLst>
              </p:cNvPr>
              <p:cNvSpPr/>
              <p:nvPr userDrawn="1"/>
            </p:nvSpPr>
            <p:spPr>
              <a:xfrm>
                <a:off x="797635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E4954575-D006-2945-8AE1-5E060DCB1447}"/>
                  </a:ext>
                </a:extLst>
              </p:cNvPr>
              <p:cNvSpPr/>
              <p:nvPr userDrawn="1"/>
            </p:nvSpPr>
            <p:spPr>
              <a:xfrm>
                <a:off x="8092955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0" name="Ovaal 39">
                <a:extLst>
                  <a:ext uri="{FF2B5EF4-FFF2-40B4-BE49-F238E27FC236}">
                    <a16:creationId xmlns:a16="http://schemas.microsoft.com/office/drawing/2014/main" id="{1CC456A0-BB01-C44C-9152-5A94634B39F6}"/>
                  </a:ext>
                </a:extLst>
              </p:cNvPr>
              <p:cNvSpPr/>
              <p:nvPr userDrawn="1"/>
            </p:nvSpPr>
            <p:spPr>
              <a:xfrm>
                <a:off x="82095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1" name="Ovaal 40">
                <a:extLst>
                  <a:ext uri="{FF2B5EF4-FFF2-40B4-BE49-F238E27FC236}">
                    <a16:creationId xmlns:a16="http://schemas.microsoft.com/office/drawing/2014/main" id="{B9705610-AE90-C942-9BE4-3C253DCCB048}"/>
                  </a:ext>
                </a:extLst>
              </p:cNvPr>
              <p:cNvSpPr/>
              <p:nvPr userDrawn="1"/>
            </p:nvSpPr>
            <p:spPr>
              <a:xfrm>
                <a:off x="8326154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2" name="Ovaal 41">
                <a:extLst>
                  <a:ext uri="{FF2B5EF4-FFF2-40B4-BE49-F238E27FC236}">
                    <a16:creationId xmlns:a16="http://schemas.microsoft.com/office/drawing/2014/main" id="{DCFC6E9A-9A90-FF4B-8421-BA04F968A7AF}"/>
                  </a:ext>
                </a:extLst>
              </p:cNvPr>
              <p:cNvSpPr/>
              <p:nvPr userDrawn="1"/>
            </p:nvSpPr>
            <p:spPr>
              <a:xfrm>
                <a:off x="8442753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3" name="Ovaal 42">
                <a:extLst>
                  <a:ext uri="{FF2B5EF4-FFF2-40B4-BE49-F238E27FC236}">
                    <a16:creationId xmlns:a16="http://schemas.microsoft.com/office/drawing/2014/main" id="{6C475522-7182-4443-B621-F1279F1EF986}"/>
                  </a:ext>
                </a:extLst>
              </p:cNvPr>
              <p:cNvSpPr/>
              <p:nvPr userDrawn="1"/>
            </p:nvSpPr>
            <p:spPr>
              <a:xfrm>
                <a:off x="8559352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D5D0A061-FB24-814A-9C2B-3219D6E11134}"/>
                  </a:ext>
                </a:extLst>
              </p:cNvPr>
              <p:cNvSpPr/>
              <p:nvPr userDrawn="1"/>
            </p:nvSpPr>
            <p:spPr>
              <a:xfrm>
                <a:off x="8675936" y="8724200"/>
                <a:ext cx="52628" cy="5262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</p:grpSp>
      </p:grpSp>
      <p:pic>
        <p:nvPicPr>
          <p:cNvPr id="124" name="Graphic 123">
            <a:extLst>
              <a:ext uri="{FF2B5EF4-FFF2-40B4-BE49-F238E27FC236}">
                <a16:creationId xmlns:a16="http://schemas.microsoft.com/office/drawing/2014/main" id="{3896957B-52CA-C245-AA08-78DD48954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5627" y="885279"/>
            <a:ext cx="308666" cy="308666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00305A5B-93DB-7C4A-8E4E-0301816A11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34485" y="885279"/>
            <a:ext cx="308666" cy="308666"/>
          </a:xfrm>
          <a:prstGeom prst="rect">
            <a:avLst/>
          </a:prstGeom>
        </p:spPr>
      </p:pic>
      <p:pic>
        <p:nvPicPr>
          <p:cNvPr id="128" name="Graphic 127">
            <a:extLst>
              <a:ext uri="{FF2B5EF4-FFF2-40B4-BE49-F238E27FC236}">
                <a16:creationId xmlns:a16="http://schemas.microsoft.com/office/drawing/2014/main" id="{10C6C611-A124-2847-A09D-6EFA62F7C67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5056" y="885279"/>
            <a:ext cx="308666" cy="30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1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antoorthema">
  <a:themeElements>
    <a:clrScheme name="Weggever 4">
      <a:dk1>
        <a:srgbClr val="404140"/>
      </a:dk1>
      <a:lt1>
        <a:srgbClr val="FFFFFF"/>
      </a:lt1>
      <a:dk2>
        <a:srgbClr val="000000"/>
      </a:dk2>
      <a:lt2>
        <a:srgbClr val="E7E6E6"/>
      </a:lt2>
      <a:accent1>
        <a:srgbClr val="225188"/>
      </a:accent1>
      <a:accent2>
        <a:srgbClr val="404040"/>
      </a:accent2>
      <a:accent3>
        <a:srgbClr val="C0C0C0"/>
      </a:accent3>
      <a:accent4>
        <a:srgbClr val="479FDE"/>
      </a:accent4>
      <a:accent5>
        <a:srgbClr val="225188"/>
      </a:accent5>
      <a:accent6>
        <a:srgbClr val="EAEAEA"/>
      </a:accent6>
      <a:hlink>
        <a:srgbClr val="005EBC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834</Words>
  <Application>Microsoft Office PowerPoint</Application>
  <PresentationFormat>Breedbeeld</PresentationFormat>
  <Paragraphs>134</Paragraphs>
  <Slides>17</Slides>
  <Notes>4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8" baseType="lpstr">
      <vt:lpstr>Arial</vt:lpstr>
      <vt:lpstr>Calibri</vt:lpstr>
      <vt:lpstr>Helvetica</vt:lpstr>
      <vt:lpstr>Segoe UI</vt:lpstr>
      <vt:lpstr>Segoe UI Black</vt:lpstr>
      <vt:lpstr>Segoe UI Light</vt:lpstr>
      <vt:lpstr>Trebuchet MS</vt:lpstr>
      <vt:lpstr>Wingdings</vt:lpstr>
      <vt:lpstr>Kantoorthema</vt:lpstr>
      <vt:lpstr>1_PPT Solutions</vt:lpstr>
      <vt:lpstr>think-cell Slide</vt:lpstr>
      <vt:lpstr>Titel van de presentatie</vt:lpstr>
      <vt:lpstr>Agenda</vt:lpstr>
      <vt:lpstr>ONS  BEDRIJF</vt:lpstr>
      <vt:lpstr>ONS TEAM</vt:lpstr>
      <vt:lpstr>MARKTONDERZOEK</vt:lpstr>
      <vt:lpstr>BELANGRIJKSTE CONCURRENTEN</vt:lpstr>
      <vt:lpstr>DOELGROEP</vt:lpstr>
      <vt:lpstr>De uitdaging</vt:lpstr>
      <vt:lpstr>ONZE OPLOSSINGEN</vt:lpstr>
      <vt:lpstr>TESTIMONIALS</vt:lpstr>
      <vt:lpstr>Marketing plan</vt:lpstr>
      <vt:lpstr>JAARCIJFERS</vt:lpstr>
      <vt:lpstr>PLAATS TITEL HIER (MAX. 2 REGELS)</vt:lpstr>
      <vt:lpstr>ONZE PARTNERS</vt:lpstr>
      <vt:lpstr>“IK BEN EEN GROOT FAN VAN  PPT SOLUTIONS, ZIJ MAKEN HELE GAVE PRESENTATIES.”</vt:lpstr>
      <vt:lpstr>BEDANKT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DONEC VITAE SAPIEN  LIBERO VENENATIS</dc:title>
  <dc:creator>Studio Serif</dc:creator>
  <cp:lastModifiedBy>Etienne David</cp:lastModifiedBy>
  <cp:revision>19</cp:revision>
  <dcterms:created xsi:type="dcterms:W3CDTF">2021-04-26T08:46:57Z</dcterms:created>
  <dcterms:modified xsi:type="dcterms:W3CDTF">2022-08-24T13:52:53Z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3150299</vt:lpwstr>
  </property>
  <property fmtid="{D5CDD505-2E9C-101B-9397-08002B2CF9AE}" name="NXPowerLiteSettings" pid="3">
    <vt:lpwstr>C900052003A000</vt:lpwstr>
  </property>
  <property fmtid="{D5CDD505-2E9C-101B-9397-08002B2CF9AE}" name="NXPowerLiteVersion" pid="4">
    <vt:lpwstr>D8.0.11</vt:lpwstr>
  </property>
</Properties>
</file>