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0" r:id="rId1"/>
    <p:sldMasterId id="2147484125" r:id="rId2"/>
  </p:sldMasterIdLst>
  <p:notesMasterIdLst>
    <p:notesMasterId r:id="rId6"/>
  </p:notesMasterIdLst>
  <p:sldIdLst>
    <p:sldId id="2191" r:id="rId3"/>
    <p:sldId id="715" r:id="rId4"/>
    <p:sldId id="2186" r:id="rId5"/>
  </p:sldIdLst>
  <p:sldSz cx="12192000" cy="6858000"/>
  <p:notesSz cx="6858000" cy="9144000"/>
  <p:custDataLst>
    <p:tags r:id="rId7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fsluiters" id="{398E5E5A-5772-42B8-A009-EC12A4515244}">
          <p14:sldIdLst>
            <p14:sldId id="2191"/>
            <p14:sldId id="715"/>
          </p14:sldIdLst>
        </p14:section>
        <p14:section name="Outro" id="{EF437475-1DE6-421C-82A3-CDB4204AB99C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ry Pereboom" initials="FP" lastIdx="11" clrIdx="0"/>
  <p:cmAuthor id="2" name="Reginald Berretty" initials="RB" lastIdx="8" clrIdx="1"/>
  <p:cmAuthor id="3" name="Naomi Bommezijn" initials="NB" lastIdx="12" clrIdx="2"/>
  <p:cmAuthor id="4" name="Michael Visser" initials="MV" lastIdx="12" clrIdx="3"/>
  <p:cmAuthor id="5" name="Etienne David" initials="ED" lastIdx="8" clrIdx="4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A5"/>
    <a:srgbClr val="DE3831"/>
    <a:srgbClr val="000000"/>
    <a:srgbClr val="0067A6"/>
    <a:srgbClr val="D90327"/>
    <a:srgbClr val="DE8400"/>
    <a:srgbClr val="FFFFFF"/>
    <a:srgbClr val="F29000"/>
    <a:srgbClr val="FEAA02"/>
    <a:srgbClr val="FDBC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9" autoAdjust="0"/>
    <p:restoredTop sz="86331" autoAdjust="0"/>
  </p:normalViewPr>
  <p:slideViewPr>
    <p:cSldViewPr snapToGrid="0">
      <p:cViewPr>
        <p:scale>
          <a:sx n="75" d="100"/>
          <a:sy n="75" d="100"/>
        </p:scale>
        <p:origin x="1638" y="804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82CE7-B801-44AC-A79C-63521DB70CFC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27345-4639-4BB8-86DD-B5751224C4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5980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slide (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"/>
          <p:cNvSpPr>
            <a:spLocks noGrp="1"/>
          </p:cNvSpPr>
          <p:nvPr>
            <p:ph type="pic" idx="13"/>
          </p:nvPr>
        </p:nvSpPr>
        <p:spPr>
          <a:xfrm>
            <a:off x="1" y="0"/>
            <a:ext cx="12191999" cy="6858000"/>
          </a:xfrm>
          <a:solidFill>
            <a:schemeClr val="bg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600" baseline="0"/>
            </a:lvl1pPr>
            <a:lvl2pPr marL="457204" indent="0">
              <a:buNone/>
              <a:defRPr sz="2800"/>
            </a:lvl2pPr>
            <a:lvl3pPr marL="914407" indent="0">
              <a:buNone/>
              <a:defRPr sz="2400"/>
            </a:lvl3pPr>
            <a:lvl4pPr marL="1371611" indent="0">
              <a:buNone/>
              <a:defRPr sz="2000"/>
            </a:lvl4pPr>
            <a:lvl5pPr marL="1828815" indent="0">
              <a:buNone/>
              <a:defRPr sz="2000"/>
            </a:lvl5pPr>
            <a:lvl6pPr marL="2286019" indent="0">
              <a:buNone/>
              <a:defRPr sz="2000"/>
            </a:lvl6pPr>
            <a:lvl7pPr marL="2743223" indent="0">
              <a:buNone/>
              <a:defRPr sz="2000"/>
            </a:lvl7pPr>
            <a:lvl8pPr marL="3200426" indent="0">
              <a:buNone/>
              <a:defRPr sz="2000"/>
            </a:lvl8pPr>
            <a:lvl9pPr marL="3657630" indent="0">
              <a:buNone/>
              <a:defRPr sz="2000"/>
            </a:lvl9pPr>
          </a:lstStyle>
          <a:p>
            <a:pPr lvl="0"/>
            <a:endParaRPr lang="nl-NL" noProof="0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4614A-2A76-415C-B12E-9D58E1BFDA45}" type="slidenum">
              <a:rPr lang="nl-NL" altLang="nl-NL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6488E0A-9324-0CA1-D953-E885DD2D06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68463" y="1538288"/>
            <a:ext cx="6154737" cy="4732337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974049F2-6A96-F288-09A9-DEFC841DCF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55800" y="1860551"/>
            <a:ext cx="5683250" cy="4051300"/>
          </a:xfrm>
          <a:prstGeom prst="roundRect">
            <a:avLst>
              <a:gd name="adj" fmla="val 2678"/>
            </a:avLst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693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(LEE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46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35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63921" y="1017026"/>
            <a:ext cx="10864158" cy="52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de-DE" dirty="0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63921" y="1763688"/>
            <a:ext cx="10864158" cy="476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de-DE" dirty="0"/>
              <a:t>Klik om de modelstijlen te bewerken</a:t>
            </a:r>
          </a:p>
          <a:p>
            <a:pPr lvl="1"/>
            <a:r>
              <a:rPr lang="nl-NL" altLang="de-DE" dirty="0"/>
              <a:t>Tweede niveau</a:t>
            </a:r>
          </a:p>
          <a:p>
            <a:pPr lvl="2"/>
            <a:r>
              <a:rPr lang="nl-NL" altLang="de-DE" dirty="0"/>
              <a:t>Derde niveau</a:t>
            </a:r>
          </a:p>
          <a:p>
            <a:pPr lvl="3"/>
            <a:r>
              <a:rPr lang="nl-NL" altLang="de-DE" dirty="0"/>
              <a:t>Vierde niveau</a:t>
            </a:r>
          </a:p>
          <a:p>
            <a:pPr lvl="4"/>
            <a:r>
              <a:rPr lang="nl-NL" altLang="de-DE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1" y="702940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702940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702940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D8E512E5-97EE-483E-A9CE-B4A6BD6F2E36}" type="slidenum">
              <a:rPr lang="nl-NL" altLang="nl-NL"/>
              <a:pPr>
                <a:defRPr/>
              </a:pPr>
              <a:t>‹nr.›</a:t>
            </a:fld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397293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129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1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1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rtl="0" eaLnBrk="0" fontAlgn="base" hangingPunct="0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7800" algn="l" rtl="0" eaLnBrk="0" fontAlgn="base" hangingPunct="0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tabLst>
          <a:tab pos="17780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7800" algn="l" rtl="0" eaLnBrk="0" fontAlgn="base" hangingPunct="0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355600" indent="-177800" algn="l" rtl="0" eaLnBrk="0" fontAlgn="base" hangingPunct="0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i="1" kern="1200">
          <a:solidFill>
            <a:srgbClr val="FF0000"/>
          </a:solidFill>
          <a:latin typeface="+mn-lt"/>
          <a:ea typeface="+mn-ea"/>
          <a:cs typeface="+mn-cs"/>
        </a:defRPr>
      </a:lvl4pPr>
      <a:lvl5pPr marL="0" indent="0" algn="l" rtl="0" eaLnBrk="0" fontAlgn="base" hangingPunct="0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9" indent="0" algn="l" defTabSz="91440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23" indent="0" algn="l" defTabSz="91440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6" indent="0" algn="l" defTabSz="91440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30" indent="0" algn="l" defTabSz="91440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4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7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1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5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9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23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6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30" algn="l" defTabSz="9144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210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12.sv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8CA8A1E4-1938-EFAB-7781-07246854EAD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8" b="6418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0C38F8-D880-5EE9-44D1-05DA709BA0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7A3E0512-2236-A552-151E-0CA6317A1623}"/>
              </a:ext>
            </a:extLst>
          </p:cNvPr>
          <p:cNvGrpSpPr/>
          <p:nvPr/>
        </p:nvGrpSpPr>
        <p:grpSpPr>
          <a:xfrm rot="1183687">
            <a:off x="8884278" y="3651253"/>
            <a:ext cx="2915003" cy="1556801"/>
            <a:chOff x="2095146" y="4346265"/>
            <a:chExt cx="3415853" cy="18242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B78009C-A584-6D8A-3266-C484ECACE84A}"/>
                </a:ext>
              </a:extLst>
            </p:cNvPr>
            <p:cNvSpPr/>
            <p:nvPr/>
          </p:nvSpPr>
          <p:spPr>
            <a:xfrm>
              <a:off x="2095146" y="4346265"/>
              <a:ext cx="3415853" cy="1819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8A8E032E-D57F-470D-1F2D-EBA841BD0AB3}"/>
                </a:ext>
              </a:extLst>
            </p:cNvPr>
            <p:cNvGrpSpPr/>
            <p:nvPr/>
          </p:nvGrpSpPr>
          <p:grpSpPr>
            <a:xfrm>
              <a:off x="2360996" y="4840851"/>
              <a:ext cx="2941985" cy="1329702"/>
              <a:chOff x="2360996" y="4840851"/>
              <a:chExt cx="2941985" cy="1329702"/>
            </a:xfrm>
          </p:grpSpPr>
          <p:sp>
            <p:nvSpPr>
              <p:cNvPr id="13" name="Tekstvak 12">
                <a:extLst>
                  <a:ext uri="{FF2B5EF4-FFF2-40B4-BE49-F238E27FC236}">
                    <a16:creationId xmlns:a16="http://schemas.microsoft.com/office/drawing/2014/main" id="{26320C35-F711-5C2B-EE05-FCE65DB0BBF7}"/>
                  </a:ext>
                </a:extLst>
              </p:cNvPr>
              <p:cNvSpPr txBox="1"/>
              <p:nvPr/>
            </p:nvSpPr>
            <p:spPr>
              <a:xfrm>
                <a:off x="3323975" y="4983529"/>
                <a:ext cx="1979006" cy="973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47B"/>
                    </a:solidFill>
                    <a:effectLst/>
                    <a:uLnTx/>
                    <a:uFillTx/>
                    <a:latin typeface="Segoe UI Light"/>
                    <a:ea typeface="+mn-ea"/>
                    <a:cs typeface="Arial" panose="020B0604020202020204" pitchFamily="34" charset="0"/>
                  </a:rPr>
                  <a:t>Naam bedrijf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A261"/>
                    </a:solidFill>
                    <a:effectLst/>
                    <a:uLnTx/>
                    <a:uFillTx/>
                    <a:latin typeface="Segoe UI Light"/>
                    <a:ea typeface="+mn-ea"/>
                    <a:cs typeface="Arial" panose="020B0604020202020204" pitchFamily="34" charset="0"/>
                  </a:rPr>
                  <a:t>Voornaam + achternaam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7070"/>
                    </a:solidFill>
                    <a:effectLst/>
                    <a:uLnTx/>
                    <a:uFillTx/>
                    <a:latin typeface="Segoe UI Light"/>
                    <a:ea typeface="+mn-ea"/>
                    <a:cs typeface="Arial" panose="020B0604020202020204" pitchFamily="34" charset="0"/>
                  </a:rPr>
                  <a:t>Functie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7070"/>
                    </a:solidFill>
                    <a:effectLst/>
                    <a:uLnTx/>
                    <a:uFillTx/>
                    <a:latin typeface="Segoe UI Light"/>
                    <a:ea typeface="+mn-ea"/>
                    <a:cs typeface="Arial" panose="020B0604020202020204" pitchFamily="34" charset="0"/>
                  </a:rPr>
                  <a:t>(m) +31 00 000 000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7070"/>
                    </a:solidFill>
                    <a:effectLst/>
                    <a:uLnTx/>
                    <a:uFillTx/>
                    <a:latin typeface="Segoe UI Light"/>
                    <a:ea typeface="+mn-ea"/>
                    <a:cs typeface="Arial" panose="020B0604020202020204" pitchFamily="34" charset="0"/>
                  </a:rPr>
                  <a:t>(e)  naam@e-mailadres.com</a:t>
                </a:r>
              </a:p>
            </p:txBody>
          </p:sp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2DCFC8ED-B6F0-A51A-7ED3-AD9B0C549D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360996" y="4840851"/>
                <a:ext cx="818334" cy="13297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2" name="Picture 21">
              <a:extLst>
                <a:ext uri="{FF2B5EF4-FFF2-40B4-BE49-F238E27FC236}">
                  <a16:creationId xmlns:a16="http://schemas.microsoft.com/office/drawing/2014/main" id="{EB737767-4D3A-409F-573A-105DFDBCC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37320" y="4436857"/>
              <a:ext cx="837928" cy="403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itel 1">
            <a:extLst>
              <a:ext uri="{FF2B5EF4-FFF2-40B4-BE49-F238E27FC236}">
                <a16:creationId xmlns:a16="http://schemas.microsoft.com/office/drawing/2014/main" id="{7BEC6DFA-AE1B-0736-279F-080ACD4FE7E8}"/>
              </a:ext>
            </a:extLst>
          </p:cNvPr>
          <p:cNvSpPr txBox="1">
            <a:spLocks/>
          </p:cNvSpPr>
          <p:nvPr/>
        </p:nvSpPr>
        <p:spPr>
          <a:xfrm>
            <a:off x="663921" y="638490"/>
            <a:ext cx="10864158" cy="527066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62000"/>
              </a:prst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i="0" kern="1200" spc="5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</a:rPr>
              <a:t>Afsluiting #1</a:t>
            </a:r>
          </a:p>
        </p:txBody>
      </p:sp>
      <p:pic>
        <p:nvPicPr>
          <p:cNvPr id="18" name="Tijdelijke aanduiding voor afbeelding 17" descr="Afbeelding met scène, lucht, buiten, weg&#10;&#10;Automatisch gegenereerde beschrijving">
            <a:extLst>
              <a:ext uri="{FF2B5EF4-FFF2-40B4-BE49-F238E27FC236}">
                <a16:creationId xmlns:a16="http://schemas.microsoft.com/office/drawing/2014/main" id="{4B234FD9-F45F-2689-07CB-DDE8C3C2C2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r="4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6061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1800000">
                                      <p:cBhvr>
                                        <p:cTn id="1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(REPLACE THIS IMAGE)"/>
          <p:cNvSpPr/>
          <p:nvPr/>
        </p:nvSpPr>
        <p:spPr>
          <a:xfrm>
            <a:off x="-5977" y="0"/>
            <a:ext cx="12203940" cy="6858000"/>
          </a:xfrm>
          <a:prstGeom prst="rect">
            <a:avLst/>
          </a:prstGeom>
          <a:blipFill dpi="0" rotWithShape="1">
            <a:blip r:embed="rId2"/>
            <a:srcRect/>
            <a:stretch>
              <a:fillRect l="-37" t="-22962" r="-37" b="229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" name="-"/>
          <p:cNvSpPr/>
          <p:nvPr/>
        </p:nvSpPr>
        <p:spPr>
          <a:xfrm flipH="1">
            <a:off x="-13" y="-10798"/>
            <a:ext cx="12197976" cy="252536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" name="-"/>
          <p:cNvSpPr/>
          <p:nvPr/>
        </p:nvSpPr>
        <p:spPr>
          <a:xfrm>
            <a:off x="-1423605" y="3505812"/>
            <a:ext cx="15580989" cy="4474712"/>
          </a:xfrm>
          <a:custGeom>
            <a:avLst/>
            <a:gdLst>
              <a:gd name="connsiteX0" fmla="*/ 0 w 14289206"/>
              <a:gd name="connsiteY0" fmla="*/ 0 h 4062636"/>
              <a:gd name="connsiteX1" fmla="*/ 14289206 w 14289206"/>
              <a:gd name="connsiteY1" fmla="*/ 0 h 4062636"/>
              <a:gd name="connsiteX2" fmla="*/ 14289206 w 14289206"/>
              <a:gd name="connsiteY2" fmla="*/ 4062636 h 4062636"/>
              <a:gd name="connsiteX3" fmla="*/ 0 w 14289206"/>
              <a:gd name="connsiteY3" fmla="*/ 4062636 h 4062636"/>
              <a:gd name="connsiteX4" fmla="*/ 0 w 14289206"/>
              <a:gd name="connsiteY4" fmla="*/ 0 h 4062636"/>
              <a:gd name="connsiteX0" fmla="*/ 87085 w 14289206"/>
              <a:gd name="connsiteY0" fmla="*/ 0 h 4585151"/>
              <a:gd name="connsiteX1" fmla="*/ 14289206 w 14289206"/>
              <a:gd name="connsiteY1" fmla="*/ 522515 h 4585151"/>
              <a:gd name="connsiteX2" fmla="*/ 14289206 w 14289206"/>
              <a:gd name="connsiteY2" fmla="*/ 4585151 h 4585151"/>
              <a:gd name="connsiteX3" fmla="*/ 0 w 14289206"/>
              <a:gd name="connsiteY3" fmla="*/ 4585151 h 4585151"/>
              <a:gd name="connsiteX4" fmla="*/ 87085 w 14289206"/>
              <a:gd name="connsiteY4" fmla="*/ 0 h 4585151"/>
              <a:gd name="connsiteX0" fmla="*/ 130628 w 14289206"/>
              <a:gd name="connsiteY0" fmla="*/ 0 h 4280351"/>
              <a:gd name="connsiteX1" fmla="*/ 14289206 w 14289206"/>
              <a:gd name="connsiteY1" fmla="*/ 217715 h 4280351"/>
              <a:gd name="connsiteX2" fmla="*/ 14289206 w 14289206"/>
              <a:gd name="connsiteY2" fmla="*/ 4280351 h 4280351"/>
              <a:gd name="connsiteX3" fmla="*/ 0 w 14289206"/>
              <a:gd name="connsiteY3" fmla="*/ 4280351 h 4280351"/>
              <a:gd name="connsiteX4" fmla="*/ 130628 w 14289206"/>
              <a:gd name="connsiteY4" fmla="*/ 0 h 4280351"/>
              <a:gd name="connsiteX0" fmla="*/ 188685 w 14289206"/>
              <a:gd name="connsiteY0" fmla="*/ 0 h 4469037"/>
              <a:gd name="connsiteX1" fmla="*/ 14289206 w 14289206"/>
              <a:gd name="connsiteY1" fmla="*/ 406401 h 4469037"/>
              <a:gd name="connsiteX2" fmla="*/ 14289206 w 14289206"/>
              <a:gd name="connsiteY2" fmla="*/ 4469037 h 4469037"/>
              <a:gd name="connsiteX3" fmla="*/ 0 w 14289206"/>
              <a:gd name="connsiteY3" fmla="*/ 4469037 h 4469037"/>
              <a:gd name="connsiteX4" fmla="*/ 188685 w 14289206"/>
              <a:gd name="connsiteY4" fmla="*/ 0 h 4469037"/>
              <a:gd name="connsiteX0" fmla="*/ 188685 w 14289206"/>
              <a:gd name="connsiteY0" fmla="*/ 0 h 4541608"/>
              <a:gd name="connsiteX1" fmla="*/ 14289206 w 14289206"/>
              <a:gd name="connsiteY1" fmla="*/ 478972 h 4541608"/>
              <a:gd name="connsiteX2" fmla="*/ 14289206 w 14289206"/>
              <a:gd name="connsiteY2" fmla="*/ 4541608 h 4541608"/>
              <a:gd name="connsiteX3" fmla="*/ 0 w 14289206"/>
              <a:gd name="connsiteY3" fmla="*/ 4541608 h 4541608"/>
              <a:gd name="connsiteX4" fmla="*/ 188685 w 14289206"/>
              <a:gd name="connsiteY4" fmla="*/ 0 h 4541608"/>
              <a:gd name="connsiteX0" fmla="*/ 566057 w 14666578"/>
              <a:gd name="connsiteY0" fmla="*/ 0 h 5049608"/>
              <a:gd name="connsiteX1" fmla="*/ 14666578 w 14666578"/>
              <a:gd name="connsiteY1" fmla="*/ 478972 h 5049608"/>
              <a:gd name="connsiteX2" fmla="*/ 14666578 w 14666578"/>
              <a:gd name="connsiteY2" fmla="*/ 4541608 h 5049608"/>
              <a:gd name="connsiteX3" fmla="*/ 0 w 14666578"/>
              <a:gd name="connsiteY3" fmla="*/ 5049608 h 5049608"/>
              <a:gd name="connsiteX4" fmla="*/ 566057 w 14666578"/>
              <a:gd name="connsiteY4" fmla="*/ 0 h 5049608"/>
              <a:gd name="connsiteX0" fmla="*/ 566057 w 15580978"/>
              <a:gd name="connsiteY0" fmla="*/ 0 h 5049608"/>
              <a:gd name="connsiteX1" fmla="*/ 14666578 w 15580978"/>
              <a:gd name="connsiteY1" fmla="*/ 478972 h 5049608"/>
              <a:gd name="connsiteX2" fmla="*/ 15580978 w 15580978"/>
              <a:gd name="connsiteY2" fmla="*/ 4977036 h 5049608"/>
              <a:gd name="connsiteX3" fmla="*/ 0 w 15580978"/>
              <a:gd name="connsiteY3" fmla="*/ 5049608 h 5049608"/>
              <a:gd name="connsiteX4" fmla="*/ 566057 w 15580978"/>
              <a:gd name="connsiteY4" fmla="*/ 0 h 5049608"/>
              <a:gd name="connsiteX0" fmla="*/ 435428 w 15580978"/>
              <a:gd name="connsiteY0" fmla="*/ 0 h 5267323"/>
              <a:gd name="connsiteX1" fmla="*/ 14666578 w 15580978"/>
              <a:gd name="connsiteY1" fmla="*/ 696687 h 5267323"/>
              <a:gd name="connsiteX2" fmla="*/ 15580978 w 15580978"/>
              <a:gd name="connsiteY2" fmla="*/ 5194751 h 5267323"/>
              <a:gd name="connsiteX3" fmla="*/ 0 w 15580978"/>
              <a:gd name="connsiteY3" fmla="*/ 5267323 h 5267323"/>
              <a:gd name="connsiteX4" fmla="*/ 435428 w 15580978"/>
              <a:gd name="connsiteY4" fmla="*/ 0 h 5267323"/>
              <a:gd name="connsiteX0" fmla="*/ 435428 w 15580978"/>
              <a:gd name="connsiteY0" fmla="*/ 0 h 5267323"/>
              <a:gd name="connsiteX1" fmla="*/ 15145549 w 15580978"/>
              <a:gd name="connsiteY1" fmla="*/ 1088573 h 5267323"/>
              <a:gd name="connsiteX2" fmla="*/ 15580978 w 15580978"/>
              <a:gd name="connsiteY2" fmla="*/ 5194751 h 5267323"/>
              <a:gd name="connsiteX3" fmla="*/ 0 w 15580978"/>
              <a:gd name="connsiteY3" fmla="*/ 5267323 h 5267323"/>
              <a:gd name="connsiteX4" fmla="*/ 435428 w 15580978"/>
              <a:gd name="connsiteY4" fmla="*/ 0 h 5267323"/>
              <a:gd name="connsiteX0" fmla="*/ 435428 w 15580978"/>
              <a:gd name="connsiteY0" fmla="*/ 0 h 5267323"/>
              <a:gd name="connsiteX1" fmla="*/ 15107449 w 15580978"/>
              <a:gd name="connsiteY1" fmla="*/ 936173 h 5267323"/>
              <a:gd name="connsiteX2" fmla="*/ 15580978 w 15580978"/>
              <a:gd name="connsiteY2" fmla="*/ 5194751 h 5267323"/>
              <a:gd name="connsiteX3" fmla="*/ 0 w 15580978"/>
              <a:gd name="connsiteY3" fmla="*/ 5267323 h 5267323"/>
              <a:gd name="connsiteX4" fmla="*/ 435428 w 15580978"/>
              <a:gd name="connsiteY4" fmla="*/ 0 h 5267323"/>
              <a:gd name="connsiteX0" fmla="*/ 435428 w 15580978"/>
              <a:gd name="connsiteY0" fmla="*/ 0 h 5267323"/>
              <a:gd name="connsiteX1" fmla="*/ 15107449 w 15580978"/>
              <a:gd name="connsiteY1" fmla="*/ 783773 h 5267323"/>
              <a:gd name="connsiteX2" fmla="*/ 15580978 w 15580978"/>
              <a:gd name="connsiteY2" fmla="*/ 5194751 h 5267323"/>
              <a:gd name="connsiteX3" fmla="*/ 0 w 15580978"/>
              <a:gd name="connsiteY3" fmla="*/ 5267323 h 5267323"/>
              <a:gd name="connsiteX4" fmla="*/ 435428 w 15580978"/>
              <a:gd name="connsiteY4" fmla="*/ 0 h 5267323"/>
              <a:gd name="connsiteX0" fmla="*/ 435428 w 15580978"/>
              <a:gd name="connsiteY0" fmla="*/ 0 h 5267323"/>
              <a:gd name="connsiteX1" fmla="*/ 15088399 w 15580978"/>
              <a:gd name="connsiteY1" fmla="*/ 898073 h 5267323"/>
              <a:gd name="connsiteX2" fmla="*/ 15580978 w 15580978"/>
              <a:gd name="connsiteY2" fmla="*/ 5194751 h 5267323"/>
              <a:gd name="connsiteX3" fmla="*/ 0 w 15580978"/>
              <a:gd name="connsiteY3" fmla="*/ 5267323 h 5267323"/>
              <a:gd name="connsiteX4" fmla="*/ 435428 w 15580978"/>
              <a:gd name="connsiteY4" fmla="*/ 0 h 5267323"/>
              <a:gd name="connsiteX0" fmla="*/ 454478 w 15580978"/>
              <a:gd name="connsiteY0" fmla="*/ 0 h 5438773"/>
              <a:gd name="connsiteX1" fmla="*/ 15088399 w 15580978"/>
              <a:gd name="connsiteY1" fmla="*/ 1069523 h 5438773"/>
              <a:gd name="connsiteX2" fmla="*/ 15580978 w 15580978"/>
              <a:gd name="connsiteY2" fmla="*/ 5366201 h 5438773"/>
              <a:gd name="connsiteX3" fmla="*/ 0 w 15580978"/>
              <a:gd name="connsiteY3" fmla="*/ 5438773 h 5438773"/>
              <a:gd name="connsiteX4" fmla="*/ 454478 w 15580978"/>
              <a:gd name="connsiteY4" fmla="*/ 0 h 5438773"/>
              <a:gd name="connsiteX0" fmla="*/ 498021 w 15580978"/>
              <a:gd name="connsiteY0" fmla="*/ 0 h 5482316"/>
              <a:gd name="connsiteX1" fmla="*/ 15088399 w 15580978"/>
              <a:gd name="connsiteY1" fmla="*/ 1113066 h 5482316"/>
              <a:gd name="connsiteX2" fmla="*/ 15580978 w 15580978"/>
              <a:gd name="connsiteY2" fmla="*/ 5409744 h 5482316"/>
              <a:gd name="connsiteX3" fmla="*/ 0 w 15580978"/>
              <a:gd name="connsiteY3" fmla="*/ 5482316 h 5482316"/>
              <a:gd name="connsiteX4" fmla="*/ 498021 w 15580978"/>
              <a:gd name="connsiteY4" fmla="*/ 0 h 5482316"/>
              <a:gd name="connsiteX0" fmla="*/ 570592 w 15580978"/>
              <a:gd name="connsiteY0" fmla="*/ 0 h 5482316"/>
              <a:gd name="connsiteX1" fmla="*/ 15088399 w 15580978"/>
              <a:gd name="connsiteY1" fmla="*/ 1113066 h 5482316"/>
              <a:gd name="connsiteX2" fmla="*/ 15580978 w 15580978"/>
              <a:gd name="connsiteY2" fmla="*/ 5409744 h 5482316"/>
              <a:gd name="connsiteX3" fmla="*/ 0 w 15580978"/>
              <a:gd name="connsiteY3" fmla="*/ 5482316 h 5482316"/>
              <a:gd name="connsiteX4" fmla="*/ 570592 w 15580978"/>
              <a:gd name="connsiteY4" fmla="*/ 0 h 5482316"/>
              <a:gd name="connsiteX0" fmla="*/ 0 w 15692558"/>
              <a:gd name="connsiteY0" fmla="*/ 0 h 5482316"/>
              <a:gd name="connsiteX1" fmla="*/ 15199979 w 15692558"/>
              <a:gd name="connsiteY1" fmla="*/ 1113066 h 5482316"/>
              <a:gd name="connsiteX2" fmla="*/ 15692558 w 15692558"/>
              <a:gd name="connsiteY2" fmla="*/ 5409744 h 5482316"/>
              <a:gd name="connsiteX3" fmla="*/ 111580 w 15692558"/>
              <a:gd name="connsiteY3" fmla="*/ 5482316 h 5482316"/>
              <a:gd name="connsiteX4" fmla="*/ 0 w 15692558"/>
              <a:gd name="connsiteY4" fmla="*/ 0 h 5482316"/>
              <a:gd name="connsiteX0" fmla="*/ 0 w 15808672"/>
              <a:gd name="connsiteY0" fmla="*/ 0 h 5558705"/>
              <a:gd name="connsiteX1" fmla="*/ 15316093 w 15808672"/>
              <a:gd name="connsiteY1" fmla="*/ 1189455 h 5558705"/>
              <a:gd name="connsiteX2" fmla="*/ 15808672 w 15808672"/>
              <a:gd name="connsiteY2" fmla="*/ 5486133 h 5558705"/>
              <a:gd name="connsiteX3" fmla="*/ 227694 w 15808672"/>
              <a:gd name="connsiteY3" fmla="*/ 5558705 h 5558705"/>
              <a:gd name="connsiteX4" fmla="*/ 0 w 15808672"/>
              <a:gd name="connsiteY4" fmla="*/ 0 h 5558705"/>
              <a:gd name="connsiteX0" fmla="*/ 0 w 15910272"/>
              <a:gd name="connsiteY0" fmla="*/ 0 h 5619818"/>
              <a:gd name="connsiteX1" fmla="*/ 15417693 w 15910272"/>
              <a:gd name="connsiteY1" fmla="*/ 1250568 h 5619818"/>
              <a:gd name="connsiteX2" fmla="*/ 15910272 w 15910272"/>
              <a:gd name="connsiteY2" fmla="*/ 5547246 h 5619818"/>
              <a:gd name="connsiteX3" fmla="*/ 329294 w 15910272"/>
              <a:gd name="connsiteY3" fmla="*/ 5619818 h 5619818"/>
              <a:gd name="connsiteX4" fmla="*/ 0 w 15910272"/>
              <a:gd name="connsiteY4" fmla="*/ 0 h 5619818"/>
              <a:gd name="connsiteX0" fmla="*/ 0 w 15910272"/>
              <a:gd name="connsiteY0" fmla="*/ 0 h 5619818"/>
              <a:gd name="connsiteX1" fmla="*/ 15474843 w 15910272"/>
              <a:gd name="connsiteY1" fmla="*/ 729209 h 5619818"/>
              <a:gd name="connsiteX2" fmla="*/ 15910272 w 15910272"/>
              <a:gd name="connsiteY2" fmla="*/ 5547246 h 5619818"/>
              <a:gd name="connsiteX3" fmla="*/ 329294 w 15910272"/>
              <a:gd name="connsiteY3" fmla="*/ 5619818 h 5619818"/>
              <a:gd name="connsiteX4" fmla="*/ 0 w 15910272"/>
              <a:gd name="connsiteY4" fmla="*/ 0 h 5619818"/>
              <a:gd name="connsiteX0" fmla="*/ 0 w 15719772"/>
              <a:gd name="connsiteY0" fmla="*/ 0 h 5018250"/>
              <a:gd name="connsiteX1" fmla="*/ 15284343 w 15719772"/>
              <a:gd name="connsiteY1" fmla="*/ 127641 h 5018250"/>
              <a:gd name="connsiteX2" fmla="*/ 15719772 w 15719772"/>
              <a:gd name="connsiteY2" fmla="*/ 4945678 h 5018250"/>
              <a:gd name="connsiteX3" fmla="*/ 138794 w 15719772"/>
              <a:gd name="connsiteY3" fmla="*/ 5018250 h 5018250"/>
              <a:gd name="connsiteX4" fmla="*/ 0 w 15719772"/>
              <a:gd name="connsiteY4" fmla="*/ 0 h 5018250"/>
              <a:gd name="connsiteX0" fmla="*/ 0 w 15700722"/>
              <a:gd name="connsiteY0" fmla="*/ 153091 h 4890609"/>
              <a:gd name="connsiteX1" fmla="*/ 15265293 w 15700722"/>
              <a:gd name="connsiteY1" fmla="*/ 0 h 4890609"/>
              <a:gd name="connsiteX2" fmla="*/ 15700722 w 15700722"/>
              <a:gd name="connsiteY2" fmla="*/ 4818037 h 4890609"/>
              <a:gd name="connsiteX3" fmla="*/ 119744 w 15700722"/>
              <a:gd name="connsiteY3" fmla="*/ 4890609 h 4890609"/>
              <a:gd name="connsiteX4" fmla="*/ 0 w 15700722"/>
              <a:gd name="connsiteY4" fmla="*/ 153091 h 4890609"/>
              <a:gd name="connsiteX0" fmla="*/ 0 w 15624522"/>
              <a:gd name="connsiteY0" fmla="*/ 313509 h 4890609"/>
              <a:gd name="connsiteX1" fmla="*/ 15189093 w 15624522"/>
              <a:gd name="connsiteY1" fmla="*/ 0 h 4890609"/>
              <a:gd name="connsiteX2" fmla="*/ 15624522 w 15624522"/>
              <a:gd name="connsiteY2" fmla="*/ 4818037 h 4890609"/>
              <a:gd name="connsiteX3" fmla="*/ 43544 w 15624522"/>
              <a:gd name="connsiteY3" fmla="*/ 4890609 h 4890609"/>
              <a:gd name="connsiteX4" fmla="*/ 0 w 15624522"/>
              <a:gd name="connsiteY4" fmla="*/ 313509 h 4890609"/>
              <a:gd name="connsiteX0" fmla="*/ 0 w 15624522"/>
              <a:gd name="connsiteY0" fmla="*/ 694502 h 5271602"/>
              <a:gd name="connsiteX1" fmla="*/ 15474843 w 15624522"/>
              <a:gd name="connsiteY1" fmla="*/ 0 h 5271602"/>
              <a:gd name="connsiteX2" fmla="*/ 15624522 w 15624522"/>
              <a:gd name="connsiteY2" fmla="*/ 5199030 h 5271602"/>
              <a:gd name="connsiteX3" fmla="*/ 43544 w 15624522"/>
              <a:gd name="connsiteY3" fmla="*/ 5271602 h 5271602"/>
              <a:gd name="connsiteX4" fmla="*/ 0 w 15624522"/>
              <a:gd name="connsiteY4" fmla="*/ 694502 h 5271602"/>
              <a:gd name="connsiteX0" fmla="*/ 0 w 15624522"/>
              <a:gd name="connsiteY0" fmla="*/ 935129 h 5512229"/>
              <a:gd name="connsiteX1" fmla="*/ 15436743 w 15624522"/>
              <a:gd name="connsiteY1" fmla="*/ 0 h 5512229"/>
              <a:gd name="connsiteX2" fmla="*/ 15624522 w 15624522"/>
              <a:gd name="connsiteY2" fmla="*/ 5439657 h 5512229"/>
              <a:gd name="connsiteX3" fmla="*/ 43544 w 15624522"/>
              <a:gd name="connsiteY3" fmla="*/ 5512229 h 5512229"/>
              <a:gd name="connsiteX4" fmla="*/ 0 w 15624522"/>
              <a:gd name="connsiteY4" fmla="*/ 935129 h 5512229"/>
              <a:gd name="connsiteX0" fmla="*/ 0 w 15586422"/>
              <a:gd name="connsiteY0" fmla="*/ 1095548 h 5512229"/>
              <a:gd name="connsiteX1" fmla="*/ 15398643 w 15586422"/>
              <a:gd name="connsiteY1" fmla="*/ 0 h 5512229"/>
              <a:gd name="connsiteX2" fmla="*/ 15586422 w 15586422"/>
              <a:gd name="connsiteY2" fmla="*/ 5439657 h 5512229"/>
              <a:gd name="connsiteX3" fmla="*/ 5444 w 15586422"/>
              <a:gd name="connsiteY3" fmla="*/ 5512229 h 5512229"/>
              <a:gd name="connsiteX4" fmla="*/ 0 w 15586422"/>
              <a:gd name="connsiteY4" fmla="*/ 1095548 h 5512229"/>
              <a:gd name="connsiteX0" fmla="*/ 0 w 15586422"/>
              <a:gd name="connsiteY0" fmla="*/ 1095548 h 5512229"/>
              <a:gd name="connsiteX1" fmla="*/ 15398643 w 15586422"/>
              <a:gd name="connsiteY1" fmla="*/ 0 h 5512229"/>
              <a:gd name="connsiteX2" fmla="*/ 15586422 w 15586422"/>
              <a:gd name="connsiteY2" fmla="*/ 5439657 h 5512229"/>
              <a:gd name="connsiteX3" fmla="*/ 5444 w 15586422"/>
              <a:gd name="connsiteY3" fmla="*/ 5512229 h 5512229"/>
              <a:gd name="connsiteX4" fmla="*/ 0 w 15586422"/>
              <a:gd name="connsiteY4" fmla="*/ 1095548 h 5512229"/>
              <a:gd name="connsiteX0" fmla="*/ 0 w 15586422"/>
              <a:gd name="connsiteY0" fmla="*/ 1175757 h 5512229"/>
              <a:gd name="connsiteX1" fmla="*/ 15398643 w 15586422"/>
              <a:gd name="connsiteY1" fmla="*/ 0 h 5512229"/>
              <a:gd name="connsiteX2" fmla="*/ 15586422 w 15586422"/>
              <a:gd name="connsiteY2" fmla="*/ 5439657 h 5512229"/>
              <a:gd name="connsiteX3" fmla="*/ 5444 w 15586422"/>
              <a:gd name="connsiteY3" fmla="*/ 5512229 h 5512229"/>
              <a:gd name="connsiteX4" fmla="*/ 0 w 15586422"/>
              <a:gd name="connsiteY4" fmla="*/ 1175757 h 5512229"/>
              <a:gd name="connsiteX0" fmla="*/ 51750 w 15581022"/>
              <a:gd name="connsiteY0" fmla="*/ 714554 h 5512229"/>
              <a:gd name="connsiteX1" fmla="*/ 15393243 w 15581022"/>
              <a:gd name="connsiteY1" fmla="*/ 0 h 5512229"/>
              <a:gd name="connsiteX2" fmla="*/ 15581022 w 15581022"/>
              <a:gd name="connsiteY2" fmla="*/ 5439657 h 5512229"/>
              <a:gd name="connsiteX3" fmla="*/ 44 w 15581022"/>
              <a:gd name="connsiteY3" fmla="*/ 5512229 h 5512229"/>
              <a:gd name="connsiteX4" fmla="*/ 51750 w 15581022"/>
              <a:gd name="connsiteY4" fmla="*/ 714554 h 5512229"/>
              <a:gd name="connsiteX0" fmla="*/ 51750 w 15581022"/>
              <a:gd name="connsiteY0" fmla="*/ 413770 h 5211445"/>
              <a:gd name="connsiteX1" fmla="*/ 15412293 w 15581022"/>
              <a:gd name="connsiteY1" fmla="*/ 0 h 5211445"/>
              <a:gd name="connsiteX2" fmla="*/ 15581022 w 15581022"/>
              <a:gd name="connsiteY2" fmla="*/ 5138873 h 5211445"/>
              <a:gd name="connsiteX3" fmla="*/ 44 w 15581022"/>
              <a:gd name="connsiteY3" fmla="*/ 5211445 h 5211445"/>
              <a:gd name="connsiteX4" fmla="*/ 51750 w 15581022"/>
              <a:gd name="connsiteY4" fmla="*/ 413770 h 5211445"/>
              <a:gd name="connsiteX0" fmla="*/ 51750 w 15581022"/>
              <a:gd name="connsiteY0" fmla="*/ 92934 h 4890609"/>
              <a:gd name="connsiteX1" fmla="*/ 15412293 w 15581022"/>
              <a:gd name="connsiteY1" fmla="*/ 0 h 4890609"/>
              <a:gd name="connsiteX2" fmla="*/ 15581022 w 15581022"/>
              <a:gd name="connsiteY2" fmla="*/ 4818037 h 4890609"/>
              <a:gd name="connsiteX3" fmla="*/ 44 w 15581022"/>
              <a:gd name="connsiteY3" fmla="*/ 4890609 h 4890609"/>
              <a:gd name="connsiteX4" fmla="*/ 51750 w 15581022"/>
              <a:gd name="connsiteY4" fmla="*/ 92934 h 4890609"/>
              <a:gd name="connsiteX0" fmla="*/ 51750 w 15581022"/>
              <a:gd name="connsiteY0" fmla="*/ 92934 h 4890609"/>
              <a:gd name="connsiteX1" fmla="*/ 15469443 w 15581022"/>
              <a:gd name="connsiteY1" fmla="*/ 0 h 4890609"/>
              <a:gd name="connsiteX2" fmla="*/ 15581022 w 15581022"/>
              <a:gd name="connsiteY2" fmla="*/ 4818037 h 4890609"/>
              <a:gd name="connsiteX3" fmla="*/ 44 w 15581022"/>
              <a:gd name="connsiteY3" fmla="*/ 4890609 h 4890609"/>
              <a:gd name="connsiteX4" fmla="*/ 51750 w 15581022"/>
              <a:gd name="connsiteY4" fmla="*/ 92934 h 4890609"/>
              <a:gd name="connsiteX0" fmla="*/ 242217 w 15580989"/>
              <a:gd name="connsiteY0" fmla="*/ 193195 h 4890609"/>
              <a:gd name="connsiteX1" fmla="*/ 15469410 w 15580989"/>
              <a:gd name="connsiteY1" fmla="*/ 0 h 4890609"/>
              <a:gd name="connsiteX2" fmla="*/ 15580989 w 15580989"/>
              <a:gd name="connsiteY2" fmla="*/ 4818037 h 4890609"/>
              <a:gd name="connsiteX3" fmla="*/ 11 w 15580989"/>
              <a:gd name="connsiteY3" fmla="*/ 4890609 h 4890609"/>
              <a:gd name="connsiteX4" fmla="*/ 242217 w 15580989"/>
              <a:gd name="connsiteY4" fmla="*/ 193195 h 4890609"/>
              <a:gd name="connsiteX0" fmla="*/ 242217 w 15580989"/>
              <a:gd name="connsiteY0" fmla="*/ 233300 h 4930714"/>
              <a:gd name="connsiteX1" fmla="*/ 15259860 w 15580989"/>
              <a:gd name="connsiteY1" fmla="*/ 0 h 4930714"/>
              <a:gd name="connsiteX2" fmla="*/ 15580989 w 15580989"/>
              <a:gd name="connsiteY2" fmla="*/ 4858142 h 4930714"/>
              <a:gd name="connsiteX3" fmla="*/ 11 w 15580989"/>
              <a:gd name="connsiteY3" fmla="*/ 4930714 h 4930714"/>
              <a:gd name="connsiteX4" fmla="*/ 242217 w 15580989"/>
              <a:gd name="connsiteY4" fmla="*/ 233300 h 4930714"/>
              <a:gd name="connsiteX0" fmla="*/ 242217 w 15580989"/>
              <a:gd name="connsiteY0" fmla="*/ 233300 h 4930714"/>
              <a:gd name="connsiteX1" fmla="*/ 14993160 w 15580989"/>
              <a:gd name="connsiteY1" fmla="*/ 0 h 4930714"/>
              <a:gd name="connsiteX2" fmla="*/ 15580989 w 15580989"/>
              <a:gd name="connsiteY2" fmla="*/ 4858142 h 4930714"/>
              <a:gd name="connsiteX3" fmla="*/ 11 w 15580989"/>
              <a:gd name="connsiteY3" fmla="*/ 4930714 h 4930714"/>
              <a:gd name="connsiteX4" fmla="*/ 242217 w 15580989"/>
              <a:gd name="connsiteY4" fmla="*/ 233300 h 4930714"/>
              <a:gd name="connsiteX0" fmla="*/ 242217 w 15580989"/>
              <a:gd name="connsiteY0" fmla="*/ 293457 h 4990871"/>
              <a:gd name="connsiteX1" fmla="*/ 14878860 w 15580989"/>
              <a:gd name="connsiteY1" fmla="*/ 0 h 4990871"/>
              <a:gd name="connsiteX2" fmla="*/ 15580989 w 15580989"/>
              <a:gd name="connsiteY2" fmla="*/ 4918299 h 4990871"/>
              <a:gd name="connsiteX3" fmla="*/ 11 w 15580989"/>
              <a:gd name="connsiteY3" fmla="*/ 4990871 h 4990871"/>
              <a:gd name="connsiteX4" fmla="*/ 242217 w 15580989"/>
              <a:gd name="connsiteY4" fmla="*/ 293457 h 4990871"/>
              <a:gd name="connsiteX0" fmla="*/ 242217 w 15580989"/>
              <a:gd name="connsiteY0" fmla="*/ 32777 h 4730191"/>
              <a:gd name="connsiteX1" fmla="*/ 14936010 w 15580989"/>
              <a:gd name="connsiteY1" fmla="*/ 0 h 4730191"/>
              <a:gd name="connsiteX2" fmla="*/ 15580989 w 15580989"/>
              <a:gd name="connsiteY2" fmla="*/ 4657619 h 4730191"/>
              <a:gd name="connsiteX3" fmla="*/ 11 w 15580989"/>
              <a:gd name="connsiteY3" fmla="*/ 4730191 h 4730191"/>
              <a:gd name="connsiteX4" fmla="*/ 242217 w 15580989"/>
              <a:gd name="connsiteY4" fmla="*/ 32777 h 4730191"/>
              <a:gd name="connsiteX0" fmla="*/ 242217 w 15580989"/>
              <a:gd name="connsiteY0" fmla="*/ 12725 h 4710139"/>
              <a:gd name="connsiteX1" fmla="*/ 14936010 w 15580989"/>
              <a:gd name="connsiteY1" fmla="*/ 0 h 4710139"/>
              <a:gd name="connsiteX2" fmla="*/ 15580989 w 15580989"/>
              <a:gd name="connsiteY2" fmla="*/ 4637567 h 4710139"/>
              <a:gd name="connsiteX3" fmla="*/ 11 w 15580989"/>
              <a:gd name="connsiteY3" fmla="*/ 4710139 h 4710139"/>
              <a:gd name="connsiteX4" fmla="*/ 242217 w 15580989"/>
              <a:gd name="connsiteY4" fmla="*/ 12725 h 4710139"/>
              <a:gd name="connsiteX0" fmla="*/ 242217 w 15580989"/>
              <a:gd name="connsiteY0" fmla="*/ 33421 h 4730835"/>
              <a:gd name="connsiteX1" fmla="*/ 7538655 w 15580989"/>
              <a:gd name="connsiteY1" fmla="*/ 0 h 4730835"/>
              <a:gd name="connsiteX2" fmla="*/ 14936010 w 15580989"/>
              <a:gd name="connsiteY2" fmla="*/ 20696 h 4730835"/>
              <a:gd name="connsiteX3" fmla="*/ 15580989 w 15580989"/>
              <a:gd name="connsiteY3" fmla="*/ 4658263 h 4730835"/>
              <a:gd name="connsiteX4" fmla="*/ 11 w 15580989"/>
              <a:gd name="connsiteY4" fmla="*/ 4730835 h 4730835"/>
              <a:gd name="connsiteX5" fmla="*/ 242217 w 15580989"/>
              <a:gd name="connsiteY5" fmla="*/ 33421 h 4730835"/>
              <a:gd name="connsiteX0" fmla="*/ 242217 w 15580989"/>
              <a:gd name="connsiteY0" fmla="*/ 12725 h 4710139"/>
              <a:gd name="connsiteX1" fmla="*/ 7557705 w 15580989"/>
              <a:gd name="connsiteY1" fmla="*/ 480611 h 4710139"/>
              <a:gd name="connsiteX2" fmla="*/ 14936010 w 15580989"/>
              <a:gd name="connsiteY2" fmla="*/ 0 h 4710139"/>
              <a:gd name="connsiteX3" fmla="*/ 15580989 w 15580989"/>
              <a:gd name="connsiteY3" fmla="*/ 4637567 h 4710139"/>
              <a:gd name="connsiteX4" fmla="*/ 11 w 15580989"/>
              <a:gd name="connsiteY4" fmla="*/ 4710139 h 4710139"/>
              <a:gd name="connsiteX5" fmla="*/ 242217 w 15580989"/>
              <a:gd name="connsiteY5" fmla="*/ 12725 h 4710139"/>
              <a:gd name="connsiteX0" fmla="*/ 242217 w 15580989"/>
              <a:gd name="connsiteY0" fmla="*/ 12725 h 4710139"/>
              <a:gd name="connsiteX1" fmla="*/ 7595805 w 15580989"/>
              <a:gd name="connsiteY1" fmla="*/ 340245 h 4710139"/>
              <a:gd name="connsiteX2" fmla="*/ 14936010 w 15580989"/>
              <a:gd name="connsiteY2" fmla="*/ 0 h 4710139"/>
              <a:gd name="connsiteX3" fmla="*/ 15580989 w 15580989"/>
              <a:gd name="connsiteY3" fmla="*/ 4637567 h 4710139"/>
              <a:gd name="connsiteX4" fmla="*/ 11 w 15580989"/>
              <a:gd name="connsiteY4" fmla="*/ 4710139 h 4710139"/>
              <a:gd name="connsiteX5" fmla="*/ 242217 w 15580989"/>
              <a:gd name="connsiteY5" fmla="*/ 12725 h 4710139"/>
              <a:gd name="connsiteX0" fmla="*/ 242217 w 15580989"/>
              <a:gd name="connsiteY0" fmla="*/ 12725 h 4710139"/>
              <a:gd name="connsiteX1" fmla="*/ 7595805 w 15580989"/>
              <a:gd name="connsiteY1" fmla="*/ 340245 h 4710139"/>
              <a:gd name="connsiteX2" fmla="*/ 14936010 w 15580989"/>
              <a:gd name="connsiteY2" fmla="*/ 0 h 4710139"/>
              <a:gd name="connsiteX3" fmla="*/ 15580989 w 15580989"/>
              <a:gd name="connsiteY3" fmla="*/ 4637567 h 4710139"/>
              <a:gd name="connsiteX4" fmla="*/ 11 w 15580989"/>
              <a:gd name="connsiteY4" fmla="*/ 4710139 h 4710139"/>
              <a:gd name="connsiteX5" fmla="*/ 242217 w 15580989"/>
              <a:gd name="connsiteY5" fmla="*/ 12725 h 4710139"/>
              <a:gd name="connsiteX0" fmla="*/ 242217 w 15580989"/>
              <a:gd name="connsiteY0" fmla="*/ 12725 h 4710139"/>
              <a:gd name="connsiteX1" fmla="*/ 7595805 w 15580989"/>
              <a:gd name="connsiteY1" fmla="*/ 340245 h 4710139"/>
              <a:gd name="connsiteX2" fmla="*/ 14936010 w 15580989"/>
              <a:gd name="connsiteY2" fmla="*/ 0 h 4710139"/>
              <a:gd name="connsiteX3" fmla="*/ 15580989 w 15580989"/>
              <a:gd name="connsiteY3" fmla="*/ 4637567 h 4710139"/>
              <a:gd name="connsiteX4" fmla="*/ 11 w 15580989"/>
              <a:gd name="connsiteY4" fmla="*/ 4710139 h 4710139"/>
              <a:gd name="connsiteX5" fmla="*/ 242217 w 15580989"/>
              <a:gd name="connsiteY5" fmla="*/ 12725 h 471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80989" h="4710139">
                <a:moveTo>
                  <a:pt x="242217" y="12725"/>
                </a:moveTo>
                <a:cubicBezTo>
                  <a:pt x="2693413" y="121898"/>
                  <a:pt x="4744559" y="331333"/>
                  <a:pt x="7595805" y="340245"/>
                </a:cubicBezTo>
                <a:cubicBezTo>
                  <a:pt x="10918840" y="327091"/>
                  <a:pt x="12489275" y="113415"/>
                  <a:pt x="14936010" y="0"/>
                </a:cubicBezTo>
                <a:lnTo>
                  <a:pt x="15580989" y="4637567"/>
                </a:lnTo>
                <a:lnTo>
                  <a:pt x="11" y="4710139"/>
                </a:lnTo>
                <a:cubicBezTo>
                  <a:pt x="-1804" y="3237912"/>
                  <a:pt x="244032" y="1484952"/>
                  <a:pt x="242217" y="1272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5" name="-"/>
          <p:cNvSpPr/>
          <p:nvPr/>
        </p:nvSpPr>
        <p:spPr>
          <a:xfrm>
            <a:off x="4827669" y="3672964"/>
            <a:ext cx="8191587" cy="3557578"/>
          </a:xfrm>
          <a:prstGeom prst="ellipse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6" name="-"/>
          <p:cNvSpPr/>
          <p:nvPr/>
        </p:nvSpPr>
        <p:spPr>
          <a:xfrm>
            <a:off x="7082016" y="5458686"/>
            <a:ext cx="3821435" cy="1371600"/>
          </a:xfrm>
          <a:prstGeom prst="ellipse">
            <a:avLst/>
          </a:prstGeom>
          <a:solidFill>
            <a:schemeClr val="tx1">
              <a:alpha val="7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7" name="-"/>
          <p:cNvSpPr/>
          <p:nvPr/>
        </p:nvSpPr>
        <p:spPr>
          <a:xfrm>
            <a:off x="5200014" y="4482499"/>
            <a:ext cx="7446897" cy="2489382"/>
          </a:xfrm>
          <a:prstGeom prst="ellipse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8" name="-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5552" y="1759919"/>
            <a:ext cx="6362411" cy="4823604"/>
          </a:xfrm>
          <a:prstGeom prst="rect">
            <a:avLst/>
          </a:prstGeom>
        </p:spPr>
      </p:pic>
      <p:sp>
        <p:nvSpPr>
          <p:cNvPr id="9" name="-"/>
          <p:cNvSpPr/>
          <p:nvPr/>
        </p:nvSpPr>
        <p:spPr>
          <a:xfrm rot="5400000">
            <a:off x="7864411" y="3158294"/>
            <a:ext cx="2117567" cy="2415531"/>
          </a:xfrm>
          <a:prstGeom prst="cloudCallout">
            <a:avLst>
              <a:gd name="adj1" fmla="val 47503"/>
              <a:gd name="adj2" fmla="val 68985"/>
            </a:avLst>
          </a:prstGeom>
          <a:solidFill>
            <a:srgbClr val="F0F0F0">
              <a:alpha val="2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0" name="-"/>
          <p:cNvSpPr/>
          <p:nvPr/>
        </p:nvSpPr>
        <p:spPr>
          <a:xfrm>
            <a:off x="7949359" y="3333790"/>
            <a:ext cx="1860346" cy="2189610"/>
          </a:xfrm>
          <a:prstGeom prst="cloudCallout">
            <a:avLst>
              <a:gd name="adj1" fmla="val -41886"/>
              <a:gd name="adj2" fmla="val -58370"/>
            </a:avLst>
          </a:prstGeom>
          <a:solidFill>
            <a:srgbClr val="F0F0F0">
              <a:alpha val="2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1" name="-"/>
          <p:cNvSpPr/>
          <p:nvPr/>
        </p:nvSpPr>
        <p:spPr>
          <a:xfrm rot="16200000">
            <a:off x="8122023" y="3234107"/>
            <a:ext cx="1808808" cy="2251998"/>
          </a:xfrm>
          <a:prstGeom prst="cloudCallout">
            <a:avLst>
              <a:gd name="adj1" fmla="val 52851"/>
              <a:gd name="adj2" fmla="val 67718"/>
            </a:avLst>
          </a:prstGeom>
          <a:solidFill>
            <a:srgbClr val="F0F0F0">
              <a:alpha val="2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2" name="-"/>
          <p:cNvSpPr/>
          <p:nvPr/>
        </p:nvSpPr>
        <p:spPr>
          <a:xfrm>
            <a:off x="7917782" y="3039433"/>
            <a:ext cx="2177904" cy="2348612"/>
          </a:xfrm>
          <a:prstGeom prst="cloudCallout">
            <a:avLst>
              <a:gd name="adj1" fmla="val 65486"/>
              <a:gd name="adj2" fmla="val 53582"/>
            </a:avLst>
          </a:prstGeom>
          <a:solidFill>
            <a:srgbClr val="F0F0F0">
              <a:alpha val="2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-"/>
          <p:cNvSpPr/>
          <p:nvPr/>
        </p:nvSpPr>
        <p:spPr>
          <a:xfrm rot="5400000">
            <a:off x="7859462" y="3005974"/>
            <a:ext cx="2117567" cy="2415531"/>
          </a:xfrm>
          <a:prstGeom prst="cloudCallout">
            <a:avLst>
              <a:gd name="adj1" fmla="val 47503"/>
              <a:gd name="adj2" fmla="val 68985"/>
            </a:avLst>
          </a:prstGeom>
          <a:solidFill>
            <a:srgbClr val="F0F0F0">
              <a:alpha val="2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4" name="-"/>
          <p:cNvSpPr/>
          <p:nvPr/>
        </p:nvSpPr>
        <p:spPr>
          <a:xfrm>
            <a:off x="7944410" y="3181470"/>
            <a:ext cx="1860346" cy="2189610"/>
          </a:xfrm>
          <a:prstGeom prst="cloudCallout">
            <a:avLst>
              <a:gd name="adj1" fmla="val -41886"/>
              <a:gd name="adj2" fmla="val -58370"/>
            </a:avLst>
          </a:prstGeom>
          <a:solidFill>
            <a:srgbClr val="F0F0F0">
              <a:alpha val="2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-"/>
          <p:cNvSpPr/>
          <p:nvPr/>
        </p:nvSpPr>
        <p:spPr>
          <a:xfrm rot="16200000">
            <a:off x="8117075" y="3081786"/>
            <a:ext cx="1808808" cy="2251998"/>
          </a:xfrm>
          <a:prstGeom prst="cloudCallout">
            <a:avLst>
              <a:gd name="adj1" fmla="val 52851"/>
              <a:gd name="adj2" fmla="val 67718"/>
            </a:avLst>
          </a:prstGeom>
          <a:solidFill>
            <a:srgbClr val="F0F0F0">
              <a:alpha val="2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6" name="-"/>
          <p:cNvSpPr/>
          <p:nvPr/>
        </p:nvSpPr>
        <p:spPr>
          <a:xfrm>
            <a:off x="7912833" y="2887112"/>
            <a:ext cx="2177904" cy="2348612"/>
          </a:xfrm>
          <a:prstGeom prst="cloudCallout">
            <a:avLst>
              <a:gd name="adj1" fmla="val 65486"/>
              <a:gd name="adj2" fmla="val 53582"/>
            </a:avLst>
          </a:prstGeom>
          <a:solidFill>
            <a:srgbClr val="F0F0F0">
              <a:alpha val="2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17" name="-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5552" y="2523693"/>
            <a:ext cx="6362411" cy="405983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1" name="(REPLACE THIS LOGO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381" y="3857753"/>
            <a:ext cx="1616694" cy="956818"/>
          </a:xfrm>
          <a:prstGeom prst="rect">
            <a:avLst/>
          </a:prstGeom>
        </p:spPr>
      </p:pic>
      <p:grpSp>
        <p:nvGrpSpPr>
          <p:cNvPr id="105" name="Groep 104">
            <a:extLst>
              <a:ext uri="{FF2B5EF4-FFF2-40B4-BE49-F238E27FC236}">
                <a16:creationId xmlns:a16="http://schemas.microsoft.com/office/drawing/2014/main" id="{E6BBC6FB-3D9C-4AD2-8AE1-1ABAE5A65851}"/>
              </a:ext>
            </a:extLst>
          </p:cNvPr>
          <p:cNvGrpSpPr/>
          <p:nvPr/>
        </p:nvGrpSpPr>
        <p:grpSpPr>
          <a:xfrm>
            <a:off x="730069" y="4982293"/>
            <a:ext cx="291464" cy="427341"/>
            <a:chOff x="6163623" y="1956628"/>
            <a:chExt cx="437400" cy="641316"/>
          </a:xfrm>
        </p:grpSpPr>
        <p:sp>
          <p:nvSpPr>
            <p:cNvPr id="106" name="Ovaal 105">
              <a:extLst>
                <a:ext uri="{FF2B5EF4-FFF2-40B4-BE49-F238E27FC236}">
                  <a16:creationId xmlns:a16="http://schemas.microsoft.com/office/drawing/2014/main" id="{BC93D8E4-CA80-4BBD-BBD0-3B461D00EB0A}"/>
                </a:ext>
              </a:extLst>
            </p:cNvPr>
            <p:cNvSpPr/>
            <p:nvPr/>
          </p:nvSpPr>
          <p:spPr>
            <a:xfrm>
              <a:off x="6299552" y="2516448"/>
              <a:ext cx="165542" cy="81496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107" name="Freeform 6">
              <a:extLst>
                <a:ext uri="{FF2B5EF4-FFF2-40B4-BE49-F238E27FC236}">
                  <a16:creationId xmlns:a16="http://schemas.microsoft.com/office/drawing/2014/main" id="{3FA77D0E-6E13-401E-8AD1-2825153DEA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3623" y="1956628"/>
              <a:ext cx="437400" cy="597490"/>
            </a:xfrm>
            <a:custGeom>
              <a:avLst/>
              <a:gdLst>
                <a:gd name="T0" fmla="*/ 1232 w 2751"/>
                <a:gd name="T1" fmla="*/ 680 h 3764"/>
                <a:gd name="T2" fmla="*/ 1035 w 2751"/>
                <a:gd name="T3" fmla="*/ 753 h 3764"/>
                <a:gd name="T4" fmla="*/ 870 w 2751"/>
                <a:gd name="T5" fmla="*/ 876 h 3764"/>
                <a:gd name="T6" fmla="*/ 747 w 2751"/>
                <a:gd name="T7" fmla="*/ 1043 h 3764"/>
                <a:gd name="T8" fmla="*/ 676 w 2751"/>
                <a:gd name="T9" fmla="*/ 1240 h 3764"/>
                <a:gd name="T10" fmla="*/ 664 w 2751"/>
                <a:gd name="T11" fmla="*/ 1459 h 3764"/>
                <a:gd name="T12" fmla="*/ 717 w 2751"/>
                <a:gd name="T13" fmla="*/ 1665 h 3764"/>
                <a:gd name="T14" fmla="*/ 824 w 2751"/>
                <a:gd name="T15" fmla="*/ 1843 h 3764"/>
                <a:gd name="T16" fmla="*/ 976 w 2751"/>
                <a:gd name="T17" fmla="*/ 1982 h 3764"/>
                <a:gd name="T18" fmla="*/ 1163 w 2751"/>
                <a:gd name="T19" fmla="*/ 2073 h 3764"/>
                <a:gd name="T20" fmla="*/ 1376 w 2751"/>
                <a:gd name="T21" fmla="*/ 2105 h 3764"/>
                <a:gd name="T22" fmla="*/ 1588 w 2751"/>
                <a:gd name="T23" fmla="*/ 2073 h 3764"/>
                <a:gd name="T24" fmla="*/ 1774 w 2751"/>
                <a:gd name="T25" fmla="*/ 1982 h 3764"/>
                <a:gd name="T26" fmla="*/ 1926 w 2751"/>
                <a:gd name="T27" fmla="*/ 1843 h 3764"/>
                <a:gd name="T28" fmla="*/ 2034 w 2751"/>
                <a:gd name="T29" fmla="*/ 1665 h 3764"/>
                <a:gd name="T30" fmla="*/ 2086 w 2751"/>
                <a:gd name="T31" fmla="*/ 1459 h 3764"/>
                <a:gd name="T32" fmla="*/ 2076 w 2751"/>
                <a:gd name="T33" fmla="*/ 1240 h 3764"/>
                <a:gd name="T34" fmla="*/ 2004 w 2751"/>
                <a:gd name="T35" fmla="*/ 1043 h 3764"/>
                <a:gd name="T36" fmla="*/ 1881 w 2751"/>
                <a:gd name="T37" fmla="*/ 876 h 3764"/>
                <a:gd name="T38" fmla="*/ 1716 w 2751"/>
                <a:gd name="T39" fmla="*/ 753 h 3764"/>
                <a:gd name="T40" fmla="*/ 1519 w 2751"/>
                <a:gd name="T41" fmla="*/ 680 h 3764"/>
                <a:gd name="T42" fmla="*/ 1376 w 2751"/>
                <a:gd name="T43" fmla="*/ 0 h 3764"/>
                <a:gd name="T44" fmla="*/ 1664 w 2751"/>
                <a:gd name="T45" fmla="*/ 31 h 3764"/>
                <a:gd name="T46" fmla="*/ 1932 w 2751"/>
                <a:gd name="T47" fmla="*/ 119 h 3764"/>
                <a:gd name="T48" fmla="*/ 2173 w 2751"/>
                <a:gd name="T49" fmla="*/ 256 h 3764"/>
                <a:gd name="T50" fmla="*/ 2379 w 2751"/>
                <a:gd name="T51" fmla="*/ 440 h 3764"/>
                <a:gd name="T52" fmla="*/ 2547 w 2751"/>
                <a:gd name="T53" fmla="*/ 660 h 3764"/>
                <a:gd name="T54" fmla="*/ 2669 w 2751"/>
                <a:gd name="T55" fmla="*/ 912 h 3764"/>
                <a:gd name="T56" fmla="*/ 2737 w 2751"/>
                <a:gd name="T57" fmla="*/ 1190 h 3764"/>
                <a:gd name="T58" fmla="*/ 2748 w 2751"/>
                <a:gd name="T59" fmla="*/ 1484 h 3764"/>
                <a:gd name="T60" fmla="*/ 2698 w 2751"/>
                <a:gd name="T61" fmla="*/ 1770 h 3764"/>
                <a:gd name="T62" fmla="*/ 2590 w 2751"/>
                <a:gd name="T63" fmla="*/ 2039 h 3764"/>
                <a:gd name="T64" fmla="*/ 2452 w 2751"/>
                <a:gd name="T65" fmla="*/ 2302 h 3764"/>
                <a:gd name="T66" fmla="*/ 2299 w 2751"/>
                <a:gd name="T67" fmla="*/ 2561 h 3764"/>
                <a:gd name="T68" fmla="*/ 2138 w 2751"/>
                <a:gd name="T69" fmla="*/ 2809 h 3764"/>
                <a:gd name="T70" fmla="*/ 1976 w 2751"/>
                <a:gd name="T71" fmla="*/ 3043 h 3764"/>
                <a:gd name="T72" fmla="*/ 1819 w 2751"/>
                <a:gd name="T73" fmla="*/ 3255 h 3764"/>
                <a:gd name="T74" fmla="*/ 1676 w 2751"/>
                <a:gd name="T75" fmla="*/ 3441 h 3764"/>
                <a:gd name="T76" fmla="*/ 1553 w 2751"/>
                <a:gd name="T77" fmla="*/ 3594 h 3764"/>
                <a:gd name="T78" fmla="*/ 1458 w 2751"/>
                <a:gd name="T79" fmla="*/ 3708 h 3764"/>
                <a:gd name="T80" fmla="*/ 1398 w 2751"/>
                <a:gd name="T81" fmla="*/ 3761 h 3764"/>
                <a:gd name="T82" fmla="*/ 1343 w 2751"/>
                <a:gd name="T83" fmla="*/ 3757 h 3764"/>
                <a:gd name="T84" fmla="*/ 1293 w 2751"/>
                <a:gd name="T85" fmla="*/ 3708 h 3764"/>
                <a:gd name="T86" fmla="*/ 1198 w 2751"/>
                <a:gd name="T87" fmla="*/ 3594 h 3764"/>
                <a:gd name="T88" fmla="*/ 1074 w 2751"/>
                <a:gd name="T89" fmla="*/ 3441 h 3764"/>
                <a:gd name="T90" fmla="*/ 932 w 2751"/>
                <a:gd name="T91" fmla="*/ 3255 h 3764"/>
                <a:gd name="T92" fmla="*/ 775 w 2751"/>
                <a:gd name="T93" fmla="*/ 3043 h 3764"/>
                <a:gd name="T94" fmla="*/ 612 w 2751"/>
                <a:gd name="T95" fmla="*/ 2809 h 3764"/>
                <a:gd name="T96" fmla="*/ 451 w 2751"/>
                <a:gd name="T97" fmla="*/ 2561 h 3764"/>
                <a:gd name="T98" fmla="*/ 298 w 2751"/>
                <a:gd name="T99" fmla="*/ 2302 h 3764"/>
                <a:gd name="T100" fmla="*/ 161 w 2751"/>
                <a:gd name="T101" fmla="*/ 2039 h 3764"/>
                <a:gd name="T102" fmla="*/ 53 w 2751"/>
                <a:gd name="T103" fmla="*/ 1770 h 3764"/>
                <a:gd name="T104" fmla="*/ 3 w 2751"/>
                <a:gd name="T105" fmla="*/ 1484 h 3764"/>
                <a:gd name="T106" fmla="*/ 14 w 2751"/>
                <a:gd name="T107" fmla="*/ 1190 h 3764"/>
                <a:gd name="T108" fmla="*/ 82 w 2751"/>
                <a:gd name="T109" fmla="*/ 912 h 3764"/>
                <a:gd name="T110" fmla="*/ 204 w 2751"/>
                <a:gd name="T111" fmla="*/ 660 h 3764"/>
                <a:gd name="T112" fmla="*/ 371 w 2751"/>
                <a:gd name="T113" fmla="*/ 440 h 3764"/>
                <a:gd name="T114" fmla="*/ 578 w 2751"/>
                <a:gd name="T115" fmla="*/ 256 h 3764"/>
                <a:gd name="T116" fmla="*/ 819 w 2751"/>
                <a:gd name="T117" fmla="*/ 119 h 3764"/>
                <a:gd name="T118" fmla="*/ 1087 w 2751"/>
                <a:gd name="T119" fmla="*/ 31 h 3764"/>
                <a:gd name="T120" fmla="*/ 1376 w 2751"/>
                <a:gd name="T121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1" h="3764">
                  <a:moveTo>
                    <a:pt x="1376" y="666"/>
                  </a:moveTo>
                  <a:lnTo>
                    <a:pt x="1303" y="670"/>
                  </a:lnTo>
                  <a:lnTo>
                    <a:pt x="1232" y="680"/>
                  </a:lnTo>
                  <a:lnTo>
                    <a:pt x="1163" y="698"/>
                  </a:lnTo>
                  <a:lnTo>
                    <a:pt x="1097" y="722"/>
                  </a:lnTo>
                  <a:lnTo>
                    <a:pt x="1035" y="753"/>
                  </a:lnTo>
                  <a:lnTo>
                    <a:pt x="976" y="789"/>
                  </a:lnTo>
                  <a:lnTo>
                    <a:pt x="921" y="831"/>
                  </a:lnTo>
                  <a:lnTo>
                    <a:pt x="870" y="876"/>
                  </a:lnTo>
                  <a:lnTo>
                    <a:pt x="824" y="928"/>
                  </a:lnTo>
                  <a:lnTo>
                    <a:pt x="783" y="984"/>
                  </a:lnTo>
                  <a:lnTo>
                    <a:pt x="747" y="1043"/>
                  </a:lnTo>
                  <a:lnTo>
                    <a:pt x="717" y="1106"/>
                  </a:lnTo>
                  <a:lnTo>
                    <a:pt x="693" y="1172"/>
                  </a:lnTo>
                  <a:lnTo>
                    <a:pt x="676" y="1240"/>
                  </a:lnTo>
                  <a:lnTo>
                    <a:pt x="664" y="1312"/>
                  </a:lnTo>
                  <a:lnTo>
                    <a:pt x="661" y="1385"/>
                  </a:lnTo>
                  <a:lnTo>
                    <a:pt x="664" y="1459"/>
                  </a:lnTo>
                  <a:lnTo>
                    <a:pt x="676" y="1530"/>
                  </a:lnTo>
                  <a:lnTo>
                    <a:pt x="693" y="1599"/>
                  </a:lnTo>
                  <a:lnTo>
                    <a:pt x="717" y="1665"/>
                  </a:lnTo>
                  <a:lnTo>
                    <a:pt x="747" y="1728"/>
                  </a:lnTo>
                  <a:lnTo>
                    <a:pt x="783" y="1788"/>
                  </a:lnTo>
                  <a:lnTo>
                    <a:pt x="824" y="1843"/>
                  </a:lnTo>
                  <a:lnTo>
                    <a:pt x="870" y="1894"/>
                  </a:lnTo>
                  <a:lnTo>
                    <a:pt x="921" y="1941"/>
                  </a:lnTo>
                  <a:lnTo>
                    <a:pt x="976" y="1982"/>
                  </a:lnTo>
                  <a:lnTo>
                    <a:pt x="1035" y="2018"/>
                  </a:lnTo>
                  <a:lnTo>
                    <a:pt x="1097" y="2048"/>
                  </a:lnTo>
                  <a:lnTo>
                    <a:pt x="1163" y="2073"/>
                  </a:lnTo>
                  <a:lnTo>
                    <a:pt x="1232" y="2090"/>
                  </a:lnTo>
                  <a:lnTo>
                    <a:pt x="1303" y="2102"/>
                  </a:lnTo>
                  <a:lnTo>
                    <a:pt x="1376" y="2105"/>
                  </a:lnTo>
                  <a:lnTo>
                    <a:pt x="1449" y="2102"/>
                  </a:lnTo>
                  <a:lnTo>
                    <a:pt x="1519" y="2090"/>
                  </a:lnTo>
                  <a:lnTo>
                    <a:pt x="1588" y="2073"/>
                  </a:lnTo>
                  <a:lnTo>
                    <a:pt x="1654" y="2048"/>
                  </a:lnTo>
                  <a:lnTo>
                    <a:pt x="1716" y="2018"/>
                  </a:lnTo>
                  <a:lnTo>
                    <a:pt x="1774" y="1982"/>
                  </a:lnTo>
                  <a:lnTo>
                    <a:pt x="1830" y="1941"/>
                  </a:lnTo>
                  <a:lnTo>
                    <a:pt x="1881" y="1894"/>
                  </a:lnTo>
                  <a:lnTo>
                    <a:pt x="1926" y="1843"/>
                  </a:lnTo>
                  <a:lnTo>
                    <a:pt x="1968" y="1788"/>
                  </a:lnTo>
                  <a:lnTo>
                    <a:pt x="2004" y="1728"/>
                  </a:lnTo>
                  <a:lnTo>
                    <a:pt x="2034" y="1665"/>
                  </a:lnTo>
                  <a:lnTo>
                    <a:pt x="2058" y="1599"/>
                  </a:lnTo>
                  <a:lnTo>
                    <a:pt x="2076" y="1530"/>
                  </a:lnTo>
                  <a:lnTo>
                    <a:pt x="2086" y="1459"/>
                  </a:lnTo>
                  <a:lnTo>
                    <a:pt x="2089" y="1385"/>
                  </a:lnTo>
                  <a:lnTo>
                    <a:pt x="2086" y="1312"/>
                  </a:lnTo>
                  <a:lnTo>
                    <a:pt x="2076" y="1240"/>
                  </a:lnTo>
                  <a:lnTo>
                    <a:pt x="2058" y="1172"/>
                  </a:lnTo>
                  <a:lnTo>
                    <a:pt x="2034" y="1106"/>
                  </a:lnTo>
                  <a:lnTo>
                    <a:pt x="2004" y="1043"/>
                  </a:lnTo>
                  <a:lnTo>
                    <a:pt x="1968" y="984"/>
                  </a:lnTo>
                  <a:lnTo>
                    <a:pt x="1926" y="928"/>
                  </a:lnTo>
                  <a:lnTo>
                    <a:pt x="1881" y="876"/>
                  </a:lnTo>
                  <a:lnTo>
                    <a:pt x="1830" y="831"/>
                  </a:lnTo>
                  <a:lnTo>
                    <a:pt x="1774" y="789"/>
                  </a:lnTo>
                  <a:lnTo>
                    <a:pt x="1716" y="753"/>
                  </a:lnTo>
                  <a:lnTo>
                    <a:pt x="1654" y="722"/>
                  </a:lnTo>
                  <a:lnTo>
                    <a:pt x="1588" y="698"/>
                  </a:lnTo>
                  <a:lnTo>
                    <a:pt x="1519" y="680"/>
                  </a:lnTo>
                  <a:lnTo>
                    <a:pt x="1449" y="670"/>
                  </a:lnTo>
                  <a:lnTo>
                    <a:pt x="1376" y="666"/>
                  </a:lnTo>
                  <a:close/>
                  <a:moveTo>
                    <a:pt x="1376" y="0"/>
                  </a:moveTo>
                  <a:lnTo>
                    <a:pt x="1473" y="3"/>
                  </a:lnTo>
                  <a:lnTo>
                    <a:pt x="1570" y="14"/>
                  </a:lnTo>
                  <a:lnTo>
                    <a:pt x="1664" y="31"/>
                  </a:lnTo>
                  <a:lnTo>
                    <a:pt x="1756" y="53"/>
                  </a:lnTo>
                  <a:lnTo>
                    <a:pt x="1845" y="84"/>
                  </a:lnTo>
                  <a:lnTo>
                    <a:pt x="1932" y="119"/>
                  </a:lnTo>
                  <a:lnTo>
                    <a:pt x="2015" y="160"/>
                  </a:lnTo>
                  <a:lnTo>
                    <a:pt x="2095" y="205"/>
                  </a:lnTo>
                  <a:lnTo>
                    <a:pt x="2173" y="256"/>
                  </a:lnTo>
                  <a:lnTo>
                    <a:pt x="2246" y="313"/>
                  </a:lnTo>
                  <a:lnTo>
                    <a:pt x="2314" y="374"/>
                  </a:lnTo>
                  <a:lnTo>
                    <a:pt x="2379" y="440"/>
                  </a:lnTo>
                  <a:lnTo>
                    <a:pt x="2441" y="509"/>
                  </a:lnTo>
                  <a:lnTo>
                    <a:pt x="2496" y="583"/>
                  </a:lnTo>
                  <a:lnTo>
                    <a:pt x="2547" y="660"/>
                  </a:lnTo>
                  <a:lnTo>
                    <a:pt x="2594" y="741"/>
                  </a:lnTo>
                  <a:lnTo>
                    <a:pt x="2634" y="825"/>
                  </a:lnTo>
                  <a:lnTo>
                    <a:pt x="2669" y="912"/>
                  </a:lnTo>
                  <a:lnTo>
                    <a:pt x="2698" y="1002"/>
                  </a:lnTo>
                  <a:lnTo>
                    <a:pt x="2721" y="1095"/>
                  </a:lnTo>
                  <a:lnTo>
                    <a:pt x="2737" y="1190"/>
                  </a:lnTo>
                  <a:lnTo>
                    <a:pt x="2748" y="1287"/>
                  </a:lnTo>
                  <a:lnTo>
                    <a:pt x="2751" y="1385"/>
                  </a:lnTo>
                  <a:lnTo>
                    <a:pt x="2748" y="1484"/>
                  </a:lnTo>
                  <a:lnTo>
                    <a:pt x="2737" y="1581"/>
                  </a:lnTo>
                  <a:lnTo>
                    <a:pt x="2721" y="1677"/>
                  </a:lnTo>
                  <a:lnTo>
                    <a:pt x="2698" y="1770"/>
                  </a:lnTo>
                  <a:lnTo>
                    <a:pt x="2668" y="1863"/>
                  </a:lnTo>
                  <a:lnTo>
                    <a:pt x="2631" y="1951"/>
                  </a:lnTo>
                  <a:lnTo>
                    <a:pt x="2590" y="2039"/>
                  </a:lnTo>
                  <a:lnTo>
                    <a:pt x="2546" y="2126"/>
                  </a:lnTo>
                  <a:lnTo>
                    <a:pt x="2501" y="2214"/>
                  </a:lnTo>
                  <a:lnTo>
                    <a:pt x="2452" y="2302"/>
                  </a:lnTo>
                  <a:lnTo>
                    <a:pt x="2402" y="2389"/>
                  </a:lnTo>
                  <a:lnTo>
                    <a:pt x="2351" y="2475"/>
                  </a:lnTo>
                  <a:lnTo>
                    <a:pt x="2299" y="2561"/>
                  </a:lnTo>
                  <a:lnTo>
                    <a:pt x="2246" y="2645"/>
                  </a:lnTo>
                  <a:lnTo>
                    <a:pt x="2193" y="2729"/>
                  </a:lnTo>
                  <a:lnTo>
                    <a:pt x="2138" y="2809"/>
                  </a:lnTo>
                  <a:lnTo>
                    <a:pt x="2084" y="2890"/>
                  </a:lnTo>
                  <a:lnTo>
                    <a:pt x="2029" y="2968"/>
                  </a:lnTo>
                  <a:lnTo>
                    <a:pt x="1976" y="3043"/>
                  </a:lnTo>
                  <a:lnTo>
                    <a:pt x="1923" y="3116"/>
                  </a:lnTo>
                  <a:lnTo>
                    <a:pt x="1870" y="3188"/>
                  </a:lnTo>
                  <a:lnTo>
                    <a:pt x="1819" y="3255"/>
                  </a:lnTo>
                  <a:lnTo>
                    <a:pt x="1770" y="3321"/>
                  </a:lnTo>
                  <a:lnTo>
                    <a:pt x="1722" y="3382"/>
                  </a:lnTo>
                  <a:lnTo>
                    <a:pt x="1676" y="3441"/>
                  </a:lnTo>
                  <a:lnTo>
                    <a:pt x="1633" y="3496"/>
                  </a:lnTo>
                  <a:lnTo>
                    <a:pt x="1591" y="3547"/>
                  </a:lnTo>
                  <a:lnTo>
                    <a:pt x="1553" y="3594"/>
                  </a:lnTo>
                  <a:lnTo>
                    <a:pt x="1518" y="3637"/>
                  </a:lnTo>
                  <a:lnTo>
                    <a:pt x="1486" y="3674"/>
                  </a:lnTo>
                  <a:lnTo>
                    <a:pt x="1458" y="3708"/>
                  </a:lnTo>
                  <a:lnTo>
                    <a:pt x="1434" y="3737"/>
                  </a:lnTo>
                  <a:lnTo>
                    <a:pt x="1417" y="3751"/>
                  </a:lnTo>
                  <a:lnTo>
                    <a:pt x="1398" y="3761"/>
                  </a:lnTo>
                  <a:lnTo>
                    <a:pt x="1376" y="3764"/>
                  </a:lnTo>
                  <a:lnTo>
                    <a:pt x="1359" y="3762"/>
                  </a:lnTo>
                  <a:lnTo>
                    <a:pt x="1343" y="3757"/>
                  </a:lnTo>
                  <a:lnTo>
                    <a:pt x="1329" y="3749"/>
                  </a:lnTo>
                  <a:lnTo>
                    <a:pt x="1318" y="3737"/>
                  </a:lnTo>
                  <a:lnTo>
                    <a:pt x="1293" y="3708"/>
                  </a:lnTo>
                  <a:lnTo>
                    <a:pt x="1264" y="3674"/>
                  </a:lnTo>
                  <a:lnTo>
                    <a:pt x="1233" y="3637"/>
                  </a:lnTo>
                  <a:lnTo>
                    <a:pt x="1198" y="3594"/>
                  </a:lnTo>
                  <a:lnTo>
                    <a:pt x="1159" y="3547"/>
                  </a:lnTo>
                  <a:lnTo>
                    <a:pt x="1118" y="3496"/>
                  </a:lnTo>
                  <a:lnTo>
                    <a:pt x="1074" y="3441"/>
                  </a:lnTo>
                  <a:lnTo>
                    <a:pt x="1029" y="3382"/>
                  </a:lnTo>
                  <a:lnTo>
                    <a:pt x="982" y="3321"/>
                  </a:lnTo>
                  <a:lnTo>
                    <a:pt x="932" y="3255"/>
                  </a:lnTo>
                  <a:lnTo>
                    <a:pt x="881" y="3188"/>
                  </a:lnTo>
                  <a:lnTo>
                    <a:pt x="829" y="3116"/>
                  </a:lnTo>
                  <a:lnTo>
                    <a:pt x="775" y="3043"/>
                  </a:lnTo>
                  <a:lnTo>
                    <a:pt x="721" y="2967"/>
                  </a:lnTo>
                  <a:lnTo>
                    <a:pt x="666" y="2890"/>
                  </a:lnTo>
                  <a:lnTo>
                    <a:pt x="612" y="2809"/>
                  </a:lnTo>
                  <a:lnTo>
                    <a:pt x="559" y="2729"/>
                  </a:lnTo>
                  <a:lnTo>
                    <a:pt x="504" y="2645"/>
                  </a:lnTo>
                  <a:lnTo>
                    <a:pt x="451" y="2561"/>
                  </a:lnTo>
                  <a:lnTo>
                    <a:pt x="399" y="2475"/>
                  </a:lnTo>
                  <a:lnTo>
                    <a:pt x="348" y="2389"/>
                  </a:lnTo>
                  <a:lnTo>
                    <a:pt x="298" y="2302"/>
                  </a:lnTo>
                  <a:lnTo>
                    <a:pt x="250" y="2214"/>
                  </a:lnTo>
                  <a:lnTo>
                    <a:pt x="205" y="2126"/>
                  </a:lnTo>
                  <a:lnTo>
                    <a:pt x="161" y="2039"/>
                  </a:lnTo>
                  <a:lnTo>
                    <a:pt x="121" y="1951"/>
                  </a:lnTo>
                  <a:lnTo>
                    <a:pt x="83" y="1863"/>
                  </a:lnTo>
                  <a:lnTo>
                    <a:pt x="53" y="1770"/>
                  </a:lnTo>
                  <a:lnTo>
                    <a:pt x="30" y="1677"/>
                  </a:lnTo>
                  <a:lnTo>
                    <a:pt x="13" y="1581"/>
                  </a:lnTo>
                  <a:lnTo>
                    <a:pt x="3" y="1484"/>
                  </a:lnTo>
                  <a:lnTo>
                    <a:pt x="0" y="1385"/>
                  </a:lnTo>
                  <a:lnTo>
                    <a:pt x="3" y="1287"/>
                  </a:lnTo>
                  <a:lnTo>
                    <a:pt x="14" y="1190"/>
                  </a:lnTo>
                  <a:lnTo>
                    <a:pt x="30" y="1095"/>
                  </a:lnTo>
                  <a:lnTo>
                    <a:pt x="53" y="1002"/>
                  </a:lnTo>
                  <a:lnTo>
                    <a:pt x="82" y="912"/>
                  </a:lnTo>
                  <a:lnTo>
                    <a:pt x="117" y="825"/>
                  </a:lnTo>
                  <a:lnTo>
                    <a:pt x="158" y="741"/>
                  </a:lnTo>
                  <a:lnTo>
                    <a:pt x="204" y="660"/>
                  </a:lnTo>
                  <a:lnTo>
                    <a:pt x="255" y="583"/>
                  </a:lnTo>
                  <a:lnTo>
                    <a:pt x="311" y="509"/>
                  </a:lnTo>
                  <a:lnTo>
                    <a:pt x="371" y="440"/>
                  </a:lnTo>
                  <a:lnTo>
                    <a:pt x="436" y="374"/>
                  </a:lnTo>
                  <a:lnTo>
                    <a:pt x="505" y="313"/>
                  </a:lnTo>
                  <a:lnTo>
                    <a:pt x="578" y="256"/>
                  </a:lnTo>
                  <a:lnTo>
                    <a:pt x="655" y="205"/>
                  </a:lnTo>
                  <a:lnTo>
                    <a:pt x="736" y="160"/>
                  </a:lnTo>
                  <a:lnTo>
                    <a:pt x="819" y="119"/>
                  </a:lnTo>
                  <a:lnTo>
                    <a:pt x="905" y="84"/>
                  </a:lnTo>
                  <a:lnTo>
                    <a:pt x="995" y="53"/>
                  </a:lnTo>
                  <a:lnTo>
                    <a:pt x="1087" y="31"/>
                  </a:lnTo>
                  <a:lnTo>
                    <a:pt x="1181" y="14"/>
                  </a:lnTo>
                  <a:lnTo>
                    <a:pt x="1277" y="3"/>
                  </a:lnTo>
                  <a:lnTo>
                    <a:pt x="1376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108" name="Tijdelijke aanduiding voor tekst 6">
            <a:extLst>
              <a:ext uri="{FF2B5EF4-FFF2-40B4-BE49-F238E27FC236}">
                <a16:creationId xmlns:a16="http://schemas.microsoft.com/office/drawing/2014/main" id="{B5D45A20-E571-4433-A635-0BD4D15249AE}"/>
              </a:ext>
            </a:extLst>
          </p:cNvPr>
          <p:cNvSpPr txBox="1">
            <a:spLocks/>
          </p:cNvSpPr>
          <p:nvPr/>
        </p:nvSpPr>
        <p:spPr>
          <a:xfrm>
            <a:off x="1263834" y="5029348"/>
            <a:ext cx="3815860" cy="358697"/>
          </a:xfrm>
          <a:prstGeom prst="rect">
            <a:avLst/>
          </a:prstGeom>
        </p:spPr>
        <p:txBody>
          <a:bodyPr vert="horz" lIns="0" tIns="0" rIns="18000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Char char="→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sz="2400" b="0" i="0" kern="1200" cap="none" spc="50" baseline="0">
                <a:solidFill>
                  <a:schemeClr val="accent1"/>
                </a:solidFill>
                <a:effectLst/>
                <a:latin typeface="+mj-lt"/>
                <a:ea typeface="+mn-ea"/>
                <a:cs typeface="+mn-cs"/>
              </a:defRPr>
            </a:lvl4pPr>
            <a:lvl5pPr marL="342900" indent="-3429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8288" indent="-2682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6100" indent="-2873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Char char="→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i="0" kern="1200" spc="5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b="1" dirty="0">
                <a:solidFill>
                  <a:srgbClr val="00457C"/>
                </a:solidFill>
              </a:rPr>
              <a:t>Straat 11, 1213 KL, Plaats</a:t>
            </a:r>
          </a:p>
        </p:txBody>
      </p:sp>
      <p:sp>
        <p:nvSpPr>
          <p:cNvPr id="109" name="Tijdelijke aanduiding voor tekst 6">
            <a:extLst>
              <a:ext uri="{FF2B5EF4-FFF2-40B4-BE49-F238E27FC236}">
                <a16:creationId xmlns:a16="http://schemas.microsoft.com/office/drawing/2014/main" id="{EF6D6FAE-A313-4435-A082-AA2D61312462}"/>
              </a:ext>
            </a:extLst>
          </p:cNvPr>
          <p:cNvSpPr txBox="1">
            <a:spLocks/>
          </p:cNvSpPr>
          <p:nvPr/>
        </p:nvSpPr>
        <p:spPr>
          <a:xfrm>
            <a:off x="1263834" y="5722588"/>
            <a:ext cx="3815860" cy="358697"/>
          </a:xfrm>
          <a:prstGeom prst="rect">
            <a:avLst/>
          </a:prstGeom>
        </p:spPr>
        <p:txBody>
          <a:bodyPr vert="horz" lIns="0" tIns="0" rIns="18000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Char char="→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sz="2400" b="0" i="0" kern="1200" cap="none" spc="50" baseline="0">
                <a:solidFill>
                  <a:schemeClr val="accent1"/>
                </a:solidFill>
                <a:effectLst/>
                <a:latin typeface="+mj-lt"/>
                <a:ea typeface="+mn-ea"/>
                <a:cs typeface="+mn-cs"/>
              </a:defRPr>
            </a:lvl4pPr>
            <a:lvl5pPr marL="342900" indent="-3429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8288" indent="-2682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6100" indent="-2873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Char char="→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i="0" kern="1200" spc="5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400" dirty="0"/>
              <a:t>030 000 1234</a:t>
            </a:r>
          </a:p>
        </p:txBody>
      </p:sp>
      <p:sp>
        <p:nvSpPr>
          <p:cNvPr id="110" name="Tijdelijke aanduiding voor tekst 6">
            <a:extLst>
              <a:ext uri="{FF2B5EF4-FFF2-40B4-BE49-F238E27FC236}">
                <a16:creationId xmlns:a16="http://schemas.microsoft.com/office/drawing/2014/main" id="{CCF62046-A5D3-4E75-A041-AF49D67E6E5B}"/>
              </a:ext>
            </a:extLst>
          </p:cNvPr>
          <p:cNvSpPr txBox="1">
            <a:spLocks/>
          </p:cNvSpPr>
          <p:nvPr/>
        </p:nvSpPr>
        <p:spPr>
          <a:xfrm>
            <a:off x="1263834" y="6307554"/>
            <a:ext cx="3815860" cy="358697"/>
          </a:xfrm>
          <a:prstGeom prst="rect">
            <a:avLst/>
          </a:prstGeom>
        </p:spPr>
        <p:txBody>
          <a:bodyPr vert="horz" lIns="0" tIns="0" rIns="18000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Char char="→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sz="2400" b="0" i="0" kern="1200" cap="none" spc="50" baseline="0">
                <a:solidFill>
                  <a:schemeClr val="accent1"/>
                </a:solidFill>
                <a:effectLst/>
                <a:latin typeface="+mj-lt"/>
                <a:ea typeface="+mn-ea"/>
                <a:cs typeface="+mn-cs"/>
              </a:defRPr>
            </a:lvl4pPr>
            <a:lvl5pPr marL="342900" indent="-3429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8288" indent="-2682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46100" indent="-2873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Char char="→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Calibri" panose="020F050202020403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i="0" kern="1200" spc="5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nl-NL" sz="1400" dirty="0"/>
              <a:t>www.website.nl</a:t>
            </a:r>
          </a:p>
        </p:txBody>
      </p:sp>
      <p:grpSp>
        <p:nvGrpSpPr>
          <p:cNvPr id="111" name="Groep 110">
            <a:extLst>
              <a:ext uri="{FF2B5EF4-FFF2-40B4-BE49-F238E27FC236}">
                <a16:creationId xmlns:a16="http://schemas.microsoft.com/office/drawing/2014/main" id="{5B9844E8-FE51-41E3-96C6-40F0E32C393F}"/>
              </a:ext>
            </a:extLst>
          </p:cNvPr>
          <p:cNvGrpSpPr/>
          <p:nvPr/>
        </p:nvGrpSpPr>
        <p:grpSpPr>
          <a:xfrm>
            <a:off x="745094" y="5762539"/>
            <a:ext cx="261415" cy="261415"/>
            <a:chOff x="2884984" y="2551113"/>
            <a:chExt cx="342901" cy="3429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12" name="Freeform 301">
              <a:extLst>
                <a:ext uri="{FF2B5EF4-FFF2-40B4-BE49-F238E27FC236}">
                  <a16:creationId xmlns:a16="http://schemas.microsoft.com/office/drawing/2014/main" id="{8BC2914B-2D8A-4645-8034-2838FF3896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984" y="2551113"/>
              <a:ext cx="342900" cy="342900"/>
            </a:xfrm>
            <a:custGeom>
              <a:avLst/>
              <a:gdLst>
                <a:gd name="T0" fmla="*/ 37 w 216"/>
                <a:gd name="T1" fmla="*/ 17 h 216"/>
                <a:gd name="T2" fmla="*/ 18 w 216"/>
                <a:gd name="T3" fmla="*/ 33 h 216"/>
                <a:gd name="T4" fmla="*/ 10 w 216"/>
                <a:gd name="T5" fmla="*/ 47 h 216"/>
                <a:gd name="T6" fmla="*/ 14 w 216"/>
                <a:gd name="T7" fmla="*/ 76 h 216"/>
                <a:gd name="T8" fmla="*/ 29 w 216"/>
                <a:gd name="T9" fmla="*/ 113 h 216"/>
                <a:gd name="T10" fmla="*/ 62 w 216"/>
                <a:gd name="T11" fmla="*/ 154 h 216"/>
                <a:gd name="T12" fmla="*/ 103 w 216"/>
                <a:gd name="T13" fmla="*/ 187 h 216"/>
                <a:gd name="T14" fmla="*/ 140 w 216"/>
                <a:gd name="T15" fmla="*/ 202 h 216"/>
                <a:gd name="T16" fmla="*/ 169 w 216"/>
                <a:gd name="T17" fmla="*/ 206 h 216"/>
                <a:gd name="T18" fmla="*/ 183 w 216"/>
                <a:gd name="T19" fmla="*/ 198 h 216"/>
                <a:gd name="T20" fmla="*/ 199 w 216"/>
                <a:gd name="T21" fmla="*/ 179 h 216"/>
                <a:gd name="T22" fmla="*/ 204 w 216"/>
                <a:gd name="T23" fmla="*/ 166 h 216"/>
                <a:gd name="T24" fmla="*/ 192 w 216"/>
                <a:gd name="T25" fmla="*/ 157 h 216"/>
                <a:gd name="T26" fmla="*/ 158 w 216"/>
                <a:gd name="T27" fmla="*/ 141 h 216"/>
                <a:gd name="T28" fmla="*/ 156 w 216"/>
                <a:gd name="T29" fmla="*/ 141 h 216"/>
                <a:gd name="T30" fmla="*/ 153 w 216"/>
                <a:gd name="T31" fmla="*/ 147 h 216"/>
                <a:gd name="T32" fmla="*/ 151 w 216"/>
                <a:gd name="T33" fmla="*/ 157 h 216"/>
                <a:gd name="T34" fmla="*/ 140 w 216"/>
                <a:gd name="T35" fmla="*/ 170 h 216"/>
                <a:gd name="T36" fmla="*/ 122 w 216"/>
                <a:gd name="T37" fmla="*/ 171 h 216"/>
                <a:gd name="T38" fmla="*/ 101 w 216"/>
                <a:gd name="T39" fmla="*/ 157 h 216"/>
                <a:gd name="T40" fmla="*/ 79 w 216"/>
                <a:gd name="T41" fmla="*/ 137 h 216"/>
                <a:gd name="T42" fmla="*/ 59 w 216"/>
                <a:gd name="T43" fmla="*/ 115 h 216"/>
                <a:gd name="T44" fmla="*/ 45 w 216"/>
                <a:gd name="T45" fmla="*/ 94 h 216"/>
                <a:gd name="T46" fmla="*/ 46 w 216"/>
                <a:gd name="T47" fmla="*/ 76 h 216"/>
                <a:gd name="T48" fmla="*/ 59 w 216"/>
                <a:gd name="T49" fmla="*/ 65 h 216"/>
                <a:gd name="T50" fmla="*/ 69 w 216"/>
                <a:gd name="T51" fmla="*/ 63 h 216"/>
                <a:gd name="T52" fmla="*/ 75 w 216"/>
                <a:gd name="T53" fmla="*/ 60 h 216"/>
                <a:gd name="T54" fmla="*/ 75 w 216"/>
                <a:gd name="T55" fmla="*/ 58 h 216"/>
                <a:gd name="T56" fmla="*/ 59 w 216"/>
                <a:gd name="T57" fmla="*/ 24 h 216"/>
                <a:gd name="T58" fmla="*/ 50 w 216"/>
                <a:gd name="T59" fmla="*/ 12 h 216"/>
                <a:gd name="T60" fmla="*/ 51 w 216"/>
                <a:gd name="T61" fmla="*/ 0 h 216"/>
                <a:gd name="T62" fmla="*/ 59 w 216"/>
                <a:gd name="T63" fmla="*/ 5 h 216"/>
                <a:gd name="T64" fmla="*/ 79 w 216"/>
                <a:gd name="T65" fmla="*/ 37 h 216"/>
                <a:gd name="T66" fmla="*/ 85 w 216"/>
                <a:gd name="T67" fmla="*/ 63 h 216"/>
                <a:gd name="T68" fmla="*/ 76 w 216"/>
                <a:gd name="T69" fmla="*/ 71 h 216"/>
                <a:gd name="T70" fmla="*/ 62 w 216"/>
                <a:gd name="T71" fmla="*/ 76 h 216"/>
                <a:gd name="T72" fmla="*/ 54 w 216"/>
                <a:gd name="T73" fmla="*/ 85 h 216"/>
                <a:gd name="T74" fmla="*/ 64 w 216"/>
                <a:gd name="T75" fmla="*/ 103 h 216"/>
                <a:gd name="T76" fmla="*/ 86 w 216"/>
                <a:gd name="T77" fmla="*/ 130 h 216"/>
                <a:gd name="T78" fmla="*/ 113 w 216"/>
                <a:gd name="T79" fmla="*/ 152 h 216"/>
                <a:gd name="T80" fmla="*/ 131 w 216"/>
                <a:gd name="T81" fmla="*/ 162 h 216"/>
                <a:gd name="T82" fmla="*/ 140 w 216"/>
                <a:gd name="T83" fmla="*/ 154 h 216"/>
                <a:gd name="T84" fmla="*/ 145 w 216"/>
                <a:gd name="T85" fmla="*/ 140 h 216"/>
                <a:gd name="T86" fmla="*/ 153 w 216"/>
                <a:gd name="T87" fmla="*/ 131 h 216"/>
                <a:gd name="T88" fmla="*/ 179 w 216"/>
                <a:gd name="T89" fmla="*/ 137 h 216"/>
                <a:gd name="T90" fmla="*/ 211 w 216"/>
                <a:gd name="T91" fmla="*/ 157 h 216"/>
                <a:gd name="T92" fmla="*/ 216 w 216"/>
                <a:gd name="T93" fmla="*/ 165 h 216"/>
                <a:gd name="T94" fmla="*/ 209 w 216"/>
                <a:gd name="T95" fmla="*/ 183 h 216"/>
                <a:gd name="T96" fmla="*/ 190 w 216"/>
                <a:gd name="T97" fmla="*/ 207 h 216"/>
                <a:gd name="T98" fmla="*/ 169 w 216"/>
                <a:gd name="T99" fmla="*/ 216 h 216"/>
                <a:gd name="T100" fmla="*/ 136 w 216"/>
                <a:gd name="T101" fmla="*/ 212 h 216"/>
                <a:gd name="T102" fmla="*/ 97 w 216"/>
                <a:gd name="T103" fmla="*/ 196 h 216"/>
                <a:gd name="T104" fmla="*/ 54 w 216"/>
                <a:gd name="T105" fmla="*/ 162 h 216"/>
                <a:gd name="T106" fmla="*/ 20 w 216"/>
                <a:gd name="T107" fmla="*/ 119 h 216"/>
                <a:gd name="T108" fmla="*/ 4 w 216"/>
                <a:gd name="T109" fmla="*/ 80 h 216"/>
                <a:gd name="T110" fmla="*/ 0 w 216"/>
                <a:gd name="T111" fmla="*/ 47 h 216"/>
                <a:gd name="T112" fmla="*/ 9 w 216"/>
                <a:gd name="T113" fmla="*/ 26 h 216"/>
                <a:gd name="T114" fmla="*/ 33 w 216"/>
                <a:gd name="T115" fmla="*/ 7 h 216"/>
                <a:gd name="T116" fmla="*/ 51 w 216"/>
                <a:gd name="T11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6" h="216">
                  <a:moveTo>
                    <a:pt x="48" y="10"/>
                  </a:moveTo>
                  <a:lnTo>
                    <a:pt x="37" y="17"/>
                  </a:lnTo>
                  <a:lnTo>
                    <a:pt x="26" y="24"/>
                  </a:lnTo>
                  <a:lnTo>
                    <a:pt x="18" y="33"/>
                  </a:lnTo>
                  <a:lnTo>
                    <a:pt x="13" y="41"/>
                  </a:lnTo>
                  <a:lnTo>
                    <a:pt x="10" y="47"/>
                  </a:lnTo>
                  <a:lnTo>
                    <a:pt x="12" y="60"/>
                  </a:lnTo>
                  <a:lnTo>
                    <a:pt x="14" y="76"/>
                  </a:lnTo>
                  <a:lnTo>
                    <a:pt x="20" y="94"/>
                  </a:lnTo>
                  <a:lnTo>
                    <a:pt x="29" y="113"/>
                  </a:lnTo>
                  <a:lnTo>
                    <a:pt x="42" y="132"/>
                  </a:lnTo>
                  <a:lnTo>
                    <a:pt x="62" y="154"/>
                  </a:lnTo>
                  <a:lnTo>
                    <a:pt x="84" y="174"/>
                  </a:lnTo>
                  <a:lnTo>
                    <a:pt x="103" y="187"/>
                  </a:lnTo>
                  <a:lnTo>
                    <a:pt x="122" y="196"/>
                  </a:lnTo>
                  <a:lnTo>
                    <a:pt x="140" y="202"/>
                  </a:lnTo>
                  <a:lnTo>
                    <a:pt x="156" y="204"/>
                  </a:lnTo>
                  <a:lnTo>
                    <a:pt x="169" y="206"/>
                  </a:lnTo>
                  <a:lnTo>
                    <a:pt x="175" y="203"/>
                  </a:lnTo>
                  <a:lnTo>
                    <a:pt x="183" y="198"/>
                  </a:lnTo>
                  <a:lnTo>
                    <a:pt x="192" y="190"/>
                  </a:lnTo>
                  <a:lnTo>
                    <a:pt x="199" y="179"/>
                  </a:lnTo>
                  <a:lnTo>
                    <a:pt x="206" y="168"/>
                  </a:lnTo>
                  <a:lnTo>
                    <a:pt x="204" y="166"/>
                  </a:lnTo>
                  <a:lnTo>
                    <a:pt x="203" y="164"/>
                  </a:lnTo>
                  <a:lnTo>
                    <a:pt x="192" y="157"/>
                  </a:lnTo>
                  <a:lnTo>
                    <a:pt x="177" y="149"/>
                  </a:lnTo>
                  <a:lnTo>
                    <a:pt x="158" y="141"/>
                  </a:lnTo>
                  <a:lnTo>
                    <a:pt x="157" y="141"/>
                  </a:lnTo>
                  <a:lnTo>
                    <a:pt x="156" y="141"/>
                  </a:lnTo>
                  <a:lnTo>
                    <a:pt x="154" y="144"/>
                  </a:lnTo>
                  <a:lnTo>
                    <a:pt x="153" y="147"/>
                  </a:lnTo>
                  <a:lnTo>
                    <a:pt x="153" y="151"/>
                  </a:lnTo>
                  <a:lnTo>
                    <a:pt x="151" y="157"/>
                  </a:lnTo>
                  <a:lnTo>
                    <a:pt x="147" y="165"/>
                  </a:lnTo>
                  <a:lnTo>
                    <a:pt x="140" y="170"/>
                  </a:lnTo>
                  <a:lnTo>
                    <a:pt x="131" y="173"/>
                  </a:lnTo>
                  <a:lnTo>
                    <a:pt x="122" y="171"/>
                  </a:lnTo>
                  <a:lnTo>
                    <a:pt x="111" y="165"/>
                  </a:lnTo>
                  <a:lnTo>
                    <a:pt x="101" y="157"/>
                  </a:lnTo>
                  <a:lnTo>
                    <a:pt x="89" y="147"/>
                  </a:lnTo>
                  <a:lnTo>
                    <a:pt x="79" y="137"/>
                  </a:lnTo>
                  <a:lnTo>
                    <a:pt x="69" y="127"/>
                  </a:lnTo>
                  <a:lnTo>
                    <a:pt x="59" y="115"/>
                  </a:lnTo>
                  <a:lnTo>
                    <a:pt x="51" y="105"/>
                  </a:lnTo>
                  <a:lnTo>
                    <a:pt x="45" y="94"/>
                  </a:lnTo>
                  <a:lnTo>
                    <a:pt x="43" y="85"/>
                  </a:lnTo>
                  <a:lnTo>
                    <a:pt x="46" y="76"/>
                  </a:lnTo>
                  <a:lnTo>
                    <a:pt x="51" y="69"/>
                  </a:lnTo>
                  <a:lnTo>
                    <a:pt x="59" y="65"/>
                  </a:lnTo>
                  <a:lnTo>
                    <a:pt x="65" y="63"/>
                  </a:lnTo>
                  <a:lnTo>
                    <a:pt x="69" y="63"/>
                  </a:lnTo>
                  <a:lnTo>
                    <a:pt x="72" y="62"/>
                  </a:lnTo>
                  <a:lnTo>
                    <a:pt x="75" y="60"/>
                  </a:lnTo>
                  <a:lnTo>
                    <a:pt x="75" y="59"/>
                  </a:lnTo>
                  <a:lnTo>
                    <a:pt x="75" y="58"/>
                  </a:lnTo>
                  <a:lnTo>
                    <a:pt x="67" y="39"/>
                  </a:lnTo>
                  <a:lnTo>
                    <a:pt x="59" y="24"/>
                  </a:lnTo>
                  <a:lnTo>
                    <a:pt x="52" y="13"/>
                  </a:lnTo>
                  <a:lnTo>
                    <a:pt x="50" y="12"/>
                  </a:lnTo>
                  <a:lnTo>
                    <a:pt x="48" y="10"/>
                  </a:lnTo>
                  <a:close/>
                  <a:moveTo>
                    <a:pt x="51" y="0"/>
                  </a:moveTo>
                  <a:lnTo>
                    <a:pt x="55" y="1"/>
                  </a:lnTo>
                  <a:lnTo>
                    <a:pt x="59" y="5"/>
                  </a:lnTo>
                  <a:lnTo>
                    <a:pt x="69" y="20"/>
                  </a:lnTo>
                  <a:lnTo>
                    <a:pt x="79" y="37"/>
                  </a:lnTo>
                  <a:lnTo>
                    <a:pt x="85" y="55"/>
                  </a:lnTo>
                  <a:lnTo>
                    <a:pt x="85" y="63"/>
                  </a:lnTo>
                  <a:lnTo>
                    <a:pt x="82" y="68"/>
                  </a:lnTo>
                  <a:lnTo>
                    <a:pt x="76" y="71"/>
                  </a:lnTo>
                  <a:lnTo>
                    <a:pt x="68" y="73"/>
                  </a:lnTo>
                  <a:lnTo>
                    <a:pt x="62" y="76"/>
                  </a:lnTo>
                  <a:lnTo>
                    <a:pt x="56" y="80"/>
                  </a:lnTo>
                  <a:lnTo>
                    <a:pt x="54" y="85"/>
                  </a:lnTo>
                  <a:lnTo>
                    <a:pt x="56" y="93"/>
                  </a:lnTo>
                  <a:lnTo>
                    <a:pt x="64" y="103"/>
                  </a:lnTo>
                  <a:lnTo>
                    <a:pt x="75" y="117"/>
                  </a:lnTo>
                  <a:lnTo>
                    <a:pt x="86" y="130"/>
                  </a:lnTo>
                  <a:lnTo>
                    <a:pt x="99" y="141"/>
                  </a:lnTo>
                  <a:lnTo>
                    <a:pt x="113" y="152"/>
                  </a:lnTo>
                  <a:lnTo>
                    <a:pt x="123" y="160"/>
                  </a:lnTo>
                  <a:lnTo>
                    <a:pt x="131" y="162"/>
                  </a:lnTo>
                  <a:lnTo>
                    <a:pt x="136" y="160"/>
                  </a:lnTo>
                  <a:lnTo>
                    <a:pt x="140" y="154"/>
                  </a:lnTo>
                  <a:lnTo>
                    <a:pt x="143" y="148"/>
                  </a:lnTo>
                  <a:lnTo>
                    <a:pt x="145" y="140"/>
                  </a:lnTo>
                  <a:lnTo>
                    <a:pt x="148" y="134"/>
                  </a:lnTo>
                  <a:lnTo>
                    <a:pt x="153" y="131"/>
                  </a:lnTo>
                  <a:lnTo>
                    <a:pt x="161" y="131"/>
                  </a:lnTo>
                  <a:lnTo>
                    <a:pt x="179" y="137"/>
                  </a:lnTo>
                  <a:lnTo>
                    <a:pt x="196" y="147"/>
                  </a:lnTo>
                  <a:lnTo>
                    <a:pt x="211" y="157"/>
                  </a:lnTo>
                  <a:lnTo>
                    <a:pt x="215" y="161"/>
                  </a:lnTo>
                  <a:lnTo>
                    <a:pt x="216" y="165"/>
                  </a:lnTo>
                  <a:lnTo>
                    <a:pt x="216" y="170"/>
                  </a:lnTo>
                  <a:lnTo>
                    <a:pt x="209" y="183"/>
                  </a:lnTo>
                  <a:lnTo>
                    <a:pt x="200" y="196"/>
                  </a:lnTo>
                  <a:lnTo>
                    <a:pt x="190" y="207"/>
                  </a:lnTo>
                  <a:lnTo>
                    <a:pt x="179" y="213"/>
                  </a:lnTo>
                  <a:lnTo>
                    <a:pt x="169" y="216"/>
                  </a:lnTo>
                  <a:lnTo>
                    <a:pt x="153" y="215"/>
                  </a:lnTo>
                  <a:lnTo>
                    <a:pt x="136" y="212"/>
                  </a:lnTo>
                  <a:lnTo>
                    <a:pt x="118" y="207"/>
                  </a:lnTo>
                  <a:lnTo>
                    <a:pt x="97" y="196"/>
                  </a:lnTo>
                  <a:lnTo>
                    <a:pt x="76" y="182"/>
                  </a:lnTo>
                  <a:lnTo>
                    <a:pt x="54" y="162"/>
                  </a:lnTo>
                  <a:lnTo>
                    <a:pt x="34" y="140"/>
                  </a:lnTo>
                  <a:lnTo>
                    <a:pt x="20" y="119"/>
                  </a:lnTo>
                  <a:lnTo>
                    <a:pt x="9" y="98"/>
                  </a:lnTo>
                  <a:lnTo>
                    <a:pt x="4" y="80"/>
                  </a:lnTo>
                  <a:lnTo>
                    <a:pt x="1" y="63"/>
                  </a:lnTo>
                  <a:lnTo>
                    <a:pt x="0" y="47"/>
                  </a:lnTo>
                  <a:lnTo>
                    <a:pt x="3" y="37"/>
                  </a:lnTo>
                  <a:lnTo>
                    <a:pt x="9" y="26"/>
                  </a:lnTo>
                  <a:lnTo>
                    <a:pt x="20" y="16"/>
                  </a:lnTo>
                  <a:lnTo>
                    <a:pt x="33" y="7"/>
                  </a:lnTo>
                  <a:lnTo>
                    <a:pt x="46" y="0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" name="Freeform 302">
              <a:extLst>
                <a:ext uri="{FF2B5EF4-FFF2-40B4-BE49-F238E27FC236}">
                  <a16:creationId xmlns:a16="http://schemas.microsoft.com/office/drawing/2014/main" id="{FBD987B3-4CBC-49FD-AFE5-34DC97A69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8022" y="2619376"/>
              <a:ext cx="101600" cy="104775"/>
            </a:xfrm>
            <a:custGeom>
              <a:avLst/>
              <a:gdLst>
                <a:gd name="T0" fmla="*/ 0 w 64"/>
                <a:gd name="T1" fmla="*/ 0 h 66"/>
                <a:gd name="T2" fmla="*/ 19 w 64"/>
                <a:gd name="T3" fmla="*/ 4 h 66"/>
                <a:gd name="T4" fmla="*/ 38 w 64"/>
                <a:gd name="T5" fmla="*/ 13 h 66"/>
                <a:gd name="T6" fmla="*/ 51 w 64"/>
                <a:gd name="T7" fmla="*/ 26 h 66"/>
                <a:gd name="T8" fmla="*/ 60 w 64"/>
                <a:gd name="T9" fmla="*/ 45 h 66"/>
                <a:gd name="T10" fmla="*/ 64 w 64"/>
                <a:gd name="T11" fmla="*/ 66 h 66"/>
                <a:gd name="T12" fmla="*/ 53 w 64"/>
                <a:gd name="T13" fmla="*/ 66 h 66"/>
                <a:gd name="T14" fmla="*/ 51 w 64"/>
                <a:gd name="T15" fmla="*/ 47 h 66"/>
                <a:gd name="T16" fmla="*/ 43 w 64"/>
                <a:gd name="T17" fmla="*/ 33 h 66"/>
                <a:gd name="T18" fmla="*/ 31 w 64"/>
                <a:gd name="T19" fmla="*/ 21 h 66"/>
                <a:gd name="T20" fmla="*/ 17 w 64"/>
                <a:gd name="T21" fmla="*/ 13 h 66"/>
                <a:gd name="T22" fmla="*/ 0 w 64"/>
                <a:gd name="T23" fmla="*/ 11 h 66"/>
                <a:gd name="T24" fmla="*/ 0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0" y="0"/>
                  </a:moveTo>
                  <a:lnTo>
                    <a:pt x="19" y="4"/>
                  </a:lnTo>
                  <a:lnTo>
                    <a:pt x="38" y="13"/>
                  </a:lnTo>
                  <a:lnTo>
                    <a:pt x="51" y="26"/>
                  </a:lnTo>
                  <a:lnTo>
                    <a:pt x="60" y="45"/>
                  </a:lnTo>
                  <a:lnTo>
                    <a:pt x="64" y="66"/>
                  </a:lnTo>
                  <a:lnTo>
                    <a:pt x="53" y="66"/>
                  </a:lnTo>
                  <a:lnTo>
                    <a:pt x="51" y="47"/>
                  </a:lnTo>
                  <a:lnTo>
                    <a:pt x="43" y="33"/>
                  </a:lnTo>
                  <a:lnTo>
                    <a:pt x="31" y="21"/>
                  </a:lnTo>
                  <a:lnTo>
                    <a:pt x="17" y="13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" name="Freeform 303">
              <a:extLst>
                <a:ext uri="{FF2B5EF4-FFF2-40B4-BE49-F238E27FC236}">
                  <a16:creationId xmlns:a16="http://schemas.microsoft.com/office/drawing/2014/main" id="{FCA471E4-0164-4607-A4B2-0266BFBF0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8022" y="2586038"/>
              <a:ext cx="136525" cy="138113"/>
            </a:xfrm>
            <a:custGeom>
              <a:avLst/>
              <a:gdLst>
                <a:gd name="T0" fmla="*/ 0 w 86"/>
                <a:gd name="T1" fmla="*/ 0 h 87"/>
                <a:gd name="T2" fmla="*/ 22 w 86"/>
                <a:gd name="T3" fmla="*/ 3 h 87"/>
                <a:gd name="T4" fmla="*/ 43 w 86"/>
                <a:gd name="T5" fmla="*/ 12 h 87"/>
                <a:gd name="T6" fmla="*/ 60 w 86"/>
                <a:gd name="T7" fmla="*/ 25 h 87"/>
                <a:gd name="T8" fmla="*/ 73 w 86"/>
                <a:gd name="T9" fmla="*/ 42 h 87"/>
                <a:gd name="T10" fmla="*/ 82 w 86"/>
                <a:gd name="T11" fmla="*/ 63 h 87"/>
                <a:gd name="T12" fmla="*/ 86 w 86"/>
                <a:gd name="T13" fmla="*/ 87 h 87"/>
                <a:gd name="T14" fmla="*/ 74 w 86"/>
                <a:gd name="T15" fmla="*/ 87 h 87"/>
                <a:gd name="T16" fmla="*/ 70 w 86"/>
                <a:gd name="T17" fmla="*/ 62 h 87"/>
                <a:gd name="T18" fmla="*/ 60 w 86"/>
                <a:gd name="T19" fmla="*/ 41 h 87"/>
                <a:gd name="T20" fmla="*/ 44 w 86"/>
                <a:gd name="T21" fmla="*/ 25 h 87"/>
                <a:gd name="T22" fmla="*/ 23 w 86"/>
                <a:gd name="T23" fmla="*/ 15 h 87"/>
                <a:gd name="T24" fmla="*/ 0 w 86"/>
                <a:gd name="T25" fmla="*/ 11 h 87"/>
                <a:gd name="T26" fmla="*/ 0 w 86"/>
                <a:gd name="T2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" h="87">
                  <a:moveTo>
                    <a:pt x="0" y="0"/>
                  </a:moveTo>
                  <a:lnTo>
                    <a:pt x="22" y="3"/>
                  </a:lnTo>
                  <a:lnTo>
                    <a:pt x="43" y="12"/>
                  </a:lnTo>
                  <a:lnTo>
                    <a:pt x="60" y="25"/>
                  </a:lnTo>
                  <a:lnTo>
                    <a:pt x="73" y="42"/>
                  </a:lnTo>
                  <a:lnTo>
                    <a:pt x="82" y="63"/>
                  </a:lnTo>
                  <a:lnTo>
                    <a:pt x="86" y="87"/>
                  </a:lnTo>
                  <a:lnTo>
                    <a:pt x="74" y="87"/>
                  </a:lnTo>
                  <a:lnTo>
                    <a:pt x="70" y="62"/>
                  </a:lnTo>
                  <a:lnTo>
                    <a:pt x="60" y="41"/>
                  </a:lnTo>
                  <a:lnTo>
                    <a:pt x="44" y="25"/>
                  </a:lnTo>
                  <a:lnTo>
                    <a:pt x="23" y="15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" name="Freeform 304">
              <a:extLst>
                <a:ext uri="{FF2B5EF4-FFF2-40B4-BE49-F238E27FC236}">
                  <a16:creationId xmlns:a16="http://schemas.microsoft.com/office/drawing/2014/main" id="{84545106-DF3B-439A-9AED-44213A4EE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8022" y="2551113"/>
              <a:ext cx="169863" cy="173038"/>
            </a:xfrm>
            <a:custGeom>
              <a:avLst/>
              <a:gdLst>
                <a:gd name="T0" fmla="*/ 0 w 107"/>
                <a:gd name="T1" fmla="*/ 0 h 109"/>
                <a:gd name="T2" fmla="*/ 27 w 107"/>
                <a:gd name="T3" fmla="*/ 4 h 109"/>
                <a:gd name="T4" fmla="*/ 53 w 107"/>
                <a:gd name="T5" fmla="*/ 14 h 109"/>
                <a:gd name="T6" fmla="*/ 76 w 107"/>
                <a:gd name="T7" fmla="*/ 31 h 109"/>
                <a:gd name="T8" fmla="*/ 93 w 107"/>
                <a:gd name="T9" fmla="*/ 54 h 109"/>
                <a:gd name="T10" fmla="*/ 103 w 107"/>
                <a:gd name="T11" fmla="*/ 80 h 109"/>
                <a:gd name="T12" fmla="*/ 107 w 107"/>
                <a:gd name="T13" fmla="*/ 109 h 109"/>
                <a:gd name="T14" fmla="*/ 97 w 107"/>
                <a:gd name="T15" fmla="*/ 109 h 109"/>
                <a:gd name="T16" fmla="*/ 93 w 107"/>
                <a:gd name="T17" fmla="*/ 82 h 109"/>
                <a:gd name="T18" fmla="*/ 83 w 107"/>
                <a:gd name="T19" fmla="*/ 59 h 109"/>
                <a:gd name="T20" fmla="*/ 68 w 107"/>
                <a:gd name="T21" fmla="*/ 39 h 109"/>
                <a:gd name="T22" fmla="*/ 48 w 107"/>
                <a:gd name="T23" fmla="*/ 24 h 109"/>
                <a:gd name="T24" fmla="*/ 25 w 107"/>
                <a:gd name="T25" fmla="*/ 14 h 109"/>
                <a:gd name="T26" fmla="*/ 0 w 107"/>
                <a:gd name="T27" fmla="*/ 10 h 109"/>
                <a:gd name="T28" fmla="*/ 0 w 10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9">
                  <a:moveTo>
                    <a:pt x="0" y="0"/>
                  </a:moveTo>
                  <a:lnTo>
                    <a:pt x="27" y="4"/>
                  </a:lnTo>
                  <a:lnTo>
                    <a:pt x="53" y="14"/>
                  </a:lnTo>
                  <a:lnTo>
                    <a:pt x="76" y="31"/>
                  </a:lnTo>
                  <a:lnTo>
                    <a:pt x="93" y="54"/>
                  </a:lnTo>
                  <a:lnTo>
                    <a:pt x="103" y="80"/>
                  </a:lnTo>
                  <a:lnTo>
                    <a:pt x="107" y="109"/>
                  </a:lnTo>
                  <a:lnTo>
                    <a:pt x="97" y="109"/>
                  </a:lnTo>
                  <a:lnTo>
                    <a:pt x="93" y="82"/>
                  </a:lnTo>
                  <a:lnTo>
                    <a:pt x="83" y="59"/>
                  </a:lnTo>
                  <a:lnTo>
                    <a:pt x="68" y="39"/>
                  </a:lnTo>
                  <a:lnTo>
                    <a:pt x="48" y="24"/>
                  </a:lnTo>
                  <a:lnTo>
                    <a:pt x="25" y="14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6" name="Freeform 243">
            <a:extLst>
              <a:ext uri="{FF2B5EF4-FFF2-40B4-BE49-F238E27FC236}">
                <a16:creationId xmlns:a16="http://schemas.microsoft.com/office/drawing/2014/main" id="{E7763F42-E66B-40CB-9E27-8B214962A061}"/>
              </a:ext>
            </a:extLst>
          </p:cNvPr>
          <p:cNvSpPr>
            <a:spLocks noEditPoints="1"/>
          </p:cNvSpPr>
          <p:nvPr/>
        </p:nvSpPr>
        <p:spPr bwMode="auto">
          <a:xfrm>
            <a:off x="730069" y="6265929"/>
            <a:ext cx="242729" cy="242729"/>
          </a:xfrm>
          <a:custGeom>
            <a:avLst/>
            <a:gdLst>
              <a:gd name="T0" fmla="*/ 123 w 216"/>
              <a:gd name="T1" fmla="*/ 79 h 216"/>
              <a:gd name="T2" fmla="*/ 127 w 216"/>
              <a:gd name="T3" fmla="*/ 113 h 216"/>
              <a:gd name="T4" fmla="*/ 154 w 216"/>
              <a:gd name="T5" fmla="*/ 122 h 216"/>
              <a:gd name="T6" fmla="*/ 164 w 216"/>
              <a:gd name="T7" fmla="*/ 149 h 216"/>
              <a:gd name="T8" fmla="*/ 165 w 216"/>
              <a:gd name="T9" fmla="*/ 174 h 216"/>
              <a:gd name="T10" fmla="*/ 169 w 216"/>
              <a:gd name="T11" fmla="*/ 178 h 216"/>
              <a:gd name="T12" fmla="*/ 206 w 216"/>
              <a:gd name="T13" fmla="*/ 109 h 216"/>
              <a:gd name="T14" fmla="*/ 182 w 216"/>
              <a:gd name="T15" fmla="*/ 75 h 216"/>
              <a:gd name="T16" fmla="*/ 54 w 216"/>
              <a:gd name="T17" fmla="*/ 27 h 216"/>
              <a:gd name="T18" fmla="*/ 10 w 216"/>
              <a:gd name="T19" fmla="*/ 111 h 216"/>
              <a:gd name="T20" fmla="*/ 34 w 216"/>
              <a:gd name="T21" fmla="*/ 139 h 216"/>
              <a:gd name="T22" fmla="*/ 68 w 216"/>
              <a:gd name="T23" fmla="*/ 168 h 216"/>
              <a:gd name="T24" fmla="*/ 59 w 216"/>
              <a:gd name="T25" fmla="*/ 140 h 216"/>
              <a:gd name="T26" fmla="*/ 43 w 216"/>
              <a:gd name="T27" fmla="*/ 97 h 216"/>
              <a:gd name="T28" fmla="*/ 18 w 216"/>
              <a:gd name="T29" fmla="*/ 81 h 216"/>
              <a:gd name="T30" fmla="*/ 54 w 216"/>
              <a:gd name="T31" fmla="*/ 48 h 216"/>
              <a:gd name="T32" fmla="*/ 60 w 216"/>
              <a:gd name="T33" fmla="*/ 45 h 216"/>
              <a:gd name="T34" fmla="*/ 56 w 216"/>
              <a:gd name="T35" fmla="*/ 27 h 216"/>
              <a:gd name="T36" fmla="*/ 119 w 216"/>
              <a:gd name="T37" fmla="*/ 16 h 216"/>
              <a:gd name="T38" fmla="*/ 117 w 216"/>
              <a:gd name="T39" fmla="*/ 29 h 216"/>
              <a:gd name="T40" fmla="*/ 130 w 216"/>
              <a:gd name="T41" fmla="*/ 38 h 216"/>
              <a:gd name="T42" fmla="*/ 143 w 216"/>
              <a:gd name="T43" fmla="*/ 26 h 216"/>
              <a:gd name="T44" fmla="*/ 109 w 216"/>
              <a:gd name="T45" fmla="*/ 10 h 216"/>
              <a:gd name="T46" fmla="*/ 71 w 216"/>
              <a:gd name="T47" fmla="*/ 35 h 216"/>
              <a:gd name="T48" fmla="*/ 65 w 216"/>
              <a:gd name="T49" fmla="*/ 55 h 216"/>
              <a:gd name="T50" fmla="*/ 43 w 216"/>
              <a:gd name="T51" fmla="*/ 67 h 216"/>
              <a:gd name="T52" fmla="*/ 35 w 216"/>
              <a:gd name="T53" fmla="*/ 86 h 216"/>
              <a:gd name="T54" fmla="*/ 68 w 216"/>
              <a:gd name="T55" fmla="*/ 90 h 216"/>
              <a:gd name="T56" fmla="*/ 77 w 216"/>
              <a:gd name="T57" fmla="*/ 160 h 216"/>
              <a:gd name="T58" fmla="*/ 80 w 216"/>
              <a:gd name="T59" fmla="*/ 189 h 216"/>
              <a:gd name="T60" fmla="*/ 71 w 216"/>
              <a:gd name="T61" fmla="*/ 190 h 216"/>
              <a:gd name="T62" fmla="*/ 56 w 216"/>
              <a:gd name="T63" fmla="*/ 170 h 216"/>
              <a:gd name="T64" fmla="*/ 13 w 216"/>
              <a:gd name="T65" fmla="*/ 130 h 216"/>
              <a:gd name="T66" fmla="*/ 109 w 216"/>
              <a:gd name="T67" fmla="*/ 206 h 216"/>
              <a:gd name="T68" fmla="*/ 156 w 216"/>
              <a:gd name="T69" fmla="*/ 183 h 216"/>
              <a:gd name="T70" fmla="*/ 156 w 216"/>
              <a:gd name="T71" fmla="*/ 165 h 216"/>
              <a:gd name="T72" fmla="*/ 149 w 216"/>
              <a:gd name="T73" fmla="*/ 143 h 216"/>
              <a:gd name="T74" fmla="*/ 143 w 216"/>
              <a:gd name="T75" fmla="*/ 126 h 216"/>
              <a:gd name="T76" fmla="*/ 122 w 216"/>
              <a:gd name="T77" fmla="*/ 122 h 216"/>
              <a:gd name="T78" fmla="*/ 114 w 216"/>
              <a:gd name="T79" fmla="*/ 73 h 216"/>
              <a:gd name="T80" fmla="*/ 175 w 216"/>
              <a:gd name="T81" fmla="*/ 64 h 216"/>
              <a:gd name="T82" fmla="*/ 183 w 216"/>
              <a:gd name="T83" fmla="*/ 48 h 216"/>
              <a:gd name="T84" fmla="*/ 173 w 216"/>
              <a:gd name="T85" fmla="*/ 45 h 216"/>
              <a:gd name="T86" fmla="*/ 156 w 216"/>
              <a:gd name="T87" fmla="*/ 35 h 216"/>
              <a:gd name="T88" fmla="*/ 143 w 216"/>
              <a:gd name="T89" fmla="*/ 41 h 216"/>
              <a:gd name="T90" fmla="*/ 130 w 216"/>
              <a:gd name="T91" fmla="*/ 48 h 216"/>
              <a:gd name="T92" fmla="*/ 111 w 216"/>
              <a:gd name="T93" fmla="*/ 41 h 216"/>
              <a:gd name="T94" fmla="*/ 107 w 216"/>
              <a:gd name="T95" fmla="*/ 14 h 216"/>
              <a:gd name="T96" fmla="*/ 162 w 216"/>
              <a:gd name="T97" fmla="*/ 14 h 216"/>
              <a:gd name="T98" fmla="*/ 212 w 216"/>
              <a:gd name="T99" fmla="*/ 136 h 216"/>
              <a:gd name="T100" fmla="*/ 109 w 216"/>
              <a:gd name="T101" fmla="*/ 216 h 216"/>
              <a:gd name="T102" fmla="*/ 4 w 216"/>
              <a:gd name="T103" fmla="*/ 136 h 216"/>
              <a:gd name="T104" fmla="*/ 54 w 216"/>
              <a:gd name="T105" fmla="*/ 14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" h="216">
                <a:moveTo>
                  <a:pt x="140" y="65"/>
                </a:moveTo>
                <a:lnTo>
                  <a:pt x="134" y="67"/>
                </a:lnTo>
                <a:lnTo>
                  <a:pt x="128" y="71"/>
                </a:lnTo>
                <a:lnTo>
                  <a:pt x="126" y="75"/>
                </a:lnTo>
                <a:lnTo>
                  <a:pt x="123" y="79"/>
                </a:lnTo>
                <a:lnTo>
                  <a:pt x="120" y="90"/>
                </a:lnTo>
                <a:lnTo>
                  <a:pt x="120" y="101"/>
                </a:lnTo>
                <a:lnTo>
                  <a:pt x="123" y="109"/>
                </a:lnTo>
                <a:lnTo>
                  <a:pt x="126" y="111"/>
                </a:lnTo>
                <a:lnTo>
                  <a:pt x="127" y="113"/>
                </a:lnTo>
                <a:lnTo>
                  <a:pt x="130" y="114"/>
                </a:lnTo>
                <a:lnTo>
                  <a:pt x="136" y="114"/>
                </a:lnTo>
                <a:lnTo>
                  <a:pt x="144" y="114"/>
                </a:lnTo>
                <a:lnTo>
                  <a:pt x="151" y="117"/>
                </a:lnTo>
                <a:lnTo>
                  <a:pt x="154" y="122"/>
                </a:lnTo>
                <a:lnTo>
                  <a:pt x="157" y="130"/>
                </a:lnTo>
                <a:lnTo>
                  <a:pt x="157" y="134"/>
                </a:lnTo>
                <a:lnTo>
                  <a:pt x="160" y="139"/>
                </a:lnTo>
                <a:lnTo>
                  <a:pt x="161" y="144"/>
                </a:lnTo>
                <a:lnTo>
                  <a:pt x="164" y="149"/>
                </a:lnTo>
                <a:lnTo>
                  <a:pt x="166" y="156"/>
                </a:lnTo>
                <a:lnTo>
                  <a:pt x="168" y="162"/>
                </a:lnTo>
                <a:lnTo>
                  <a:pt x="166" y="168"/>
                </a:lnTo>
                <a:lnTo>
                  <a:pt x="166" y="171"/>
                </a:lnTo>
                <a:lnTo>
                  <a:pt x="165" y="174"/>
                </a:lnTo>
                <a:lnTo>
                  <a:pt x="165" y="175"/>
                </a:lnTo>
                <a:lnTo>
                  <a:pt x="165" y="177"/>
                </a:lnTo>
                <a:lnTo>
                  <a:pt x="165" y="177"/>
                </a:lnTo>
                <a:lnTo>
                  <a:pt x="166" y="178"/>
                </a:lnTo>
                <a:lnTo>
                  <a:pt x="169" y="178"/>
                </a:lnTo>
                <a:lnTo>
                  <a:pt x="173" y="178"/>
                </a:lnTo>
                <a:lnTo>
                  <a:pt x="174" y="178"/>
                </a:lnTo>
                <a:lnTo>
                  <a:pt x="191" y="158"/>
                </a:lnTo>
                <a:lnTo>
                  <a:pt x="202" y="135"/>
                </a:lnTo>
                <a:lnTo>
                  <a:pt x="206" y="109"/>
                </a:lnTo>
                <a:lnTo>
                  <a:pt x="203" y="89"/>
                </a:lnTo>
                <a:lnTo>
                  <a:pt x="198" y="72"/>
                </a:lnTo>
                <a:lnTo>
                  <a:pt x="196" y="72"/>
                </a:lnTo>
                <a:lnTo>
                  <a:pt x="190" y="73"/>
                </a:lnTo>
                <a:lnTo>
                  <a:pt x="182" y="75"/>
                </a:lnTo>
                <a:lnTo>
                  <a:pt x="171" y="73"/>
                </a:lnTo>
                <a:lnTo>
                  <a:pt x="160" y="69"/>
                </a:lnTo>
                <a:lnTo>
                  <a:pt x="148" y="65"/>
                </a:lnTo>
                <a:lnTo>
                  <a:pt x="140" y="65"/>
                </a:lnTo>
                <a:close/>
                <a:moveTo>
                  <a:pt x="54" y="27"/>
                </a:moveTo>
                <a:lnTo>
                  <a:pt x="37" y="42"/>
                </a:lnTo>
                <a:lnTo>
                  <a:pt x="22" y="62"/>
                </a:lnTo>
                <a:lnTo>
                  <a:pt x="14" y="84"/>
                </a:lnTo>
                <a:lnTo>
                  <a:pt x="10" y="109"/>
                </a:lnTo>
                <a:lnTo>
                  <a:pt x="10" y="111"/>
                </a:lnTo>
                <a:lnTo>
                  <a:pt x="13" y="113"/>
                </a:lnTo>
                <a:lnTo>
                  <a:pt x="14" y="115"/>
                </a:lnTo>
                <a:lnTo>
                  <a:pt x="20" y="120"/>
                </a:lnTo>
                <a:lnTo>
                  <a:pt x="25" y="128"/>
                </a:lnTo>
                <a:lnTo>
                  <a:pt x="34" y="139"/>
                </a:lnTo>
                <a:lnTo>
                  <a:pt x="45" y="149"/>
                </a:lnTo>
                <a:lnTo>
                  <a:pt x="56" y="157"/>
                </a:lnTo>
                <a:lnTo>
                  <a:pt x="60" y="160"/>
                </a:lnTo>
                <a:lnTo>
                  <a:pt x="64" y="164"/>
                </a:lnTo>
                <a:lnTo>
                  <a:pt x="68" y="168"/>
                </a:lnTo>
                <a:lnTo>
                  <a:pt x="65" y="161"/>
                </a:lnTo>
                <a:lnTo>
                  <a:pt x="64" y="156"/>
                </a:lnTo>
                <a:lnTo>
                  <a:pt x="62" y="151"/>
                </a:lnTo>
                <a:lnTo>
                  <a:pt x="60" y="145"/>
                </a:lnTo>
                <a:lnTo>
                  <a:pt x="59" y="140"/>
                </a:lnTo>
                <a:lnTo>
                  <a:pt x="59" y="98"/>
                </a:lnTo>
                <a:lnTo>
                  <a:pt x="56" y="98"/>
                </a:lnTo>
                <a:lnTo>
                  <a:pt x="52" y="97"/>
                </a:lnTo>
                <a:lnTo>
                  <a:pt x="47" y="97"/>
                </a:lnTo>
                <a:lnTo>
                  <a:pt x="43" y="97"/>
                </a:lnTo>
                <a:lnTo>
                  <a:pt x="34" y="97"/>
                </a:lnTo>
                <a:lnTo>
                  <a:pt x="25" y="96"/>
                </a:lnTo>
                <a:lnTo>
                  <a:pt x="18" y="93"/>
                </a:lnTo>
                <a:lnTo>
                  <a:pt x="16" y="86"/>
                </a:lnTo>
                <a:lnTo>
                  <a:pt x="18" y="81"/>
                </a:lnTo>
                <a:lnTo>
                  <a:pt x="24" y="73"/>
                </a:lnTo>
                <a:lnTo>
                  <a:pt x="30" y="64"/>
                </a:lnTo>
                <a:lnTo>
                  <a:pt x="38" y="56"/>
                </a:lnTo>
                <a:lnTo>
                  <a:pt x="46" y="51"/>
                </a:lnTo>
                <a:lnTo>
                  <a:pt x="54" y="48"/>
                </a:lnTo>
                <a:lnTo>
                  <a:pt x="56" y="48"/>
                </a:lnTo>
                <a:lnTo>
                  <a:pt x="58" y="48"/>
                </a:lnTo>
                <a:lnTo>
                  <a:pt x="59" y="47"/>
                </a:lnTo>
                <a:lnTo>
                  <a:pt x="59" y="47"/>
                </a:lnTo>
                <a:lnTo>
                  <a:pt x="60" y="45"/>
                </a:lnTo>
                <a:lnTo>
                  <a:pt x="60" y="41"/>
                </a:lnTo>
                <a:lnTo>
                  <a:pt x="60" y="37"/>
                </a:lnTo>
                <a:lnTo>
                  <a:pt x="59" y="33"/>
                </a:lnTo>
                <a:lnTo>
                  <a:pt x="58" y="30"/>
                </a:lnTo>
                <a:lnTo>
                  <a:pt x="56" y="27"/>
                </a:lnTo>
                <a:lnTo>
                  <a:pt x="54" y="27"/>
                </a:lnTo>
                <a:close/>
                <a:moveTo>
                  <a:pt x="127" y="13"/>
                </a:moveTo>
                <a:lnTo>
                  <a:pt x="126" y="13"/>
                </a:lnTo>
                <a:lnTo>
                  <a:pt x="123" y="14"/>
                </a:lnTo>
                <a:lnTo>
                  <a:pt x="119" y="16"/>
                </a:lnTo>
                <a:lnTo>
                  <a:pt x="118" y="17"/>
                </a:lnTo>
                <a:lnTo>
                  <a:pt x="117" y="20"/>
                </a:lnTo>
                <a:lnTo>
                  <a:pt x="117" y="22"/>
                </a:lnTo>
                <a:lnTo>
                  <a:pt x="117" y="27"/>
                </a:lnTo>
                <a:lnTo>
                  <a:pt x="117" y="29"/>
                </a:lnTo>
                <a:lnTo>
                  <a:pt x="118" y="31"/>
                </a:lnTo>
                <a:lnTo>
                  <a:pt x="119" y="34"/>
                </a:lnTo>
                <a:lnTo>
                  <a:pt x="122" y="35"/>
                </a:lnTo>
                <a:lnTo>
                  <a:pt x="126" y="37"/>
                </a:lnTo>
                <a:lnTo>
                  <a:pt x="130" y="38"/>
                </a:lnTo>
                <a:lnTo>
                  <a:pt x="131" y="38"/>
                </a:lnTo>
                <a:lnTo>
                  <a:pt x="132" y="35"/>
                </a:lnTo>
                <a:lnTo>
                  <a:pt x="135" y="34"/>
                </a:lnTo>
                <a:lnTo>
                  <a:pt x="139" y="30"/>
                </a:lnTo>
                <a:lnTo>
                  <a:pt x="143" y="26"/>
                </a:lnTo>
                <a:lnTo>
                  <a:pt x="151" y="24"/>
                </a:lnTo>
                <a:lnTo>
                  <a:pt x="158" y="25"/>
                </a:lnTo>
                <a:lnTo>
                  <a:pt x="144" y="18"/>
                </a:lnTo>
                <a:lnTo>
                  <a:pt x="127" y="13"/>
                </a:lnTo>
                <a:close/>
                <a:moveTo>
                  <a:pt x="109" y="10"/>
                </a:moveTo>
                <a:lnTo>
                  <a:pt x="85" y="13"/>
                </a:lnTo>
                <a:lnTo>
                  <a:pt x="64" y="21"/>
                </a:lnTo>
                <a:lnTo>
                  <a:pt x="67" y="25"/>
                </a:lnTo>
                <a:lnTo>
                  <a:pt x="69" y="30"/>
                </a:lnTo>
                <a:lnTo>
                  <a:pt x="71" y="35"/>
                </a:lnTo>
                <a:lnTo>
                  <a:pt x="72" y="41"/>
                </a:lnTo>
                <a:lnTo>
                  <a:pt x="71" y="46"/>
                </a:lnTo>
                <a:lnTo>
                  <a:pt x="69" y="50"/>
                </a:lnTo>
                <a:lnTo>
                  <a:pt x="68" y="54"/>
                </a:lnTo>
                <a:lnTo>
                  <a:pt x="65" y="55"/>
                </a:lnTo>
                <a:lnTo>
                  <a:pt x="63" y="58"/>
                </a:lnTo>
                <a:lnTo>
                  <a:pt x="59" y="59"/>
                </a:lnTo>
                <a:lnTo>
                  <a:pt x="54" y="59"/>
                </a:lnTo>
                <a:lnTo>
                  <a:pt x="50" y="62"/>
                </a:lnTo>
                <a:lnTo>
                  <a:pt x="43" y="67"/>
                </a:lnTo>
                <a:lnTo>
                  <a:pt x="37" y="73"/>
                </a:lnTo>
                <a:lnTo>
                  <a:pt x="31" y="80"/>
                </a:lnTo>
                <a:lnTo>
                  <a:pt x="27" y="85"/>
                </a:lnTo>
                <a:lnTo>
                  <a:pt x="30" y="86"/>
                </a:lnTo>
                <a:lnTo>
                  <a:pt x="35" y="86"/>
                </a:lnTo>
                <a:lnTo>
                  <a:pt x="39" y="86"/>
                </a:lnTo>
                <a:lnTo>
                  <a:pt x="43" y="86"/>
                </a:lnTo>
                <a:lnTo>
                  <a:pt x="54" y="86"/>
                </a:lnTo>
                <a:lnTo>
                  <a:pt x="62" y="88"/>
                </a:lnTo>
                <a:lnTo>
                  <a:pt x="68" y="90"/>
                </a:lnTo>
                <a:lnTo>
                  <a:pt x="71" y="97"/>
                </a:lnTo>
                <a:lnTo>
                  <a:pt x="71" y="140"/>
                </a:lnTo>
                <a:lnTo>
                  <a:pt x="71" y="145"/>
                </a:lnTo>
                <a:lnTo>
                  <a:pt x="73" y="151"/>
                </a:lnTo>
                <a:lnTo>
                  <a:pt x="77" y="160"/>
                </a:lnTo>
                <a:lnTo>
                  <a:pt x="80" y="170"/>
                </a:lnTo>
                <a:lnTo>
                  <a:pt x="81" y="183"/>
                </a:lnTo>
                <a:lnTo>
                  <a:pt x="81" y="185"/>
                </a:lnTo>
                <a:lnTo>
                  <a:pt x="81" y="187"/>
                </a:lnTo>
                <a:lnTo>
                  <a:pt x="80" y="189"/>
                </a:lnTo>
                <a:lnTo>
                  <a:pt x="79" y="190"/>
                </a:lnTo>
                <a:lnTo>
                  <a:pt x="76" y="191"/>
                </a:lnTo>
                <a:lnTo>
                  <a:pt x="75" y="191"/>
                </a:lnTo>
                <a:lnTo>
                  <a:pt x="72" y="191"/>
                </a:lnTo>
                <a:lnTo>
                  <a:pt x="71" y="190"/>
                </a:lnTo>
                <a:lnTo>
                  <a:pt x="68" y="187"/>
                </a:lnTo>
                <a:lnTo>
                  <a:pt x="67" y="183"/>
                </a:lnTo>
                <a:lnTo>
                  <a:pt x="63" y="179"/>
                </a:lnTo>
                <a:lnTo>
                  <a:pt x="60" y="174"/>
                </a:lnTo>
                <a:lnTo>
                  <a:pt x="56" y="170"/>
                </a:lnTo>
                <a:lnTo>
                  <a:pt x="51" y="166"/>
                </a:lnTo>
                <a:lnTo>
                  <a:pt x="37" y="157"/>
                </a:lnTo>
                <a:lnTo>
                  <a:pt x="26" y="145"/>
                </a:lnTo>
                <a:lnTo>
                  <a:pt x="17" y="135"/>
                </a:lnTo>
                <a:lnTo>
                  <a:pt x="13" y="130"/>
                </a:lnTo>
                <a:lnTo>
                  <a:pt x="22" y="154"/>
                </a:lnTo>
                <a:lnTo>
                  <a:pt x="38" y="175"/>
                </a:lnTo>
                <a:lnTo>
                  <a:pt x="58" y="191"/>
                </a:lnTo>
                <a:lnTo>
                  <a:pt x="81" y="202"/>
                </a:lnTo>
                <a:lnTo>
                  <a:pt x="109" y="206"/>
                </a:lnTo>
                <a:lnTo>
                  <a:pt x="128" y="203"/>
                </a:lnTo>
                <a:lnTo>
                  <a:pt x="147" y="198"/>
                </a:lnTo>
                <a:lnTo>
                  <a:pt x="164" y="189"/>
                </a:lnTo>
                <a:lnTo>
                  <a:pt x="158" y="186"/>
                </a:lnTo>
                <a:lnTo>
                  <a:pt x="156" y="183"/>
                </a:lnTo>
                <a:lnTo>
                  <a:pt x="154" y="181"/>
                </a:lnTo>
                <a:lnTo>
                  <a:pt x="154" y="177"/>
                </a:lnTo>
                <a:lnTo>
                  <a:pt x="154" y="173"/>
                </a:lnTo>
                <a:lnTo>
                  <a:pt x="156" y="169"/>
                </a:lnTo>
                <a:lnTo>
                  <a:pt x="156" y="165"/>
                </a:lnTo>
                <a:lnTo>
                  <a:pt x="157" y="162"/>
                </a:lnTo>
                <a:lnTo>
                  <a:pt x="156" y="157"/>
                </a:lnTo>
                <a:lnTo>
                  <a:pt x="154" y="153"/>
                </a:lnTo>
                <a:lnTo>
                  <a:pt x="152" y="148"/>
                </a:lnTo>
                <a:lnTo>
                  <a:pt x="149" y="143"/>
                </a:lnTo>
                <a:lnTo>
                  <a:pt x="147" y="136"/>
                </a:lnTo>
                <a:lnTo>
                  <a:pt x="145" y="130"/>
                </a:lnTo>
                <a:lnTo>
                  <a:pt x="145" y="128"/>
                </a:lnTo>
                <a:lnTo>
                  <a:pt x="145" y="127"/>
                </a:lnTo>
                <a:lnTo>
                  <a:pt x="143" y="126"/>
                </a:lnTo>
                <a:lnTo>
                  <a:pt x="140" y="124"/>
                </a:lnTo>
                <a:lnTo>
                  <a:pt x="136" y="124"/>
                </a:lnTo>
                <a:lnTo>
                  <a:pt x="130" y="124"/>
                </a:lnTo>
                <a:lnTo>
                  <a:pt x="126" y="123"/>
                </a:lnTo>
                <a:lnTo>
                  <a:pt x="122" y="122"/>
                </a:lnTo>
                <a:lnTo>
                  <a:pt x="118" y="118"/>
                </a:lnTo>
                <a:lnTo>
                  <a:pt x="114" y="114"/>
                </a:lnTo>
                <a:lnTo>
                  <a:pt x="110" y="103"/>
                </a:lnTo>
                <a:lnTo>
                  <a:pt x="109" y="89"/>
                </a:lnTo>
                <a:lnTo>
                  <a:pt x="114" y="73"/>
                </a:lnTo>
                <a:lnTo>
                  <a:pt x="123" y="62"/>
                </a:lnTo>
                <a:lnTo>
                  <a:pt x="135" y="55"/>
                </a:lnTo>
                <a:lnTo>
                  <a:pt x="148" y="55"/>
                </a:lnTo>
                <a:lnTo>
                  <a:pt x="165" y="60"/>
                </a:lnTo>
                <a:lnTo>
                  <a:pt x="175" y="64"/>
                </a:lnTo>
                <a:lnTo>
                  <a:pt x="186" y="64"/>
                </a:lnTo>
                <a:lnTo>
                  <a:pt x="194" y="62"/>
                </a:lnTo>
                <a:lnTo>
                  <a:pt x="190" y="55"/>
                </a:lnTo>
                <a:lnTo>
                  <a:pt x="185" y="48"/>
                </a:lnTo>
                <a:lnTo>
                  <a:pt x="183" y="48"/>
                </a:lnTo>
                <a:lnTo>
                  <a:pt x="179" y="48"/>
                </a:lnTo>
                <a:lnTo>
                  <a:pt x="177" y="48"/>
                </a:lnTo>
                <a:lnTo>
                  <a:pt x="175" y="47"/>
                </a:lnTo>
                <a:lnTo>
                  <a:pt x="173" y="46"/>
                </a:lnTo>
                <a:lnTo>
                  <a:pt x="173" y="45"/>
                </a:lnTo>
                <a:lnTo>
                  <a:pt x="170" y="43"/>
                </a:lnTo>
                <a:lnTo>
                  <a:pt x="169" y="42"/>
                </a:lnTo>
                <a:lnTo>
                  <a:pt x="165" y="41"/>
                </a:lnTo>
                <a:lnTo>
                  <a:pt x="160" y="37"/>
                </a:lnTo>
                <a:lnTo>
                  <a:pt x="156" y="35"/>
                </a:lnTo>
                <a:lnTo>
                  <a:pt x="152" y="35"/>
                </a:lnTo>
                <a:lnTo>
                  <a:pt x="149" y="35"/>
                </a:lnTo>
                <a:lnTo>
                  <a:pt x="147" y="37"/>
                </a:lnTo>
                <a:lnTo>
                  <a:pt x="145" y="38"/>
                </a:lnTo>
                <a:lnTo>
                  <a:pt x="143" y="41"/>
                </a:lnTo>
                <a:lnTo>
                  <a:pt x="141" y="43"/>
                </a:lnTo>
                <a:lnTo>
                  <a:pt x="139" y="45"/>
                </a:lnTo>
                <a:lnTo>
                  <a:pt x="136" y="47"/>
                </a:lnTo>
                <a:lnTo>
                  <a:pt x="134" y="48"/>
                </a:lnTo>
                <a:lnTo>
                  <a:pt x="130" y="48"/>
                </a:lnTo>
                <a:lnTo>
                  <a:pt x="124" y="48"/>
                </a:lnTo>
                <a:lnTo>
                  <a:pt x="119" y="47"/>
                </a:lnTo>
                <a:lnTo>
                  <a:pt x="117" y="45"/>
                </a:lnTo>
                <a:lnTo>
                  <a:pt x="113" y="43"/>
                </a:lnTo>
                <a:lnTo>
                  <a:pt x="111" y="41"/>
                </a:lnTo>
                <a:lnTo>
                  <a:pt x="107" y="35"/>
                </a:lnTo>
                <a:lnTo>
                  <a:pt x="106" y="30"/>
                </a:lnTo>
                <a:lnTo>
                  <a:pt x="106" y="24"/>
                </a:lnTo>
                <a:lnTo>
                  <a:pt x="106" y="20"/>
                </a:lnTo>
                <a:lnTo>
                  <a:pt x="107" y="14"/>
                </a:lnTo>
                <a:lnTo>
                  <a:pt x="109" y="10"/>
                </a:lnTo>
                <a:lnTo>
                  <a:pt x="109" y="10"/>
                </a:lnTo>
                <a:close/>
                <a:moveTo>
                  <a:pt x="109" y="0"/>
                </a:moveTo>
                <a:lnTo>
                  <a:pt x="136" y="4"/>
                </a:lnTo>
                <a:lnTo>
                  <a:pt x="162" y="14"/>
                </a:lnTo>
                <a:lnTo>
                  <a:pt x="185" y="31"/>
                </a:lnTo>
                <a:lnTo>
                  <a:pt x="202" y="54"/>
                </a:lnTo>
                <a:lnTo>
                  <a:pt x="212" y="80"/>
                </a:lnTo>
                <a:lnTo>
                  <a:pt x="216" y="109"/>
                </a:lnTo>
                <a:lnTo>
                  <a:pt x="212" y="136"/>
                </a:lnTo>
                <a:lnTo>
                  <a:pt x="202" y="162"/>
                </a:lnTo>
                <a:lnTo>
                  <a:pt x="185" y="185"/>
                </a:lnTo>
                <a:lnTo>
                  <a:pt x="162" y="202"/>
                </a:lnTo>
                <a:lnTo>
                  <a:pt x="136" y="212"/>
                </a:lnTo>
                <a:lnTo>
                  <a:pt x="109" y="216"/>
                </a:lnTo>
                <a:lnTo>
                  <a:pt x="80" y="212"/>
                </a:lnTo>
                <a:lnTo>
                  <a:pt x="54" y="202"/>
                </a:lnTo>
                <a:lnTo>
                  <a:pt x="31" y="185"/>
                </a:lnTo>
                <a:lnTo>
                  <a:pt x="14" y="162"/>
                </a:lnTo>
                <a:lnTo>
                  <a:pt x="4" y="136"/>
                </a:lnTo>
                <a:lnTo>
                  <a:pt x="0" y="109"/>
                </a:lnTo>
                <a:lnTo>
                  <a:pt x="4" y="80"/>
                </a:lnTo>
                <a:lnTo>
                  <a:pt x="14" y="54"/>
                </a:lnTo>
                <a:lnTo>
                  <a:pt x="31" y="31"/>
                </a:lnTo>
                <a:lnTo>
                  <a:pt x="54" y="14"/>
                </a:lnTo>
                <a:lnTo>
                  <a:pt x="80" y="4"/>
                </a:lnTo>
                <a:lnTo>
                  <a:pt x="109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7" name="Titel 1">
            <a:extLst>
              <a:ext uri="{FF2B5EF4-FFF2-40B4-BE49-F238E27FC236}">
                <a16:creationId xmlns:a16="http://schemas.microsoft.com/office/drawing/2014/main" id="{3DA31AE5-A91F-4F94-8BEA-1DCDD1CDB57A}"/>
              </a:ext>
            </a:extLst>
          </p:cNvPr>
          <p:cNvSpPr txBox="1">
            <a:spLocks/>
          </p:cNvSpPr>
          <p:nvPr/>
        </p:nvSpPr>
        <p:spPr>
          <a:xfrm>
            <a:off x="663921" y="638490"/>
            <a:ext cx="10864158" cy="527066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62000"/>
              </a:prst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i="0" kern="1200" spc="5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</a:rPr>
              <a:t>Afsluiting #2</a:t>
            </a:r>
          </a:p>
        </p:txBody>
      </p:sp>
    </p:spTree>
    <p:extLst>
      <p:ext uri="{BB962C8B-B14F-4D97-AF65-F5344CB8AC3E}">
        <p14:creationId xmlns:p14="http://schemas.microsoft.com/office/powerpoint/2010/main" val="366392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6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6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xit" presetSubtype="1" repeatCount="indefinite" ac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7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ac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6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6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c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2" dur="6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xit" presetSubtype="1" repeatCount="indefinite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8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8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c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8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xit" presetSubtype="1" repeatCount="indefinite" ac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7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accel="10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21600000">
                                      <p:cBhvr>
                                        <p:cTn id="34" dur="7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xit" presetSubtype="1" repeatCount="indefinite" ac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7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40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xit" presetSubtype="1" repeatCount="indefinite" ac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accel="10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-21600000">
                                      <p:cBhvr>
                                        <p:cTn id="46" dur="5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xit" presetSubtype="1" repeatCount="indefinite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8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8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8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52" dur="8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" decel="8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08" grpId="0" build="p"/>
      <p:bldP spid="109" grpId="0" build="p"/>
      <p:bldP spid="110" grpId="0" build="p"/>
      <p:bldP spid="1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 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240d7f03404e72d74d394d568802a4bce75ca"/>
</p:tagLst>
</file>

<file path=ppt/theme/theme1.xml><?xml version="1.0" encoding="utf-8"?>
<a:theme xmlns:a="http://schemas.openxmlformats.org/drawingml/2006/main" name="PPT Solutions">
  <a:themeElements>
    <a:clrScheme name="TRIOTT 2015">
      <a:dk1>
        <a:sysClr val="windowText" lastClr="000000"/>
      </a:dk1>
      <a:lt1>
        <a:sysClr val="window" lastClr="FFFFFF"/>
      </a:lt1>
      <a:dk2>
        <a:srgbClr val="00447B"/>
      </a:dk2>
      <a:lt2>
        <a:srgbClr val="6D8CB8"/>
      </a:lt2>
      <a:accent1>
        <a:srgbClr val="E40613"/>
      </a:accent1>
      <a:accent2>
        <a:srgbClr val="00A261"/>
      </a:accent2>
      <a:accent3>
        <a:srgbClr val="707070"/>
      </a:accent3>
      <a:accent4>
        <a:srgbClr val="006CA4"/>
      </a:accent4>
      <a:accent5>
        <a:srgbClr val="BF2B37"/>
      </a:accent5>
      <a:accent6>
        <a:srgbClr val="868686"/>
      </a:accent6>
      <a:hlink>
        <a:srgbClr val="006CA4"/>
      </a:hlink>
      <a:folHlink>
        <a:srgbClr val="006CA4"/>
      </a:folHlink>
    </a:clrScheme>
    <a:fontScheme name="TRIOTT 20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Subtiel eff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PPT Solutions 2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5950</TotalTime>
  <Words>83</Words>
  <Application>Microsoft Office PowerPoint</Application>
  <PresentationFormat>Breedbeeld</PresentationFormat>
  <Paragraphs>22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Segoe UI</vt:lpstr>
      <vt:lpstr>Segoe UI Black</vt:lpstr>
      <vt:lpstr>Segoe UI Light</vt:lpstr>
      <vt:lpstr>Wingdings</vt:lpstr>
      <vt:lpstr>PPT Solutions</vt:lpstr>
      <vt:lpstr>PPT Solutions 2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Schoe</dc:creator>
  <cp:lastModifiedBy>Etienne David</cp:lastModifiedBy>
  <cp:revision>541</cp:revision>
  <dcterms:created xsi:type="dcterms:W3CDTF">2016-08-22T08:07:08Z</dcterms:created>
  <dcterms:modified xsi:type="dcterms:W3CDTF">2022-08-24T13:10:03Z</dcterms:modified>
</cp:coreProperties>
</file>