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4421-BEBD-48A1-ADE1-0A2232D609DD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D279-0239-43B8-90D4-F7A199DE1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5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4421-BEBD-48A1-ADE1-0A2232D609DD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D279-0239-43B8-90D4-F7A199DE1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1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4421-BEBD-48A1-ADE1-0A2232D609DD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D279-0239-43B8-90D4-F7A199DE1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4421-BEBD-48A1-ADE1-0A2232D609DD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D279-0239-43B8-90D4-F7A199DE1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10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4421-BEBD-48A1-ADE1-0A2232D609DD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D279-0239-43B8-90D4-F7A199DE1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4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4421-BEBD-48A1-ADE1-0A2232D609DD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D279-0239-43B8-90D4-F7A199DE1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40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4421-BEBD-48A1-ADE1-0A2232D609DD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D279-0239-43B8-90D4-F7A199DE1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6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4421-BEBD-48A1-ADE1-0A2232D609DD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D279-0239-43B8-90D4-F7A199DE1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4421-BEBD-48A1-ADE1-0A2232D609DD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D279-0239-43B8-90D4-F7A199DE1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9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4421-BEBD-48A1-ADE1-0A2232D609DD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D279-0239-43B8-90D4-F7A199DE1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4421-BEBD-48A1-ADE1-0A2232D609DD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D279-0239-43B8-90D4-F7A199DE1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5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54421-BEBD-48A1-ADE1-0A2232D609DD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1D279-0239-43B8-90D4-F7A199DE1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4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33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javier.guillen javier.guillen</dc:creator>
  <cp:lastModifiedBy>javier.guillen javier.guillen</cp:lastModifiedBy>
  <cp:revision>1</cp:revision>
  <dcterms:created xsi:type="dcterms:W3CDTF">2019-12-20T12:02:18Z</dcterms:created>
  <dcterms:modified xsi:type="dcterms:W3CDTF">2019-12-20T12:02:48Z</dcterms:modified>
</cp:coreProperties>
</file>