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09" r:id="rId3"/>
    <p:sldId id="410" r:id="rId4"/>
    <p:sldId id="415" r:id="rId5"/>
    <p:sldId id="411" r:id="rId6"/>
    <p:sldId id="412" r:id="rId7"/>
    <p:sldId id="414" r:id="rId8"/>
    <p:sldId id="444" r:id="rId9"/>
    <p:sldId id="413" r:id="rId10"/>
    <p:sldId id="417" r:id="rId11"/>
    <p:sldId id="309" r:id="rId12"/>
    <p:sldId id="407" r:id="rId13"/>
    <p:sldId id="408" r:id="rId14"/>
    <p:sldId id="406" r:id="rId15"/>
    <p:sldId id="401" r:id="rId16"/>
    <p:sldId id="405" r:id="rId17"/>
    <p:sldId id="404" r:id="rId18"/>
    <p:sldId id="403" r:id="rId19"/>
    <p:sldId id="400" r:id="rId20"/>
    <p:sldId id="416" r:id="rId21"/>
    <p:sldId id="395" r:id="rId22"/>
    <p:sldId id="443" r:id="rId23"/>
    <p:sldId id="399" r:id="rId24"/>
    <p:sldId id="396" r:id="rId25"/>
    <p:sldId id="397" r:id="rId26"/>
    <p:sldId id="394" r:id="rId27"/>
    <p:sldId id="398" r:id="rId28"/>
    <p:sldId id="418" r:id="rId29"/>
    <p:sldId id="438" r:id="rId30"/>
    <p:sldId id="421" r:id="rId31"/>
    <p:sldId id="439" r:id="rId32"/>
    <p:sldId id="440" r:id="rId33"/>
    <p:sldId id="441" r:id="rId34"/>
    <p:sldId id="442" r:id="rId35"/>
    <p:sldId id="419" r:id="rId36"/>
    <p:sldId id="420" r:id="rId37"/>
    <p:sldId id="431" r:id="rId38"/>
    <p:sldId id="433" r:id="rId39"/>
    <p:sldId id="432" r:id="rId40"/>
    <p:sldId id="423" r:id="rId41"/>
    <p:sldId id="424" r:id="rId42"/>
    <p:sldId id="425" r:id="rId43"/>
    <p:sldId id="426" r:id="rId44"/>
    <p:sldId id="427" r:id="rId45"/>
    <p:sldId id="428" r:id="rId46"/>
    <p:sldId id="429" r:id="rId47"/>
    <p:sldId id="430" r:id="rId48"/>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473684-EA4F-4C88-AD75-A83E0D3C232F}" v="6" dt="2026-06-24T19:45:13.0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3" d="100"/>
          <a:sy n="73" d="100"/>
        </p:scale>
        <p:origin x="86" y="1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fo - Decopywriter" userId="25e6950c-422c-4c2f-9d85-d4b2e9211bed" providerId="ADAL" clId="{36473684-EA4F-4C88-AD75-A83E0D3C232F}"/>
    <pc:docChg chg="undo custSel addSld delSld modSld sldOrd">
      <pc:chgData name="Info - Decopywriter" userId="25e6950c-422c-4c2f-9d85-d4b2e9211bed" providerId="ADAL" clId="{36473684-EA4F-4C88-AD75-A83E0D3C232F}" dt="2026-06-24T19:45:55.425" v="2722" actId="6549"/>
      <pc:docMkLst>
        <pc:docMk/>
      </pc:docMkLst>
      <pc:sldChg chg="del">
        <pc:chgData name="Info - Decopywriter" userId="25e6950c-422c-4c2f-9d85-d4b2e9211bed" providerId="ADAL" clId="{36473684-EA4F-4C88-AD75-A83E0D3C232F}" dt="2026-06-23T13:45:56.297" v="0" actId="47"/>
        <pc:sldMkLst>
          <pc:docMk/>
          <pc:sldMk cId="4210190104" sldId="262"/>
        </pc:sldMkLst>
      </pc:sldChg>
      <pc:sldChg chg="del">
        <pc:chgData name="Info - Decopywriter" userId="25e6950c-422c-4c2f-9d85-d4b2e9211bed" providerId="ADAL" clId="{36473684-EA4F-4C88-AD75-A83E0D3C232F}" dt="2026-06-23T13:45:56.297" v="0" actId="47"/>
        <pc:sldMkLst>
          <pc:docMk/>
          <pc:sldMk cId="1772557166" sldId="263"/>
        </pc:sldMkLst>
      </pc:sldChg>
      <pc:sldChg chg="del">
        <pc:chgData name="Info - Decopywriter" userId="25e6950c-422c-4c2f-9d85-d4b2e9211bed" providerId="ADAL" clId="{36473684-EA4F-4C88-AD75-A83E0D3C232F}" dt="2026-06-23T13:45:56.297" v="0" actId="47"/>
        <pc:sldMkLst>
          <pc:docMk/>
          <pc:sldMk cId="2697171595" sldId="264"/>
        </pc:sldMkLst>
      </pc:sldChg>
      <pc:sldChg chg="del">
        <pc:chgData name="Info - Decopywriter" userId="25e6950c-422c-4c2f-9d85-d4b2e9211bed" providerId="ADAL" clId="{36473684-EA4F-4C88-AD75-A83E0D3C232F}" dt="2026-06-23T13:45:56.297" v="0" actId="47"/>
        <pc:sldMkLst>
          <pc:docMk/>
          <pc:sldMk cId="2582910879" sldId="266"/>
        </pc:sldMkLst>
      </pc:sldChg>
      <pc:sldChg chg="del">
        <pc:chgData name="Info - Decopywriter" userId="25e6950c-422c-4c2f-9d85-d4b2e9211bed" providerId="ADAL" clId="{36473684-EA4F-4C88-AD75-A83E0D3C232F}" dt="2026-06-23T13:45:56.297" v="0" actId="47"/>
        <pc:sldMkLst>
          <pc:docMk/>
          <pc:sldMk cId="2708402129" sldId="267"/>
        </pc:sldMkLst>
      </pc:sldChg>
      <pc:sldChg chg="del">
        <pc:chgData name="Info - Decopywriter" userId="25e6950c-422c-4c2f-9d85-d4b2e9211bed" providerId="ADAL" clId="{36473684-EA4F-4C88-AD75-A83E0D3C232F}" dt="2026-06-23T13:45:56.297" v="0" actId="47"/>
        <pc:sldMkLst>
          <pc:docMk/>
          <pc:sldMk cId="1969708966" sldId="268"/>
        </pc:sldMkLst>
      </pc:sldChg>
      <pc:sldChg chg="del">
        <pc:chgData name="Info - Decopywriter" userId="25e6950c-422c-4c2f-9d85-d4b2e9211bed" providerId="ADAL" clId="{36473684-EA4F-4C88-AD75-A83E0D3C232F}" dt="2026-06-23T13:45:56.297" v="0" actId="47"/>
        <pc:sldMkLst>
          <pc:docMk/>
          <pc:sldMk cId="4250501867" sldId="269"/>
        </pc:sldMkLst>
      </pc:sldChg>
      <pc:sldChg chg="del">
        <pc:chgData name="Info - Decopywriter" userId="25e6950c-422c-4c2f-9d85-d4b2e9211bed" providerId="ADAL" clId="{36473684-EA4F-4C88-AD75-A83E0D3C232F}" dt="2026-06-23T13:45:56.297" v="0" actId="47"/>
        <pc:sldMkLst>
          <pc:docMk/>
          <pc:sldMk cId="3258333568" sldId="270"/>
        </pc:sldMkLst>
      </pc:sldChg>
      <pc:sldChg chg="del">
        <pc:chgData name="Info - Decopywriter" userId="25e6950c-422c-4c2f-9d85-d4b2e9211bed" providerId="ADAL" clId="{36473684-EA4F-4C88-AD75-A83E0D3C232F}" dt="2026-06-23T13:45:56.297" v="0" actId="47"/>
        <pc:sldMkLst>
          <pc:docMk/>
          <pc:sldMk cId="1515039798" sldId="271"/>
        </pc:sldMkLst>
      </pc:sldChg>
      <pc:sldChg chg="del">
        <pc:chgData name="Info - Decopywriter" userId="25e6950c-422c-4c2f-9d85-d4b2e9211bed" providerId="ADAL" clId="{36473684-EA4F-4C88-AD75-A83E0D3C232F}" dt="2026-06-23T13:45:56.297" v="0" actId="47"/>
        <pc:sldMkLst>
          <pc:docMk/>
          <pc:sldMk cId="2856113056" sldId="273"/>
        </pc:sldMkLst>
      </pc:sldChg>
      <pc:sldChg chg="del">
        <pc:chgData name="Info - Decopywriter" userId="25e6950c-422c-4c2f-9d85-d4b2e9211bed" providerId="ADAL" clId="{36473684-EA4F-4C88-AD75-A83E0D3C232F}" dt="2026-06-23T13:45:56.297" v="0" actId="47"/>
        <pc:sldMkLst>
          <pc:docMk/>
          <pc:sldMk cId="2761095984" sldId="274"/>
        </pc:sldMkLst>
      </pc:sldChg>
      <pc:sldChg chg="del">
        <pc:chgData name="Info - Decopywriter" userId="25e6950c-422c-4c2f-9d85-d4b2e9211bed" providerId="ADAL" clId="{36473684-EA4F-4C88-AD75-A83E0D3C232F}" dt="2026-06-23T13:45:56.297" v="0" actId="47"/>
        <pc:sldMkLst>
          <pc:docMk/>
          <pc:sldMk cId="1100106299" sldId="276"/>
        </pc:sldMkLst>
      </pc:sldChg>
      <pc:sldChg chg="del">
        <pc:chgData name="Info - Decopywriter" userId="25e6950c-422c-4c2f-9d85-d4b2e9211bed" providerId="ADAL" clId="{36473684-EA4F-4C88-AD75-A83E0D3C232F}" dt="2026-06-23T13:45:56.297" v="0" actId="47"/>
        <pc:sldMkLst>
          <pc:docMk/>
          <pc:sldMk cId="2040651355" sldId="277"/>
        </pc:sldMkLst>
      </pc:sldChg>
      <pc:sldChg chg="del">
        <pc:chgData name="Info - Decopywriter" userId="25e6950c-422c-4c2f-9d85-d4b2e9211bed" providerId="ADAL" clId="{36473684-EA4F-4C88-AD75-A83E0D3C232F}" dt="2026-06-23T13:45:56.297" v="0" actId="47"/>
        <pc:sldMkLst>
          <pc:docMk/>
          <pc:sldMk cId="3941749730" sldId="278"/>
        </pc:sldMkLst>
      </pc:sldChg>
      <pc:sldChg chg="del">
        <pc:chgData name="Info - Decopywriter" userId="25e6950c-422c-4c2f-9d85-d4b2e9211bed" providerId="ADAL" clId="{36473684-EA4F-4C88-AD75-A83E0D3C232F}" dt="2026-06-23T13:45:56.297" v="0" actId="47"/>
        <pc:sldMkLst>
          <pc:docMk/>
          <pc:sldMk cId="1316534686" sldId="279"/>
        </pc:sldMkLst>
      </pc:sldChg>
      <pc:sldChg chg="del">
        <pc:chgData name="Info - Decopywriter" userId="25e6950c-422c-4c2f-9d85-d4b2e9211bed" providerId="ADAL" clId="{36473684-EA4F-4C88-AD75-A83E0D3C232F}" dt="2026-06-23T13:45:56.297" v="0" actId="47"/>
        <pc:sldMkLst>
          <pc:docMk/>
          <pc:sldMk cId="1541127263" sldId="280"/>
        </pc:sldMkLst>
      </pc:sldChg>
      <pc:sldChg chg="del">
        <pc:chgData name="Info - Decopywriter" userId="25e6950c-422c-4c2f-9d85-d4b2e9211bed" providerId="ADAL" clId="{36473684-EA4F-4C88-AD75-A83E0D3C232F}" dt="2026-06-23T13:45:56.297" v="0" actId="47"/>
        <pc:sldMkLst>
          <pc:docMk/>
          <pc:sldMk cId="2655509839" sldId="281"/>
        </pc:sldMkLst>
      </pc:sldChg>
      <pc:sldChg chg="del">
        <pc:chgData name="Info - Decopywriter" userId="25e6950c-422c-4c2f-9d85-d4b2e9211bed" providerId="ADAL" clId="{36473684-EA4F-4C88-AD75-A83E0D3C232F}" dt="2026-06-23T13:45:56.297" v="0" actId="47"/>
        <pc:sldMkLst>
          <pc:docMk/>
          <pc:sldMk cId="2596096072" sldId="282"/>
        </pc:sldMkLst>
      </pc:sldChg>
      <pc:sldChg chg="del">
        <pc:chgData name="Info - Decopywriter" userId="25e6950c-422c-4c2f-9d85-d4b2e9211bed" providerId="ADAL" clId="{36473684-EA4F-4C88-AD75-A83E0D3C232F}" dt="2026-06-23T13:45:56.297" v="0" actId="47"/>
        <pc:sldMkLst>
          <pc:docMk/>
          <pc:sldMk cId="2731011024" sldId="283"/>
        </pc:sldMkLst>
      </pc:sldChg>
      <pc:sldChg chg="del">
        <pc:chgData name="Info - Decopywriter" userId="25e6950c-422c-4c2f-9d85-d4b2e9211bed" providerId="ADAL" clId="{36473684-EA4F-4C88-AD75-A83E0D3C232F}" dt="2026-06-23T13:45:56.297" v="0" actId="47"/>
        <pc:sldMkLst>
          <pc:docMk/>
          <pc:sldMk cId="2287462792" sldId="284"/>
        </pc:sldMkLst>
      </pc:sldChg>
      <pc:sldChg chg="del">
        <pc:chgData name="Info - Decopywriter" userId="25e6950c-422c-4c2f-9d85-d4b2e9211bed" providerId="ADAL" clId="{36473684-EA4F-4C88-AD75-A83E0D3C232F}" dt="2026-06-23T13:45:56.297" v="0" actId="47"/>
        <pc:sldMkLst>
          <pc:docMk/>
          <pc:sldMk cId="1406338141" sldId="285"/>
        </pc:sldMkLst>
      </pc:sldChg>
      <pc:sldChg chg="del">
        <pc:chgData name="Info - Decopywriter" userId="25e6950c-422c-4c2f-9d85-d4b2e9211bed" providerId="ADAL" clId="{36473684-EA4F-4C88-AD75-A83E0D3C232F}" dt="2026-06-23T13:45:56.297" v="0" actId="47"/>
        <pc:sldMkLst>
          <pc:docMk/>
          <pc:sldMk cId="252721429" sldId="286"/>
        </pc:sldMkLst>
      </pc:sldChg>
      <pc:sldChg chg="del">
        <pc:chgData name="Info - Decopywriter" userId="25e6950c-422c-4c2f-9d85-d4b2e9211bed" providerId="ADAL" clId="{36473684-EA4F-4C88-AD75-A83E0D3C232F}" dt="2026-06-23T13:45:56.297" v="0" actId="47"/>
        <pc:sldMkLst>
          <pc:docMk/>
          <pc:sldMk cId="2350767285" sldId="287"/>
        </pc:sldMkLst>
      </pc:sldChg>
      <pc:sldChg chg="del">
        <pc:chgData name="Info - Decopywriter" userId="25e6950c-422c-4c2f-9d85-d4b2e9211bed" providerId="ADAL" clId="{36473684-EA4F-4C88-AD75-A83E0D3C232F}" dt="2026-06-23T13:45:56.297" v="0" actId="47"/>
        <pc:sldMkLst>
          <pc:docMk/>
          <pc:sldMk cId="1167766780" sldId="288"/>
        </pc:sldMkLst>
      </pc:sldChg>
      <pc:sldChg chg="del">
        <pc:chgData name="Info - Decopywriter" userId="25e6950c-422c-4c2f-9d85-d4b2e9211bed" providerId="ADAL" clId="{36473684-EA4F-4C88-AD75-A83E0D3C232F}" dt="2026-06-23T13:45:56.297" v="0" actId="47"/>
        <pc:sldMkLst>
          <pc:docMk/>
          <pc:sldMk cId="1065473850" sldId="289"/>
        </pc:sldMkLst>
      </pc:sldChg>
      <pc:sldChg chg="del">
        <pc:chgData name="Info - Decopywriter" userId="25e6950c-422c-4c2f-9d85-d4b2e9211bed" providerId="ADAL" clId="{36473684-EA4F-4C88-AD75-A83E0D3C232F}" dt="2026-06-23T13:45:56.297" v="0" actId="47"/>
        <pc:sldMkLst>
          <pc:docMk/>
          <pc:sldMk cId="525273930" sldId="290"/>
        </pc:sldMkLst>
      </pc:sldChg>
      <pc:sldChg chg="del">
        <pc:chgData name="Info - Decopywriter" userId="25e6950c-422c-4c2f-9d85-d4b2e9211bed" providerId="ADAL" clId="{36473684-EA4F-4C88-AD75-A83E0D3C232F}" dt="2026-06-23T13:45:56.297" v="0" actId="47"/>
        <pc:sldMkLst>
          <pc:docMk/>
          <pc:sldMk cId="1566692213" sldId="291"/>
        </pc:sldMkLst>
      </pc:sldChg>
      <pc:sldChg chg="del">
        <pc:chgData name="Info - Decopywriter" userId="25e6950c-422c-4c2f-9d85-d4b2e9211bed" providerId="ADAL" clId="{36473684-EA4F-4C88-AD75-A83E0D3C232F}" dt="2026-06-23T13:45:56.297" v="0" actId="47"/>
        <pc:sldMkLst>
          <pc:docMk/>
          <pc:sldMk cId="2470832907" sldId="292"/>
        </pc:sldMkLst>
      </pc:sldChg>
      <pc:sldChg chg="del">
        <pc:chgData name="Info - Decopywriter" userId="25e6950c-422c-4c2f-9d85-d4b2e9211bed" providerId="ADAL" clId="{36473684-EA4F-4C88-AD75-A83E0D3C232F}" dt="2026-06-23T13:45:56.297" v="0" actId="47"/>
        <pc:sldMkLst>
          <pc:docMk/>
          <pc:sldMk cId="3361901291" sldId="293"/>
        </pc:sldMkLst>
      </pc:sldChg>
      <pc:sldChg chg="del">
        <pc:chgData name="Info - Decopywriter" userId="25e6950c-422c-4c2f-9d85-d4b2e9211bed" providerId="ADAL" clId="{36473684-EA4F-4C88-AD75-A83E0D3C232F}" dt="2026-06-23T13:45:56.297" v="0" actId="47"/>
        <pc:sldMkLst>
          <pc:docMk/>
          <pc:sldMk cId="448438879" sldId="294"/>
        </pc:sldMkLst>
      </pc:sldChg>
      <pc:sldChg chg="del">
        <pc:chgData name="Info - Decopywriter" userId="25e6950c-422c-4c2f-9d85-d4b2e9211bed" providerId="ADAL" clId="{36473684-EA4F-4C88-AD75-A83E0D3C232F}" dt="2026-06-23T13:45:56.297" v="0" actId="47"/>
        <pc:sldMkLst>
          <pc:docMk/>
          <pc:sldMk cId="1580051573" sldId="295"/>
        </pc:sldMkLst>
      </pc:sldChg>
      <pc:sldChg chg="del">
        <pc:chgData name="Info - Decopywriter" userId="25e6950c-422c-4c2f-9d85-d4b2e9211bed" providerId="ADAL" clId="{36473684-EA4F-4C88-AD75-A83E0D3C232F}" dt="2026-06-23T13:45:56.297" v="0" actId="47"/>
        <pc:sldMkLst>
          <pc:docMk/>
          <pc:sldMk cId="280566876" sldId="297"/>
        </pc:sldMkLst>
      </pc:sldChg>
      <pc:sldChg chg="del">
        <pc:chgData name="Info - Decopywriter" userId="25e6950c-422c-4c2f-9d85-d4b2e9211bed" providerId="ADAL" clId="{36473684-EA4F-4C88-AD75-A83E0D3C232F}" dt="2026-06-23T13:45:56.297" v="0" actId="47"/>
        <pc:sldMkLst>
          <pc:docMk/>
          <pc:sldMk cId="46736810" sldId="298"/>
        </pc:sldMkLst>
      </pc:sldChg>
      <pc:sldChg chg="del">
        <pc:chgData name="Info - Decopywriter" userId="25e6950c-422c-4c2f-9d85-d4b2e9211bed" providerId="ADAL" clId="{36473684-EA4F-4C88-AD75-A83E0D3C232F}" dt="2026-06-23T13:45:56.297" v="0" actId="47"/>
        <pc:sldMkLst>
          <pc:docMk/>
          <pc:sldMk cId="3477739129" sldId="299"/>
        </pc:sldMkLst>
      </pc:sldChg>
      <pc:sldChg chg="del">
        <pc:chgData name="Info - Decopywriter" userId="25e6950c-422c-4c2f-9d85-d4b2e9211bed" providerId="ADAL" clId="{36473684-EA4F-4C88-AD75-A83E0D3C232F}" dt="2026-06-23T13:45:56.297" v="0" actId="47"/>
        <pc:sldMkLst>
          <pc:docMk/>
          <pc:sldMk cId="2039566452" sldId="300"/>
        </pc:sldMkLst>
      </pc:sldChg>
      <pc:sldChg chg="del">
        <pc:chgData name="Info - Decopywriter" userId="25e6950c-422c-4c2f-9d85-d4b2e9211bed" providerId="ADAL" clId="{36473684-EA4F-4C88-AD75-A83E0D3C232F}" dt="2026-06-23T13:45:56.297" v="0" actId="47"/>
        <pc:sldMkLst>
          <pc:docMk/>
          <pc:sldMk cId="2706443354" sldId="301"/>
        </pc:sldMkLst>
      </pc:sldChg>
      <pc:sldChg chg="del">
        <pc:chgData name="Info - Decopywriter" userId="25e6950c-422c-4c2f-9d85-d4b2e9211bed" providerId="ADAL" clId="{36473684-EA4F-4C88-AD75-A83E0D3C232F}" dt="2026-06-23T13:45:56.297" v="0" actId="47"/>
        <pc:sldMkLst>
          <pc:docMk/>
          <pc:sldMk cId="316625435" sldId="302"/>
        </pc:sldMkLst>
      </pc:sldChg>
      <pc:sldChg chg="del">
        <pc:chgData name="Info - Decopywriter" userId="25e6950c-422c-4c2f-9d85-d4b2e9211bed" providerId="ADAL" clId="{36473684-EA4F-4C88-AD75-A83E0D3C232F}" dt="2026-06-23T13:45:56.297" v="0" actId="47"/>
        <pc:sldMkLst>
          <pc:docMk/>
          <pc:sldMk cId="2059928041" sldId="303"/>
        </pc:sldMkLst>
      </pc:sldChg>
      <pc:sldChg chg="del">
        <pc:chgData name="Info - Decopywriter" userId="25e6950c-422c-4c2f-9d85-d4b2e9211bed" providerId="ADAL" clId="{36473684-EA4F-4C88-AD75-A83E0D3C232F}" dt="2026-06-23T13:45:56.297" v="0" actId="47"/>
        <pc:sldMkLst>
          <pc:docMk/>
          <pc:sldMk cId="784090844" sldId="304"/>
        </pc:sldMkLst>
      </pc:sldChg>
      <pc:sldChg chg="del">
        <pc:chgData name="Info - Decopywriter" userId="25e6950c-422c-4c2f-9d85-d4b2e9211bed" providerId="ADAL" clId="{36473684-EA4F-4C88-AD75-A83E0D3C232F}" dt="2026-06-23T13:45:56.297" v="0" actId="47"/>
        <pc:sldMkLst>
          <pc:docMk/>
          <pc:sldMk cId="4213970738" sldId="305"/>
        </pc:sldMkLst>
      </pc:sldChg>
      <pc:sldChg chg="del">
        <pc:chgData name="Info - Decopywriter" userId="25e6950c-422c-4c2f-9d85-d4b2e9211bed" providerId="ADAL" clId="{36473684-EA4F-4C88-AD75-A83E0D3C232F}" dt="2026-06-23T13:45:57.757" v="1" actId="47"/>
        <pc:sldMkLst>
          <pc:docMk/>
          <pc:sldMk cId="2627213179" sldId="306"/>
        </pc:sldMkLst>
      </pc:sldChg>
      <pc:sldChg chg="del">
        <pc:chgData name="Info - Decopywriter" userId="25e6950c-422c-4c2f-9d85-d4b2e9211bed" providerId="ADAL" clId="{36473684-EA4F-4C88-AD75-A83E0D3C232F}" dt="2026-06-23T13:46:00.398" v="2" actId="47"/>
        <pc:sldMkLst>
          <pc:docMk/>
          <pc:sldMk cId="571035035" sldId="307"/>
        </pc:sldMkLst>
      </pc:sldChg>
      <pc:sldChg chg="del">
        <pc:chgData name="Info - Decopywriter" userId="25e6950c-422c-4c2f-9d85-d4b2e9211bed" providerId="ADAL" clId="{36473684-EA4F-4C88-AD75-A83E0D3C232F}" dt="2026-06-23T13:45:56.297" v="0" actId="47"/>
        <pc:sldMkLst>
          <pc:docMk/>
          <pc:sldMk cId="2725538631" sldId="310"/>
        </pc:sldMkLst>
      </pc:sldChg>
      <pc:sldChg chg="del">
        <pc:chgData name="Info - Decopywriter" userId="25e6950c-422c-4c2f-9d85-d4b2e9211bed" providerId="ADAL" clId="{36473684-EA4F-4C88-AD75-A83E0D3C232F}" dt="2026-06-23T13:45:56.297" v="0" actId="47"/>
        <pc:sldMkLst>
          <pc:docMk/>
          <pc:sldMk cId="2815984712" sldId="311"/>
        </pc:sldMkLst>
      </pc:sldChg>
      <pc:sldChg chg="del">
        <pc:chgData name="Info - Decopywriter" userId="25e6950c-422c-4c2f-9d85-d4b2e9211bed" providerId="ADAL" clId="{36473684-EA4F-4C88-AD75-A83E0D3C232F}" dt="2026-06-23T13:45:56.297" v="0" actId="47"/>
        <pc:sldMkLst>
          <pc:docMk/>
          <pc:sldMk cId="3506294672" sldId="312"/>
        </pc:sldMkLst>
      </pc:sldChg>
      <pc:sldChg chg="del">
        <pc:chgData name="Info - Decopywriter" userId="25e6950c-422c-4c2f-9d85-d4b2e9211bed" providerId="ADAL" clId="{36473684-EA4F-4C88-AD75-A83E0D3C232F}" dt="2026-06-23T13:45:56.297" v="0" actId="47"/>
        <pc:sldMkLst>
          <pc:docMk/>
          <pc:sldMk cId="696522311" sldId="314"/>
        </pc:sldMkLst>
      </pc:sldChg>
      <pc:sldChg chg="del">
        <pc:chgData name="Info - Decopywriter" userId="25e6950c-422c-4c2f-9d85-d4b2e9211bed" providerId="ADAL" clId="{36473684-EA4F-4C88-AD75-A83E0D3C232F}" dt="2026-06-23T13:45:56.297" v="0" actId="47"/>
        <pc:sldMkLst>
          <pc:docMk/>
          <pc:sldMk cId="1926636073" sldId="315"/>
        </pc:sldMkLst>
      </pc:sldChg>
      <pc:sldChg chg="del">
        <pc:chgData name="Info - Decopywriter" userId="25e6950c-422c-4c2f-9d85-d4b2e9211bed" providerId="ADAL" clId="{36473684-EA4F-4C88-AD75-A83E0D3C232F}" dt="2026-06-23T13:45:56.297" v="0" actId="47"/>
        <pc:sldMkLst>
          <pc:docMk/>
          <pc:sldMk cId="2612400760" sldId="317"/>
        </pc:sldMkLst>
      </pc:sldChg>
      <pc:sldChg chg="del">
        <pc:chgData name="Info - Decopywriter" userId="25e6950c-422c-4c2f-9d85-d4b2e9211bed" providerId="ADAL" clId="{36473684-EA4F-4C88-AD75-A83E0D3C232F}" dt="2026-06-23T13:45:56.297" v="0" actId="47"/>
        <pc:sldMkLst>
          <pc:docMk/>
          <pc:sldMk cId="2693616828" sldId="318"/>
        </pc:sldMkLst>
      </pc:sldChg>
      <pc:sldChg chg="del">
        <pc:chgData name="Info - Decopywriter" userId="25e6950c-422c-4c2f-9d85-d4b2e9211bed" providerId="ADAL" clId="{36473684-EA4F-4C88-AD75-A83E0D3C232F}" dt="2026-06-23T13:45:56.297" v="0" actId="47"/>
        <pc:sldMkLst>
          <pc:docMk/>
          <pc:sldMk cId="2628530785" sldId="319"/>
        </pc:sldMkLst>
      </pc:sldChg>
      <pc:sldChg chg="del">
        <pc:chgData name="Info - Decopywriter" userId="25e6950c-422c-4c2f-9d85-d4b2e9211bed" providerId="ADAL" clId="{36473684-EA4F-4C88-AD75-A83E0D3C232F}" dt="2026-06-23T13:45:56.297" v="0" actId="47"/>
        <pc:sldMkLst>
          <pc:docMk/>
          <pc:sldMk cId="742303473" sldId="320"/>
        </pc:sldMkLst>
      </pc:sldChg>
      <pc:sldChg chg="del">
        <pc:chgData name="Info - Decopywriter" userId="25e6950c-422c-4c2f-9d85-d4b2e9211bed" providerId="ADAL" clId="{36473684-EA4F-4C88-AD75-A83E0D3C232F}" dt="2026-06-23T13:45:56.297" v="0" actId="47"/>
        <pc:sldMkLst>
          <pc:docMk/>
          <pc:sldMk cId="2412809211" sldId="321"/>
        </pc:sldMkLst>
      </pc:sldChg>
      <pc:sldChg chg="del">
        <pc:chgData name="Info - Decopywriter" userId="25e6950c-422c-4c2f-9d85-d4b2e9211bed" providerId="ADAL" clId="{36473684-EA4F-4C88-AD75-A83E0D3C232F}" dt="2026-06-23T13:45:56.297" v="0" actId="47"/>
        <pc:sldMkLst>
          <pc:docMk/>
          <pc:sldMk cId="2305398027" sldId="322"/>
        </pc:sldMkLst>
      </pc:sldChg>
      <pc:sldChg chg="del">
        <pc:chgData name="Info - Decopywriter" userId="25e6950c-422c-4c2f-9d85-d4b2e9211bed" providerId="ADAL" clId="{36473684-EA4F-4C88-AD75-A83E0D3C232F}" dt="2026-06-23T13:45:56.297" v="0" actId="47"/>
        <pc:sldMkLst>
          <pc:docMk/>
          <pc:sldMk cId="930754036" sldId="324"/>
        </pc:sldMkLst>
      </pc:sldChg>
      <pc:sldChg chg="del">
        <pc:chgData name="Info - Decopywriter" userId="25e6950c-422c-4c2f-9d85-d4b2e9211bed" providerId="ADAL" clId="{36473684-EA4F-4C88-AD75-A83E0D3C232F}" dt="2026-06-23T13:45:56.297" v="0" actId="47"/>
        <pc:sldMkLst>
          <pc:docMk/>
          <pc:sldMk cId="2163738042" sldId="325"/>
        </pc:sldMkLst>
      </pc:sldChg>
      <pc:sldChg chg="del">
        <pc:chgData name="Info - Decopywriter" userId="25e6950c-422c-4c2f-9d85-d4b2e9211bed" providerId="ADAL" clId="{36473684-EA4F-4C88-AD75-A83E0D3C232F}" dt="2026-06-23T13:45:56.297" v="0" actId="47"/>
        <pc:sldMkLst>
          <pc:docMk/>
          <pc:sldMk cId="3213527171" sldId="326"/>
        </pc:sldMkLst>
      </pc:sldChg>
      <pc:sldChg chg="del">
        <pc:chgData name="Info - Decopywriter" userId="25e6950c-422c-4c2f-9d85-d4b2e9211bed" providerId="ADAL" clId="{36473684-EA4F-4C88-AD75-A83E0D3C232F}" dt="2026-06-23T13:45:56.297" v="0" actId="47"/>
        <pc:sldMkLst>
          <pc:docMk/>
          <pc:sldMk cId="3071024944" sldId="327"/>
        </pc:sldMkLst>
      </pc:sldChg>
      <pc:sldChg chg="del">
        <pc:chgData name="Info - Decopywriter" userId="25e6950c-422c-4c2f-9d85-d4b2e9211bed" providerId="ADAL" clId="{36473684-EA4F-4C88-AD75-A83E0D3C232F}" dt="2026-06-23T13:45:56.297" v="0" actId="47"/>
        <pc:sldMkLst>
          <pc:docMk/>
          <pc:sldMk cId="1143080755" sldId="328"/>
        </pc:sldMkLst>
      </pc:sldChg>
      <pc:sldChg chg="del">
        <pc:chgData name="Info - Decopywriter" userId="25e6950c-422c-4c2f-9d85-d4b2e9211bed" providerId="ADAL" clId="{36473684-EA4F-4C88-AD75-A83E0D3C232F}" dt="2026-06-23T13:45:56.297" v="0" actId="47"/>
        <pc:sldMkLst>
          <pc:docMk/>
          <pc:sldMk cId="2796867163" sldId="329"/>
        </pc:sldMkLst>
      </pc:sldChg>
      <pc:sldChg chg="del">
        <pc:chgData name="Info - Decopywriter" userId="25e6950c-422c-4c2f-9d85-d4b2e9211bed" providerId="ADAL" clId="{36473684-EA4F-4C88-AD75-A83E0D3C232F}" dt="2026-06-23T13:45:56.297" v="0" actId="47"/>
        <pc:sldMkLst>
          <pc:docMk/>
          <pc:sldMk cId="2939694812" sldId="330"/>
        </pc:sldMkLst>
      </pc:sldChg>
      <pc:sldChg chg="del">
        <pc:chgData name="Info - Decopywriter" userId="25e6950c-422c-4c2f-9d85-d4b2e9211bed" providerId="ADAL" clId="{36473684-EA4F-4C88-AD75-A83E0D3C232F}" dt="2026-06-23T13:45:56.297" v="0" actId="47"/>
        <pc:sldMkLst>
          <pc:docMk/>
          <pc:sldMk cId="3582122595" sldId="331"/>
        </pc:sldMkLst>
      </pc:sldChg>
      <pc:sldChg chg="del">
        <pc:chgData name="Info - Decopywriter" userId="25e6950c-422c-4c2f-9d85-d4b2e9211bed" providerId="ADAL" clId="{36473684-EA4F-4C88-AD75-A83E0D3C232F}" dt="2026-06-23T13:45:56.297" v="0" actId="47"/>
        <pc:sldMkLst>
          <pc:docMk/>
          <pc:sldMk cId="92472638" sldId="332"/>
        </pc:sldMkLst>
      </pc:sldChg>
      <pc:sldChg chg="del">
        <pc:chgData name="Info - Decopywriter" userId="25e6950c-422c-4c2f-9d85-d4b2e9211bed" providerId="ADAL" clId="{36473684-EA4F-4C88-AD75-A83E0D3C232F}" dt="2026-06-23T13:45:56.297" v="0" actId="47"/>
        <pc:sldMkLst>
          <pc:docMk/>
          <pc:sldMk cId="1407298370" sldId="333"/>
        </pc:sldMkLst>
      </pc:sldChg>
      <pc:sldChg chg="del">
        <pc:chgData name="Info - Decopywriter" userId="25e6950c-422c-4c2f-9d85-d4b2e9211bed" providerId="ADAL" clId="{36473684-EA4F-4C88-AD75-A83E0D3C232F}" dt="2026-06-23T13:45:56.297" v="0" actId="47"/>
        <pc:sldMkLst>
          <pc:docMk/>
          <pc:sldMk cId="3557852521" sldId="334"/>
        </pc:sldMkLst>
      </pc:sldChg>
      <pc:sldChg chg="del">
        <pc:chgData name="Info - Decopywriter" userId="25e6950c-422c-4c2f-9d85-d4b2e9211bed" providerId="ADAL" clId="{36473684-EA4F-4C88-AD75-A83E0D3C232F}" dt="2026-06-23T13:45:56.297" v="0" actId="47"/>
        <pc:sldMkLst>
          <pc:docMk/>
          <pc:sldMk cId="3468615436" sldId="336"/>
        </pc:sldMkLst>
      </pc:sldChg>
      <pc:sldChg chg="del">
        <pc:chgData name="Info - Decopywriter" userId="25e6950c-422c-4c2f-9d85-d4b2e9211bed" providerId="ADAL" clId="{36473684-EA4F-4C88-AD75-A83E0D3C232F}" dt="2026-06-23T13:45:56.297" v="0" actId="47"/>
        <pc:sldMkLst>
          <pc:docMk/>
          <pc:sldMk cId="3105427144" sldId="337"/>
        </pc:sldMkLst>
      </pc:sldChg>
      <pc:sldChg chg="del">
        <pc:chgData name="Info - Decopywriter" userId="25e6950c-422c-4c2f-9d85-d4b2e9211bed" providerId="ADAL" clId="{36473684-EA4F-4C88-AD75-A83E0D3C232F}" dt="2026-06-23T13:45:56.297" v="0" actId="47"/>
        <pc:sldMkLst>
          <pc:docMk/>
          <pc:sldMk cId="1281352222" sldId="338"/>
        </pc:sldMkLst>
      </pc:sldChg>
      <pc:sldChg chg="del">
        <pc:chgData name="Info - Decopywriter" userId="25e6950c-422c-4c2f-9d85-d4b2e9211bed" providerId="ADAL" clId="{36473684-EA4F-4C88-AD75-A83E0D3C232F}" dt="2026-06-23T13:45:56.297" v="0" actId="47"/>
        <pc:sldMkLst>
          <pc:docMk/>
          <pc:sldMk cId="1869630354" sldId="339"/>
        </pc:sldMkLst>
      </pc:sldChg>
      <pc:sldChg chg="del">
        <pc:chgData name="Info - Decopywriter" userId="25e6950c-422c-4c2f-9d85-d4b2e9211bed" providerId="ADAL" clId="{36473684-EA4F-4C88-AD75-A83E0D3C232F}" dt="2026-06-23T13:45:56.297" v="0" actId="47"/>
        <pc:sldMkLst>
          <pc:docMk/>
          <pc:sldMk cId="3636500278" sldId="340"/>
        </pc:sldMkLst>
      </pc:sldChg>
      <pc:sldChg chg="del">
        <pc:chgData name="Info - Decopywriter" userId="25e6950c-422c-4c2f-9d85-d4b2e9211bed" providerId="ADAL" clId="{36473684-EA4F-4C88-AD75-A83E0D3C232F}" dt="2026-06-23T13:45:56.297" v="0" actId="47"/>
        <pc:sldMkLst>
          <pc:docMk/>
          <pc:sldMk cId="4057938201" sldId="341"/>
        </pc:sldMkLst>
      </pc:sldChg>
      <pc:sldChg chg="del">
        <pc:chgData name="Info - Decopywriter" userId="25e6950c-422c-4c2f-9d85-d4b2e9211bed" providerId="ADAL" clId="{36473684-EA4F-4C88-AD75-A83E0D3C232F}" dt="2026-06-23T13:45:56.297" v="0" actId="47"/>
        <pc:sldMkLst>
          <pc:docMk/>
          <pc:sldMk cId="1198697724" sldId="342"/>
        </pc:sldMkLst>
      </pc:sldChg>
      <pc:sldChg chg="del">
        <pc:chgData name="Info - Decopywriter" userId="25e6950c-422c-4c2f-9d85-d4b2e9211bed" providerId="ADAL" clId="{36473684-EA4F-4C88-AD75-A83E0D3C232F}" dt="2026-06-23T13:45:56.297" v="0" actId="47"/>
        <pc:sldMkLst>
          <pc:docMk/>
          <pc:sldMk cId="3512188765" sldId="343"/>
        </pc:sldMkLst>
      </pc:sldChg>
      <pc:sldChg chg="del">
        <pc:chgData name="Info - Decopywriter" userId="25e6950c-422c-4c2f-9d85-d4b2e9211bed" providerId="ADAL" clId="{36473684-EA4F-4C88-AD75-A83E0D3C232F}" dt="2026-06-23T13:45:56.297" v="0" actId="47"/>
        <pc:sldMkLst>
          <pc:docMk/>
          <pc:sldMk cId="1657197603" sldId="344"/>
        </pc:sldMkLst>
      </pc:sldChg>
      <pc:sldChg chg="del">
        <pc:chgData name="Info - Decopywriter" userId="25e6950c-422c-4c2f-9d85-d4b2e9211bed" providerId="ADAL" clId="{36473684-EA4F-4C88-AD75-A83E0D3C232F}" dt="2026-06-23T13:45:56.297" v="0" actId="47"/>
        <pc:sldMkLst>
          <pc:docMk/>
          <pc:sldMk cId="3876938593" sldId="345"/>
        </pc:sldMkLst>
      </pc:sldChg>
      <pc:sldChg chg="del">
        <pc:chgData name="Info - Decopywriter" userId="25e6950c-422c-4c2f-9d85-d4b2e9211bed" providerId="ADAL" clId="{36473684-EA4F-4C88-AD75-A83E0D3C232F}" dt="2026-06-23T13:45:56.297" v="0" actId="47"/>
        <pc:sldMkLst>
          <pc:docMk/>
          <pc:sldMk cId="3166968271" sldId="346"/>
        </pc:sldMkLst>
      </pc:sldChg>
      <pc:sldChg chg="del">
        <pc:chgData name="Info - Decopywriter" userId="25e6950c-422c-4c2f-9d85-d4b2e9211bed" providerId="ADAL" clId="{36473684-EA4F-4C88-AD75-A83E0D3C232F}" dt="2026-06-23T13:45:56.297" v="0" actId="47"/>
        <pc:sldMkLst>
          <pc:docMk/>
          <pc:sldMk cId="279113008" sldId="347"/>
        </pc:sldMkLst>
      </pc:sldChg>
      <pc:sldChg chg="del">
        <pc:chgData name="Info - Decopywriter" userId="25e6950c-422c-4c2f-9d85-d4b2e9211bed" providerId="ADAL" clId="{36473684-EA4F-4C88-AD75-A83E0D3C232F}" dt="2026-06-23T13:45:56.297" v="0" actId="47"/>
        <pc:sldMkLst>
          <pc:docMk/>
          <pc:sldMk cId="2856733600" sldId="348"/>
        </pc:sldMkLst>
      </pc:sldChg>
      <pc:sldChg chg="del">
        <pc:chgData name="Info - Decopywriter" userId="25e6950c-422c-4c2f-9d85-d4b2e9211bed" providerId="ADAL" clId="{36473684-EA4F-4C88-AD75-A83E0D3C232F}" dt="2026-06-23T13:45:56.297" v="0" actId="47"/>
        <pc:sldMkLst>
          <pc:docMk/>
          <pc:sldMk cId="2285560177" sldId="349"/>
        </pc:sldMkLst>
      </pc:sldChg>
      <pc:sldChg chg="del">
        <pc:chgData name="Info - Decopywriter" userId="25e6950c-422c-4c2f-9d85-d4b2e9211bed" providerId="ADAL" clId="{36473684-EA4F-4C88-AD75-A83E0D3C232F}" dt="2026-06-23T13:45:56.297" v="0" actId="47"/>
        <pc:sldMkLst>
          <pc:docMk/>
          <pc:sldMk cId="2938401227" sldId="350"/>
        </pc:sldMkLst>
      </pc:sldChg>
      <pc:sldChg chg="del">
        <pc:chgData name="Info - Decopywriter" userId="25e6950c-422c-4c2f-9d85-d4b2e9211bed" providerId="ADAL" clId="{36473684-EA4F-4C88-AD75-A83E0D3C232F}" dt="2026-06-23T13:45:56.297" v="0" actId="47"/>
        <pc:sldMkLst>
          <pc:docMk/>
          <pc:sldMk cId="1181013182" sldId="351"/>
        </pc:sldMkLst>
      </pc:sldChg>
      <pc:sldChg chg="del">
        <pc:chgData name="Info - Decopywriter" userId="25e6950c-422c-4c2f-9d85-d4b2e9211bed" providerId="ADAL" clId="{36473684-EA4F-4C88-AD75-A83E0D3C232F}" dt="2026-06-23T13:45:56.297" v="0" actId="47"/>
        <pc:sldMkLst>
          <pc:docMk/>
          <pc:sldMk cId="2254931690" sldId="352"/>
        </pc:sldMkLst>
      </pc:sldChg>
      <pc:sldChg chg="del">
        <pc:chgData name="Info - Decopywriter" userId="25e6950c-422c-4c2f-9d85-d4b2e9211bed" providerId="ADAL" clId="{36473684-EA4F-4C88-AD75-A83E0D3C232F}" dt="2026-06-23T13:45:56.297" v="0" actId="47"/>
        <pc:sldMkLst>
          <pc:docMk/>
          <pc:sldMk cId="883039822" sldId="353"/>
        </pc:sldMkLst>
      </pc:sldChg>
      <pc:sldChg chg="del">
        <pc:chgData name="Info - Decopywriter" userId="25e6950c-422c-4c2f-9d85-d4b2e9211bed" providerId="ADAL" clId="{36473684-EA4F-4C88-AD75-A83E0D3C232F}" dt="2026-06-23T13:45:56.297" v="0" actId="47"/>
        <pc:sldMkLst>
          <pc:docMk/>
          <pc:sldMk cId="4287177972" sldId="354"/>
        </pc:sldMkLst>
      </pc:sldChg>
      <pc:sldChg chg="del">
        <pc:chgData name="Info - Decopywriter" userId="25e6950c-422c-4c2f-9d85-d4b2e9211bed" providerId="ADAL" clId="{36473684-EA4F-4C88-AD75-A83E0D3C232F}" dt="2026-06-23T13:45:56.297" v="0" actId="47"/>
        <pc:sldMkLst>
          <pc:docMk/>
          <pc:sldMk cId="1779975642" sldId="355"/>
        </pc:sldMkLst>
      </pc:sldChg>
      <pc:sldChg chg="del">
        <pc:chgData name="Info - Decopywriter" userId="25e6950c-422c-4c2f-9d85-d4b2e9211bed" providerId="ADAL" clId="{36473684-EA4F-4C88-AD75-A83E0D3C232F}" dt="2026-06-23T13:45:56.297" v="0" actId="47"/>
        <pc:sldMkLst>
          <pc:docMk/>
          <pc:sldMk cId="2380218729" sldId="356"/>
        </pc:sldMkLst>
      </pc:sldChg>
      <pc:sldChg chg="del">
        <pc:chgData name="Info - Decopywriter" userId="25e6950c-422c-4c2f-9d85-d4b2e9211bed" providerId="ADAL" clId="{36473684-EA4F-4C88-AD75-A83E0D3C232F}" dt="2026-06-23T13:45:56.297" v="0" actId="47"/>
        <pc:sldMkLst>
          <pc:docMk/>
          <pc:sldMk cId="1576899303" sldId="358"/>
        </pc:sldMkLst>
      </pc:sldChg>
      <pc:sldChg chg="del">
        <pc:chgData name="Info - Decopywriter" userId="25e6950c-422c-4c2f-9d85-d4b2e9211bed" providerId="ADAL" clId="{36473684-EA4F-4C88-AD75-A83E0D3C232F}" dt="2026-06-23T13:45:56.297" v="0" actId="47"/>
        <pc:sldMkLst>
          <pc:docMk/>
          <pc:sldMk cId="2243196880" sldId="359"/>
        </pc:sldMkLst>
      </pc:sldChg>
      <pc:sldChg chg="del">
        <pc:chgData name="Info - Decopywriter" userId="25e6950c-422c-4c2f-9d85-d4b2e9211bed" providerId="ADAL" clId="{36473684-EA4F-4C88-AD75-A83E0D3C232F}" dt="2026-06-23T13:45:56.297" v="0" actId="47"/>
        <pc:sldMkLst>
          <pc:docMk/>
          <pc:sldMk cId="4025467953" sldId="360"/>
        </pc:sldMkLst>
      </pc:sldChg>
      <pc:sldChg chg="del">
        <pc:chgData name="Info - Decopywriter" userId="25e6950c-422c-4c2f-9d85-d4b2e9211bed" providerId="ADAL" clId="{36473684-EA4F-4C88-AD75-A83E0D3C232F}" dt="2026-06-23T13:45:56.297" v="0" actId="47"/>
        <pc:sldMkLst>
          <pc:docMk/>
          <pc:sldMk cId="1675947480" sldId="361"/>
        </pc:sldMkLst>
      </pc:sldChg>
      <pc:sldChg chg="del">
        <pc:chgData name="Info - Decopywriter" userId="25e6950c-422c-4c2f-9d85-d4b2e9211bed" providerId="ADAL" clId="{36473684-EA4F-4C88-AD75-A83E0D3C232F}" dt="2026-06-23T13:45:56.297" v="0" actId="47"/>
        <pc:sldMkLst>
          <pc:docMk/>
          <pc:sldMk cId="4197457055" sldId="362"/>
        </pc:sldMkLst>
      </pc:sldChg>
      <pc:sldChg chg="del">
        <pc:chgData name="Info - Decopywriter" userId="25e6950c-422c-4c2f-9d85-d4b2e9211bed" providerId="ADAL" clId="{36473684-EA4F-4C88-AD75-A83E0D3C232F}" dt="2026-06-23T13:45:56.297" v="0" actId="47"/>
        <pc:sldMkLst>
          <pc:docMk/>
          <pc:sldMk cId="1993879810" sldId="363"/>
        </pc:sldMkLst>
      </pc:sldChg>
      <pc:sldChg chg="del">
        <pc:chgData name="Info - Decopywriter" userId="25e6950c-422c-4c2f-9d85-d4b2e9211bed" providerId="ADAL" clId="{36473684-EA4F-4C88-AD75-A83E0D3C232F}" dt="2026-06-23T13:45:56.297" v="0" actId="47"/>
        <pc:sldMkLst>
          <pc:docMk/>
          <pc:sldMk cId="3965866953" sldId="364"/>
        </pc:sldMkLst>
      </pc:sldChg>
      <pc:sldChg chg="del">
        <pc:chgData name="Info - Decopywriter" userId="25e6950c-422c-4c2f-9d85-d4b2e9211bed" providerId="ADAL" clId="{36473684-EA4F-4C88-AD75-A83E0D3C232F}" dt="2026-06-23T13:45:56.297" v="0" actId="47"/>
        <pc:sldMkLst>
          <pc:docMk/>
          <pc:sldMk cId="144719234" sldId="365"/>
        </pc:sldMkLst>
      </pc:sldChg>
      <pc:sldChg chg="del">
        <pc:chgData name="Info - Decopywriter" userId="25e6950c-422c-4c2f-9d85-d4b2e9211bed" providerId="ADAL" clId="{36473684-EA4F-4C88-AD75-A83E0D3C232F}" dt="2026-06-23T13:45:56.297" v="0" actId="47"/>
        <pc:sldMkLst>
          <pc:docMk/>
          <pc:sldMk cId="3357926754" sldId="366"/>
        </pc:sldMkLst>
      </pc:sldChg>
      <pc:sldChg chg="del">
        <pc:chgData name="Info - Decopywriter" userId="25e6950c-422c-4c2f-9d85-d4b2e9211bed" providerId="ADAL" clId="{36473684-EA4F-4C88-AD75-A83E0D3C232F}" dt="2026-06-23T13:45:56.297" v="0" actId="47"/>
        <pc:sldMkLst>
          <pc:docMk/>
          <pc:sldMk cId="1585343151" sldId="367"/>
        </pc:sldMkLst>
      </pc:sldChg>
      <pc:sldChg chg="del">
        <pc:chgData name="Info - Decopywriter" userId="25e6950c-422c-4c2f-9d85-d4b2e9211bed" providerId="ADAL" clId="{36473684-EA4F-4C88-AD75-A83E0D3C232F}" dt="2026-06-23T13:45:56.297" v="0" actId="47"/>
        <pc:sldMkLst>
          <pc:docMk/>
          <pc:sldMk cId="3522873528" sldId="368"/>
        </pc:sldMkLst>
      </pc:sldChg>
      <pc:sldChg chg="del">
        <pc:chgData name="Info - Decopywriter" userId="25e6950c-422c-4c2f-9d85-d4b2e9211bed" providerId="ADAL" clId="{36473684-EA4F-4C88-AD75-A83E0D3C232F}" dt="2026-06-23T13:45:56.297" v="0" actId="47"/>
        <pc:sldMkLst>
          <pc:docMk/>
          <pc:sldMk cId="3858122610" sldId="369"/>
        </pc:sldMkLst>
      </pc:sldChg>
      <pc:sldChg chg="del">
        <pc:chgData name="Info - Decopywriter" userId="25e6950c-422c-4c2f-9d85-d4b2e9211bed" providerId="ADAL" clId="{36473684-EA4F-4C88-AD75-A83E0D3C232F}" dt="2026-06-23T13:45:56.297" v="0" actId="47"/>
        <pc:sldMkLst>
          <pc:docMk/>
          <pc:sldMk cId="3071887429" sldId="370"/>
        </pc:sldMkLst>
      </pc:sldChg>
      <pc:sldChg chg="del">
        <pc:chgData name="Info - Decopywriter" userId="25e6950c-422c-4c2f-9d85-d4b2e9211bed" providerId="ADAL" clId="{36473684-EA4F-4C88-AD75-A83E0D3C232F}" dt="2026-06-23T13:45:56.297" v="0" actId="47"/>
        <pc:sldMkLst>
          <pc:docMk/>
          <pc:sldMk cId="2569133905" sldId="371"/>
        </pc:sldMkLst>
      </pc:sldChg>
      <pc:sldChg chg="del">
        <pc:chgData name="Info - Decopywriter" userId="25e6950c-422c-4c2f-9d85-d4b2e9211bed" providerId="ADAL" clId="{36473684-EA4F-4C88-AD75-A83E0D3C232F}" dt="2026-06-23T13:45:56.297" v="0" actId="47"/>
        <pc:sldMkLst>
          <pc:docMk/>
          <pc:sldMk cId="1096294686" sldId="372"/>
        </pc:sldMkLst>
      </pc:sldChg>
      <pc:sldChg chg="del">
        <pc:chgData name="Info - Decopywriter" userId="25e6950c-422c-4c2f-9d85-d4b2e9211bed" providerId="ADAL" clId="{36473684-EA4F-4C88-AD75-A83E0D3C232F}" dt="2026-06-23T13:45:56.297" v="0" actId="47"/>
        <pc:sldMkLst>
          <pc:docMk/>
          <pc:sldMk cId="2300033291" sldId="373"/>
        </pc:sldMkLst>
      </pc:sldChg>
      <pc:sldChg chg="del">
        <pc:chgData name="Info - Decopywriter" userId="25e6950c-422c-4c2f-9d85-d4b2e9211bed" providerId="ADAL" clId="{36473684-EA4F-4C88-AD75-A83E0D3C232F}" dt="2026-06-23T13:45:56.297" v="0" actId="47"/>
        <pc:sldMkLst>
          <pc:docMk/>
          <pc:sldMk cId="1782245874" sldId="374"/>
        </pc:sldMkLst>
      </pc:sldChg>
      <pc:sldChg chg="del">
        <pc:chgData name="Info - Decopywriter" userId="25e6950c-422c-4c2f-9d85-d4b2e9211bed" providerId="ADAL" clId="{36473684-EA4F-4C88-AD75-A83E0D3C232F}" dt="2026-06-23T13:45:56.297" v="0" actId="47"/>
        <pc:sldMkLst>
          <pc:docMk/>
          <pc:sldMk cId="1704693543" sldId="375"/>
        </pc:sldMkLst>
      </pc:sldChg>
      <pc:sldChg chg="del">
        <pc:chgData name="Info - Decopywriter" userId="25e6950c-422c-4c2f-9d85-d4b2e9211bed" providerId="ADAL" clId="{36473684-EA4F-4C88-AD75-A83E0D3C232F}" dt="2026-06-23T13:45:56.297" v="0" actId="47"/>
        <pc:sldMkLst>
          <pc:docMk/>
          <pc:sldMk cId="373551015" sldId="376"/>
        </pc:sldMkLst>
      </pc:sldChg>
      <pc:sldChg chg="del">
        <pc:chgData name="Info - Decopywriter" userId="25e6950c-422c-4c2f-9d85-d4b2e9211bed" providerId="ADAL" clId="{36473684-EA4F-4C88-AD75-A83E0D3C232F}" dt="2026-06-23T13:45:56.297" v="0" actId="47"/>
        <pc:sldMkLst>
          <pc:docMk/>
          <pc:sldMk cId="748041878" sldId="377"/>
        </pc:sldMkLst>
      </pc:sldChg>
      <pc:sldChg chg="del">
        <pc:chgData name="Info - Decopywriter" userId="25e6950c-422c-4c2f-9d85-d4b2e9211bed" providerId="ADAL" clId="{36473684-EA4F-4C88-AD75-A83E0D3C232F}" dt="2026-06-23T13:45:56.297" v="0" actId="47"/>
        <pc:sldMkLst>
          <pc:docMk/>
          <pc:sldMk cId="3847535996" sldId="378"/>
        </pc:sldMkLst>
      </pc:sldChg>
      <pc:sldChg chg="del">
        <pc:chgData name="Info - Decopywriter" userId="25e6950c-422c-4c2f-9d85-d4b2e9211bed" providerId="ADAL" clId="{36473684-EA4F-4C88-AD75-A83E0D3C232F}" dt="2026-06-23T13:45:56.297" v="0" actId="47"/>
        <pc:sldMkLst>
          <pc:docMk/>
          <pc:sldMk cId="2345295049" sldId="379"/>
        </pc:sldMkLst>
      </pc:sldChg>
      <pc:sldChg chg="del">
        <pc:chgData name="Info - Decopywriter" userId="25e6950c-422c-4c2f-9d85-d4b2e9211bed" providerId="ADAL" clId="{36473684-EA4F-4C88-AD75-A83E0D3C232F}" dt="2026-06-23T13:45:56.297" v="0" actId="47"/>
        <pc:sldMkLst>
          <pc:docMk/>
          <pc:sldMk cId="704959520" sldId="380"/>
        </pc:sldMkLst>
      </pc:sldChg>
      <pc:sldChg chg="del">
        <pc:chgData name="Info - Decopywriter" userId="25e6950c-422c-4c2f-9d85-d4b2e9211bed" providerId="ADAL" clId="{36473684-EA4F-4C88-AD75-A83E0D3C232F}" dt="2026-06-23T13:45:56.297" v="0" actId="47"/>
        <pc:sldMkLst>
          <pc:docMk/>
          <pc:sldMk cId="2211345977" sldId="381"/>
        </pc:sldMkLst>
      </pc:sldChg>
      <pc:sldChg chg="del">
        <pc:chgData name="Info - Decopywriter" userId="25e6950c-422c-4c2f-9d85-d4b2e9211bed" providerId="ADAL" clId="{36473684-EA4F-4C88-AD75-A83E0D3C232F}" dt="2026-06-23T13:45:56.297" v="0" actId="47"/>
        <pc:sldMkLst>
          <pc:docMk/>
          <pc:sldMk cId="947879901" sldId="382"/>
        </pc:sldMkLst>
      </pc:sldChg>
      <pc:sldChg chg="del">
        <pc:chgData name="Info - Decopywriter" userId="25e6950c-422c-4c2f-9d85-d4b2e9211bed" providerId="ADAL" clId="{36473684-EA4F-4C88-AD75-A83E0D3C232F}" dt="2026-06-23T13:45:56.297" v="0" actId="47"/>
        <pc:sldMkLst>
          <pc:docMk/>
          <pc:sldMk cId="680157205" sldId="383"/>
        </pc:sldMkLst>
      </pc:sldChg>
      <pc:sldChg chg="del">
        <pc:chgData name="Info - Decopywriter" userId="25e6950c-422c-4c2f-9d85-d4b2e9211bed" providerId="ADAL" clId="{36473684-EA4F-4C88-AD75-A83E0D3C232F}" dt="2026-06-23T13:45:56.297" v="0" actId="47"/>
        <pc:sldMkLst>
          <pc:docMk/>
          <pc:sldMk cId="1903988113" sldId="384"/>
        </pc:sldMkLst>
      </pc:sldChg>
      <pc:sldChg chg="del">
        <pc:chgData name="Info - Decopywriter" userId="25e6950c-422c-4c2f-9d85-d4b2e9211bed" providerId="ADAL" clId="{36473684-EA4F-4C88-AD75-A83E0D3C232F}" dt="2026-06-23T13:45:56.297" v="0" actId="47"/>
        <pc:sldMkLst>
          <pc:docMk/>
          <pc:sldMk cId="4177674498" sldId="385"/>
        </pc:sldMkLst>
      </pc:sldChg>
      <pc:sldChg chg="del">
        <pc:chgData name="Info - Decopywriter" userId="25e6950c-422c-4c2f-9d85-d4b2e9211bed" providerId="ADAL" clId="{36473684-EA4F-4C88-AD75-A83E0D3C232F}" dt="2026-06-23T13:45:56.297" v="0" actId="47"/>
        <pc:sldMkLst>
          <pc:docMk/>
          <pc:sldMk cId="3859600599" sldId="386"/>
        </pc:sldMkLst>
      </pc:sldChg>
      <pc:sldChg chg="del">
        <pc:chgData name="Info - Decopywriter" userId="25e6950c-422c-4c2f-9d85-d4b2e9211bed" providerId="ADAL" clId="{36473684-EA4F-4C88-AD75-A83E0D3C232F}" dt="2026-06-23T13:45:56.297" v="0" actId="47"/>
        <pc:sldMkLst>
          <pc:docMk/>
          <pc:sldMk cId="2116171924" sldId="387"/>
        </pc:sldMkLst>
      </pc:sldChg>
      <pc:sldChg chg="del">
        <pc:chgData name="Info - Decopywriter" userId="25e6950c-422c-4c2f-9d85-d4b2e9211bed" providerId="ADAL" clId="{36473684-EA4F-4C88-AD75-A83E0D3C232F}" dt="2026-06-23T13:45:56.297" v="0" actId="47"/>
        <pc:sldMkLst>
          <pc:docMk/>
          <pc:sldMk cId="23857025" sldId="388"/>
        </pc:sldMkLst>
      </pc:sldChg>
      <pc:sldChg chg="del">
        <pc:chgData name="Info - Decopywriter" userId="25e6950c-422c-4c2f-9d85-d4b2e9211bed" providerId="ADAL" clId="{36473684-EA4F-4C88-AD75-A83E0D3C232F}" dt="2026-06-23T13:45:56.297" v="0" actId="47"/>
        <pc:sldMkLst>
          <pc:docMk/>
          <pc:sldMk cId="3113119122" sldId="389"/>
        </pc:sldMkLst>
      </pc:sldChg>
      <pc:sldChg chg="del">
        <pc:chgData name="Info - Decopywriter" userId="25e6950c-422c-4c2f-9d85-d4b2e9211bed" providerId="ADAL" clId="{36473684-EA4F-4C88-AD75-A83E0D3C232F}" dt="2026-06-23T13:45:56.297" v="0" actId="47"/>
        <pc:sldMkLst>
          <pc:docMk/>
          <pc:sldMk cId="4138935259" sldId="390"/>
        </pc:sldMkLst>
      </pc:sldChg>
      <pc:sldChg chg="del">
        <pc:chgData name="Info - Decopywriter" userId="25e6950c-422c-4c2f-9d85-d4b2e9211bed" providerId="ADAL" clId="{36473684-EA4F-4C88-AD75-A83E0D3C232F}" dt="2026-06-23T13:45:56.297" v="0" actId="47"/>
        <pc:sldMkLst>
          <pc:docMk/>
          <pc:sldMk cId="4293200011" sldId="391"/>
        </pc:sldMkLst>
      </pc:sldChg>
      <pc:sldChg chg="del">
        <pc:chgData name="Info - Decopywriter" userId="25e6950c-422c-4c2f-9d85-d4b2e9211bed" providerId="ADAL" clId="{36473684-EA4F-4C88-AD75-A83E0D3C232F}" dt="2026-06-23T13:45:56.297" v="0" actId="47"/>
        <pc:sldMkLst>
          <pc:docMk/>
          <pc:sldMk cId="833669553" sldId="392"/>
        </pc:sldMkLst>
      </pc:sldChg>
      <pc:sldChg chg="del">
        <pc:chgData name="Info - Decopywriter" userId="25e6950c-422c-4c2f-9d85-d4b2e9211bed" providerId="ADAL" clId="{36473684-EA4F-4C88-AD75-A83E0D3C232F}" dt="2026-06-23T13:45:56.297" v="0" actId="47"/>
        <pc:sldMkLst>
          <pc:docMk/>
          <pc:sldMk cId="2351472206" sldId="393"/>
        </pc:sldMkLst>
      </pc:sldChg>
      <pc:sldChg chg="modSp mod">
        <pc:chgData name="Info - Decopywriter" userId="25e6950c-422c-4c2f-9d85-d4b2e9211bed" providerId="ADAL" clId="{36473684-EA4F-4C88-AD75-A83E0D3C232F}" dt="2026-06-24T19:27:16.470" v="2428" actId="255"/>
        <pc:sldMkLst>
          <pc:docMk/>
          <pc:sldMk cId="1466904198" sldId="395"/>
        </pc:sldMkLst>
        <pc:spChg chg="mod">
          <ac:chgData name="Info - Decopywriter" userId="25e6950c-422c-4c2f-9d85-d4b2e9211bed" providerId="ADAL" clId="{36473684-EA4F-4C88-AD75-A83E0D3C232F}" dt="2026-06-24T19:25:01.609" v="2269" actId="6549"/>
          <ac:spMkLst>
            <pc:docMk/>
            <pc:sldMk cId="1466904198" sldId="395"/>
            <ac:spMk id="2" creationId="{BFB4FBD5-C3E4-DB0D-F3A6-98390480D3DD}"/>
          </ac:spMkLst>
        </pc:spChg>
        <pc:spChg chg="mod">
          <ac:chgData name="Info - Decopywriter" userId="25e6950c-422c-4c2f-9d85-d4b2e9211bed" providerId="ADAL" clId="{36473684-EA4F-4C88-AD75-A83E0D3C232F}" dt="2026-06-24T19:27:16.470" v="2428" actId="255"/>
          <ac:spMkLst>
            <pc:docMk/>
            <pc:sldMk cId="1466904198" sldId="395"/>
            <ac:spMk id="3" creationId="{7F4A0765-49CE-CC88-B1CE-B273F7B6F747}"/>
          </ac:spMkLst>
        </pc:spChg>
      </pc:sldChg>
      <pc:sldChg chg="modSp mod">
        <pc:chgData name="Info - Decopywriter" userId="25e6950c-422c-4c2f-9d85-d4b2e9211bed" providerId="ADAL" clId="{36473684-EA4F-4C88-AD75-A83E0D3C232F}" dt="2026-06-24T19:27:47.869" v="2450" actId="6549"/>
        <pc:sldMkLst>
          <pc:docMk/>
          <pc:sldMk cId="3093214239" sldId="399"/>
        </pc:sldMkLst>
        <pc:spChg chg="mod">
          <ac:chgData name="Info - Decopywriter" userId="25e6950c-422c-4c2f-9d85-d4b2e9211bed" providerId="ADAL" clId="{36473684-EA4F-4C88-AD75-A83E0D3C232F}" dt="2026-06-24T19:27:47.869" v="2450" actId="6549"/>
          <ac:spMkLst>
            <pc:docMk/>
            <pc:sldMk cId="3093214239" sldId="399"/>
            <ac:spMk id="3" creationId="{FA7283F5-A5C4-B834-1E58-36D18C8CF2B0}"/>
          </ac:spMkLst>
        </pc:spChg>
      </pc:sldChg>
      <pc:sldChg chg="modSp new mod">
        <pc:chgData name="Info - Decopywriter" userId="25e6950c-422c-4c2f-9d85-d4b2e9211bed" providerId="ADAL" clId="{36473684-EA4F-4C88-AD75-A83E0D3C232F}" dt="2026-06-23T16:15:21.600" v="77" actId="6549"/>
        <pc:sldMkLst>
          <pc:docMk/>
          <pc:sldMk cId="1879119939" sldId="418"/>
        </pc:sldMkLst>
        <pc:spChg chg="mod">
          <ac:chgData name="Info - Decopywriter" userId="25e6950c-422c-4c2f-9d85-d4b2e9211bed" providerId="ADAL" clId="{36473684-EA4F-4C88-AD75-A83E0D3C232F}" dt="2026-06-23T16:14:40.506" v="68" actId="255"/>
          <ac:spMkLst>
            <pc:docMk/>
            <pc:sldMk cId="1879119939" sldId="418"/>
            <ac:spMk id="2" creationId="{79F3F31D-7130-FBBB-DE2D-C2DDAB099C1D}"/>
          </ac:spMkLst>
        </pc:spChg>
        <pc:spChg chg="mod">
          <ac:chgData name="Info - Decopywriter" userId="25e6950c-422c-4c2f-9d85-d4b2e9211bed" providerId="ADAL" clId="{36473684-EA4F-4C88-AD75-A83E0D3C232F}" dt="2026-06-23T16:15:21.600" v="77" actId="6549"/>
          <ac:spMkLst>
            <pc:docMk/>
            <pc:sldMk cId="1879119939" sldId="418"/>
            <ac:spMk id="3" creationId="{48AAD7E3-2A86-C366-0C42-880B3B8379F7}"/>
          </ac:spMkLst>
        </pc:spChg>
      </pc:sldChg>
      <pc:sldChg chg="modSp add mod">
        <pc:chgData name="Info - Decopywriter" userId="25e6950c-422c-4c2f-9d85-d4b2e9211bed" providerId="ADAL" clId="{36473684-EA4F-4C88-AD75-A83E0D3C232F}" dt="2026-06-24T19:22:33.026" v="2218" actId="6549"/>
        <pc:sldMkLst>
          <pc:docMk/>
          <pc:sldMk cId="4153819043" sldId="419"/>
        </pc:sldMkLst>
        <pc:spChg chg="mod">
          <ac:chgData name="Info - Decopywriter" userId="25e6950c-422c-4c2f-9d85-d4b2e9211bed" providerId="ADAL" clId="{36473684-EA4F-4C88-AD75-A83E0D3C232F}" dt="2026-06-24T19:22:33.026" v="2218" actId="6549"/>
          <ac:spMkLst>
            <pc:docMk/>
            <pc:sldMk cId="4153819043" sldId="419"/>
            <ac:spMk id="3" creationId="{1405C10D-618F-7545-9439-46FA67C1764D}"/>
          </ac:spMkLst>
        </pc:spChg>
      </pc:sldChg>
      <pc:sldChg chg="modSp add mod">
        <pc:chgData name="Info - Decopywriter" userId="25e6950c-422c-4c2f-9d85-d4b2e9211bed" providerId="ADAL" clId="{36473684-EA4F-4C88-AD75-A83E0D3C232F}" dt="2026-06-24T19:22:49.137" v="2227" actId="6549"/>
        <pc:sldMkLst>
          <pc:docMk/>
          <pc:sldMk cId="692358021" sldId="420"/>
        </pc:sldMkLst>
        <pc:spChg chg="mod">
          <ac:chgData name="Info - Decopywriter" userId="25e6950c-422c-4c2f-9d85-d4b2e9211bed" providerId="ADAL" clId="{36473684-EA4F-4C88-AD75-A83E0D3C232F}" dt="2026-06-24T19:22:49.137" v="2227" actId="6549"/>
          <ac:spMkLst>
            <pc:docMk/>
            <pc:sldMk cId="692358021" sldId="420"/>
            <ac:spMk id="3" creationId="{E7AC27B6-D08A-6E68-2400-5E709F695EE5}"/>
          </ac:spMkLst>
        </pc:spChg>
      </pc:sldChg>
      <pc:sldChg chg="modSp add mod">
        <pc:chgData name="Info - Decopywriter" userId="25e6950c-422c-4c2f-9d85-d4b2e9211bed" providerId="ADAL" clId="{36473684-EA4F-4C88-AD75-A83E0D3C232F}" dt="2026-06-24T19:21:27.750" v="2201" actId="20577"/>
        <pc:sldMkLst>
          <pc:docMk/>
          <pc:sldMk cId="2534063878" sldId="421"/>
        </pc:sldMkLst>
        <pc:spChg chg="mod">
          <ac:chgData name="Info - Decopywriter" userId="25e6950c-422c-4c2f-9d85-d4b2e9211bed" providerId="ADAL" clId="{36473684-EA4F-4C88-AD75-A83E0D3C232F}" dt="2026-06-24T19:21:27.750" v="2201" actId="20577"/>
          <ac:spMkLst>
            <pc:docMk/>
            <pc:sldMk cId="2534063878" sldId="421"/>
            <ac:spMk id="3" creationId="{10E89B06-9F25-339E-E596-ED28411220E8}"/>
          </ac:spMkLst>
        </pc:spChg>
      </pc:sldChg>
      <pc:sldChg chg="addSp delSp modSp add del mod">
        <pc:chgData name="Info - Decopywriter" userId="25e6950c-422c-4c2f-9d85-d4b2e9211bed" providerId="ADAL" clId="{36473684-EA4F-4C88-AD75-A83E0D3C232F}" dt="2026-06-23T16:58:23.508" v="1187" actId="47"/>
        <pc:sldMkLst>
          <pc:docMk/>
          <pc:sldMk cId="1805010048" sldId="422"/>
        </pc:sldMkLst>
        <pc:spChg chg="mod">
          <ac:chgData name="Info - Decopywriter" userId="25e6950c-422c-4c2f-9d85-d4b2e9211bed" providerId="ADAL" clId="{36473684-EA4F-4C88-AD75-A83E0D3C232F}" dt="2026-06-23T16:57:21.652" v="1137" actId="6549"/>
          <ac:spMkLst>
            <pc:docMk/>
            <pc:sldMk cId="1805010048" sldId="422"/>
            <ac:spMk id="2" creationId="{34035C8F-9455-57DE-FCC9-99C7D47D62F9}"/>
          </ac:spMkLst>
        </pc:spChg>
        <pc:spChg chg="del mod">
          <ac:chgData name="Info - Decopywriter" userId="25e6950c-422c-4c2f-9d85-d4b2e9211bed" providerId="ADAL" clId="{36473684-EA4F-4C88-AD75-A83E0D3C232F}" dt="2026-06-23T16:57:32.394" v="1142"/>
          <ac:spMkLst>
            <pc:docMk/>
            <pc:sldMk cId="1805010048" sldId="422"/>
            <ac:spMk id="3" creationId="{37F8671A-C59B-0952-135F-4B9F6DDF9B5B}"/>
          </ac:spMkLst>
        </pc:spChg>
        <pc:spChg chg="add mod">
          <ac:chgData name="Info - Decopywriter" userId="25e6950c-422c-4c2f-9d85-d4b2e9211bed" providerId="ADAL" clId="{36473684-EA4F-4C88-AD75-A83E0D3C232F}" dt="2026-06-23T16:57:49.904" v="1143" actId="6549"/>
          <ac:spMkLst>
            <pc:docMk/>
            <pc:sldMk cId="1805010048" sldId="422"/>
            <ac:spMk id="4" creationId="{51068284-13F6-5292-4B1A-756EE30DB61B}"/>
          </ac:spMkLst>
        </pc:spChg>
        <pc:spChg chg="add mod">
          <ac:chgData name="Info - Decopywriter" userId="25e6950c-422c-4c2f-9d85-d4b2e9211bed" providerId="ADAL" clId="{36473684-EA4F-4C88-AD75-A83E0D3C232F}" dt="2026-06-23T16:57:32.394" v="1142"/>
          <ac:spMkLst>
            <pc:docMk/>
            <pc:sldMk cId="1805010048" sldId="422"/>
            <ac:spMk id="5" creationId="{AC51CC05-4A42-B83C-CB8E-6E3E59A26520}"/>
          </ac:spMkLst>
        </pc:spChg>
      </pc:sldChg>
      <pc:sldChg chg="modSp add mod">
        <pc:chgData name="Info - Decopywriter" userId="25e6950c-422c-4c2f-9d85-d4b2e9211bed" providerId="ADAL" clId="{36473684-EA4F-4C88-AD75-A83E0D3C232F}" dt="2026-06-23T16:20:15.924" v="258" actId="2711"/>
        <pc:sldMkLst>
          <pc:docMk/>
          <pc:sldMk cId="587127475" sldId="423"/>
        </pc:sldMkLst>
        <pc:spChg chg="mod">
          <ac:chgData name="Info - Decopywriter" userId="25e6950c-422c-4c2f-9d85-d4b2e9211bed" providerId="ADAL" clId="{36473684-EA4F-4C88-AD75-A83E0D3C232F}" dt="2026-06-23T16:16:54.922" v="226" actId="6549"/>
          <ac:spMkLst>
            <pc:docMk/>
            <pc:sldMk cId="587127475" sldId="423"/>
            <ac:spMk id="2" creationId="{97B9FB76-BE54-282F-5907-4DC642DA3C19}"/>
          </ac:spMkLst>
        </pc:spChg>
        <pc:spChg chg="mod">
          <ac:chgData name="Info - Decopywriter" userId="25e6950c-422c-4c2f-9d85-d4b2e9211bed" providerId="ADAL" clId="{36473684-EA4F-4C88-AD75-A83E0D3C232F}" dt="2026-06-23T16:20:15.924" v="258" actId="2711"/>
          <ac:spMkLst>
            <pc:docMk/>
            <pc:sldMk cId="587127475" sldId="423"/>
            <ac:spMk id="3" creationId="{607F5044-7476-B983-5596-D0B7EB7B7A3C}"/>
          </ac:spMkLst>
        </pc:spChg>
      </pc:sldChg>
      <pc:sldChg chg="modSp add mod">
        <pc:chgData name="Info - Decopywriter" userId="25e6950c-422c-4c2f-9d85-d4b2e9211bed" providerId="ADAL" clId="{36473684-EA4F-4C88-AD75-A83E0D3C232F}" dt="2026-06-23T16:28:05.282" v="743" actId="108"/>
        <pc:sldMkLst>
          <pc:docMk/>
          <pc:sldMk cId="1674170354" sldId="424"/>
        </pc:sldMkLst>
        <pc:spChg chg="mod">
          <ac:chgData name="Info - Decopywriter" userId="25e6950c-422c-4c2f-9d85-d4b2e9211bed" providerId="ADAL" clId="{36473684-EA4F-4C88-AD75-A83E0D3C232F}" dt="2026-06-23T16:20:37.202" v="333" actId="6549"/>
          <ac:spMkLst>
            <pc:docMk/>
            <pc:sldMk cId="1674170354" sldId="424"/>
            <ac:spMk id="2" creationId="{76257107-88A1-6C78-9591-88B3646A8E78}"/>
          </ac:spMkLst>
        </pc:spChg>
        <pc:spChg chg="mod">
          <ac:chgData name="Info - Decopywriter" userId="25e6950c-422c-4c2f-9d85-d4b2e9211bed" providerId="ADAL" clId="{36473684-EA4F-4C88-AD75-A83E0D3C232F}" dt="2026-06-23T16:28:05.282" v="743" actId="108"/>
          <ac:spMkLst>
            <pc:docMk/>
            <pc:sldMk cId="1674170354" sldId="424"/>
            <ac:spMk id="3" creationId="{53B0CAF0-D0BE-5ED1-78BA-CC2020E1A958}"/>
          </ac:spMkLst>
        </pc:spChg>
      </pc:sldChg>
      <pc:sldChg chg="modSp add mod ord">
        <pc:chgData name="Info - Decopywriter" userId="25e6950c-422c-4c2f-9d85-d4b2e9211bed" providerId="ADAL" clId="{36473684-EA4F-4C88-AD75-A83E0D3C232F}" dt="2026-06-23T16:23:52.346" v="557"/>
        <pc:sldMkLst>
          <pc:docMk/>
          <pc:sldMk cId="2357927387" sldId="425"/>
        </pc:sldMkLst>
        <pc:spChg chg="mod">
          <ac:chgData name="Info - Decopywriter" userId="25e6950c-422c-4c2f-9d85-d4b2e9211bed" providerId="ADAL" clId="{36473684-EA4F-4C88-AD75-A83E0D3C232F}" dt="2026-06-23T16:21:59.762" v="468" actId="6549"/>
          <ac:spMkLst>
            <pc:docMk/>
            <pc:sldMk cId="2357927387" sldId="425"/>
            <ac:spMk id="2" creationId="{676926CD-0358-C7EC-31C6-36C292A782D0}"/>
          </ac:spMkLst>
        </pc:spChg>
        <pc:spChg chg="mod">
          <ac:chgData name="Info - Decopywriter" userId="25e6950c-422c-4c2f-9d85-d4b2e9211bed" providerId="ADAL" clId="{36473684-EA4F-4C88-AD75-A83E0D3C232F}" dt="2026-06-23T16:23:35.070" v="554" actId="27636"/>
          <ac:spMkLst>
            <pc:docMk/>
            <pc:sldMk cId="2357927387" sldId="425"/>
            <ac:spMk id="3" creationId="{A6BD5B24-1DD5-8826-B439-6FE7969960CF}"/>
          </ac:spMkLst>
        </pc:spChg>
      </pc:sldChg>
      <pc:sldChg chg="modSp add mod">
        <pc:chgData name="Info - Decopywriter" userId="25e6950c-422c-4c2f-9d85-d4b2e9211bed" providerId="ADAL" clId="{36473684-EA4F-4C88-AD75-A83E0D3C232F}" dt="2026-06-23T16:24:52.962" v="626" actId="6549"/>
        <pc:sldMkLst>
          <pc:docMk/>
          <pc:sldMk cId="1776836635" sldId="426"/>
        </pc:sldMkLst>
        <pc:spChg chg="mod">
          <ac:chgData name="Info - Decopywriter" userId="25e6950c-422c-4c2f-9d85-d4b2e9211bed" providerId="ADAL" clId="{36473684-EA4F-4C88-AD75-A83E0D3C232F}" dt="2026-06-23T16:24:11.204" v="619" actId="6549"/>
          <ac:spMkLst>
            <pc:docMk/>
            <pc:sldMk cId="1776836635" sldId="426"/>
            <ac:spMk id="2" creationId="{31D82D13-A67D-3895-BBEF-533145ABB2BE}"/>
          </ac:spMkLst>
        </pc:spChg>
        <pc:spChg chg="mod">
          <ac:chgData name="Info - Decopywriter" userId="25e6950c-422c-4c2f-9d85-d4b2e9211bed" providerId="ADAL" clId="{36473684-EA4F-4C88-AD75-A83E0D3C232F}" dt="2026-06-23T16:24:52.962" v="626" actId="6549"/>
          <ac:spMkLst>
            <pc:docMk/>
            <pc:sldMk cId="1776836635" sldId="426"/>
            <ac:spMk id="3" creationId="{887978B2-4E1F-A27A-1E29-4B37A71BB7A3}"/>
          </ac:spMkLst>
        </pc:spChg>
      </pc:sldChg>
      <pc:sldChg chg="modSp add mod">
        <pc:chgData name="Info - Decopywriter" userId="25e6950c-422c-4c2f-9d85-d4b2e9211bed" providerId="ADAL" clId="{36473684-EA4F-4C88-AD75-A83E0D3C232F}" dt="2026-06-23T16:33:16.532" v="755"/>
        <pc:sldMkLst>
          <pc:docMk/>
          <pc:sldMk cId="3041883032" sldId="427"/>
        </pc:sldMkLst>
        <pc:spChg chg="mod">
          <ac:chgData name="Info - Decopywriter" userId="25e6950c-422c-4c2f-9d85-d4b2e9211bed" providerId="ADAL" clId="{36473684-EA4F-4C88-AD75-A83E0D3C232F}" dt="2026-06-23T16:25:25.846" v="735" actId="6549"/>
          <ac:spMkLst>
            <pc:docMk/>
            <pc:sldMk cId="3041883032" sldId="427"/>
            <ac:spMk id="2" creationId="{67D845E6-913E-8710-1391-A9A14C374DB4}"/>
          </ac:spMkLst>
        </pc:spChg>
        <pc:spChg chg="mod">
          <ac:chgData name="Info - Decopywriter" userId="25e6950c-422c-4c2f-9d85-d4b2e9211bed" providerId="ADAL" clId="{36473684-EA4F-4C88-AD75-A83E0D3C232F}" dt="2026-06-23T16:33:16.532" v="755"/>
          <ac:spMkLst>
            <pc:docMk/>
            <pc:sldMk cId="3041883032" sldId="427"/>
            <ac:spMk id="3" creationId="{56C5EED6-7173-4FDA-18DA-1117B1432DA7}"/>
          </ac:spMkLst>
        </pc:spChg>
      </pc:sldChg>
      <pc:sldChg chg="modSp add mod">
        <pc:chgData name="Info - Decopywriter" userId="25e6950c-422c-4c2f-9d85-d4b2e9211bed" providerId="ADAL" clId="{36473684-EA4F-4C88-AD75-A83E0D3C232F}" dt="2026-06-23T16:39:59.097" v="876" actId="313"/>
        <pc:sldMkLst>
          <pc:docMk/>
          <pc:sldMk cId="1171677269" sldId="428"/>
        </pc:sldMkLst>
        <pc:spChg chg="mod">
          <ac:chgData name="Info - Decopywriter" userId="25e6950c-422c-4c2f-9d85-d4b2e9211bed" providerId="ADAL" clId="{36473684-EA4F-4C88-AD75-A83E0D3C232F}" dt="2026-06-23T16:33:49.627" v="858" actId="6549"/>
          <ac:spMkLst>
            <pc:docMk/>
            <pc:sldMk cId="1171677269" sldId="428"/>
            <ac:spMk id="2" creationId="{763BFE0E-9F7C-A333-74AE-6AA1E52BBB0A}"/>
          </ac:spMkLst>
        </pc:spChg>
        <pc:spChg chg="mod">
          <ac:chgData name="Info - Decopywriter" userId="25e6950c-422c-4c2f-9d85-d4b2e9211bed" providerId="ADAL" clId="{36473684-EA4F-4C88-AD75-A83E0D3C232F}" dt="2026-06-23T16:39:59.097" v="876" actId="313"/>
          <ac:spMkLst>
            <pc:docMk/>
            <pc:sldMk cId="1171677269" sldId="428"/>
            <ac:spMk id="3" creationId="{C0DA2E2F-23D3-AC15-3AAF-A8229F7B1C86}"/>
          </ac:spMkLst>
        </pc:spChg>
      </pc:sldChg>
      <pc:sldChg chg="modSp add mod">
        <pc:chgData name="Info - Decopywriter" userId="25e6950c-422c-4c2f-9d85-d4b2e9211bed" providerId="ADAL" clId="{36473684-EA4F-4C88-AD75-A83E0D3C232F}" dt="2026-06-23T16:41:00.561" v="983" actId="20577"/>
        <pc:sldMkLst>
          <pc:docMk/>
          <pc:sldMk cId="3652271003" sldId="429"/>
        </pc:sldMkLst>
        <pc:spChg chg="mod">
          <ac:chgData name="Info - Decopywriter" userId="25e6950c-422c-4c2f-9d85-d4b2e9211bed" providerId="ADAL" clId="{36473684-EA4F-4C88-AD75-A83E0D3C232F}" dt="2026-06-23T16:40:40.892" v="979" actId="6549"/>
          <ac:spMkLst>
            <pc:docMk/>
            <pc:sldMk cId="3652271003" sldId="429"/>
            <ac:spMk id="2" creationId="{37DB5A4D-DEB4-B020-E627-90D6D8808CD5}"/>
          </ac:spMkLst>
        </pc:spChg>
        <pc:spChg chg="mod">
          <ac:chgData name="Info - Decopywriter" userId="25e6950c-422c-4c2f-9d85-d4b2e9211bed" providerId="ADAL" clId="{36473684-EA4F-4C88-AD75-A83E0D3C232F}" dt="2026-06-23T16:41:00.561" v="983" actId="20577"/>
          <ac:spMkLst>
            <pc:docMk/>
            <pc:sldMk cId="3652271003" sldId="429"/>
            <ac:spMk id="3" creationId="{C8C849BC-7110-74A3-603B-769573D6D7DD}"/>
          </ac:spMkLst>
        </pc:spChg>
      </pc:sldChg>
      <pc:sldChg chg="modSp add mod">
        <pc:chgData name="Info - Decopywriter" userId="25e6950c-422c-4c2f-9d85-d4b2e9211bed" providerId="ADAL" clId="{36473684-EA4F-4C88-AD75-A83E0D3C232F}" dt="2026-06-23T16:43:14.986" v="1100" actId="113"/>
        <pc:sldMkLst>
          <pc:docMk/>
          <pc:sldMk cId="4032644420" sldId="430"/>
        </pc:sldMkLst>
        <pc:spChg chg="mod">
          <ac:chgData name="Info - Decopywriter" userId="25e6950c-422c-4c2f-9d85-d4b2e9211bed" providerId="ADAL" clId="{36473684-EA4F-4C88-AD75-A83E0D3C232F}" dt="2026-06-23T16:42:11.247" v="1063" actId="20577"/>
          <ac:spMkLst>
            <pc:docMk/>
            <pc:sldMk cId="4032644420" sldId="430"/>
            <ac:spMk id="2" creationId="{4B90AC49-8753-169D-82D1-91C0C24136BE}"/>
          </ac:spMkLst>
        </pc:spChg>
        <pc:spChg chg="mod">
          <ac:chgData name="Info - Decopywriter" userId="25e6950c-422c-4c2f-9d85-d4b2e9211bed" providerId="ADAL" clId="{36473684-EA4F-4C88-AD75-A83E0D3C232F}" dt="2026-06-23T16:43:14.986" v="1100" actId="113"/>
          <ac:spMkLst>
            <pc:docMk/>
            <pc:sldMk cId="4032644420" sldId="430"/>
            <ac:spMk id="3" creationId="{42691BE0-189A-1BEF-ADDD-8ED6E47E40B2}"/>
          </ac:spMkLst>
        </pc:spChg>
      </pc:sldChg>
      <pc:sldChg chg="modSp add mod">
        <pc:chgData name="Info - Decopywriter" userId="25e6950c-422c-4c2f-9d85-d4b2e9211bed" providerId="ADAL" clId="{36473684-EA4F-4C88-AD75-A83E0D3C232F}" dt="2026-06-23T17:03:59.612" v="1309" actId="6549"/>
        <pc:sldMkLst>
          <pc:docMk/>
          <pc:sldMk cId="3074985269" sldId="431"/>
        </pc:sldMkLst>
        <pc:spChg chg="mod">
          <ac:chgData name="Info - Decopywriter" userId="25e6950c-422c-4c2f-9d85-d4b2e9211bed" providerId="ADAL" clId="{36473684-EA4F-4C88-AD75-A83E0D3C232F}" dt="2026-06-23T16:58:21.083" v="1186" actId="20577"/>
          <ac:spMkLst>
            <pc:docMk/>
            <pc:sldMk cId="3074985269" sldId="431"/>
            <ac:spMk id="2" creationId="{D4AC2813-C54A-4914-521D-53EFD7DF12FA}"/>
          </ac:spMkLst>
        </pc:spChg>
        <pc:spChg chg="mod">
          <ac:chgData name="Info - Decopywriter" userId="25e6950c-422c-4c2f-9d85-d4b2e9211bed" providerId="ADAL" clId="{36473684-EA4F-4C88-AD75-A83E0D3C232F}" dt="2026-06-23T17:03:59.612" v="1309" actId="6549"/>
          <ac:spMkLst>
            <pc:docMk/>
            <pc:sldMk cId="3074985269" sldId="431"/>
            <ac:spMk id="3" creationId="{89D1A6AD-AA93-B17C-C029-0FB7FC605A10}"/>
          </ac:spMkLst>
        </pc:spChg>
      </pc:sldChg>
      <pc:sldChg chg="add">
        <pc:chgData name="Info - Decopywriter" userId="25e6950c-422c-4c2f-9d85-d4b2e9211bed" providerId="ADAL" clId="{36473684-EA4F-4C88-AD75-A83E0D3C232F}" dt="2026-06-23T16:58:00.414" v="1144" actId="2890"/>
        <pc:sldMkLst>
          <pc:docMk/>
          <pc:sldMk cId="1510116402" sldId="432"/>
        </pc:sldMkLst>
      </pc:sldChg>
      <pc:sldChg chg="modSp add mod">
        <pc:chgData name="Info - Decopywriter" userId="25e6950c-422c-4c2f-9d85-d4b2e9211bed" providerId="ADAL" clId="{36473684-EA4F-4C88-AD75-A83E0D3C232F}" dt="2026-06-23T17:05:39.775" v="1479" actId="6549"/>
        <pc:sldMkLst>
          <pc:docMk/>
          <pc:sldMk cId="770038637" sldId="433"/>
        </pc:sldMkLst>
        <pc:spChg chg="mod">
          <ac:chgData name="Info - Decopywriter" userId="25e6950c-422c-4c2f-9d85-d4b2e9211bed" providerId="ADAL" clId="{36473684-EA4F-4C88-AD75-A83E0D3C232F}" dt="2026-06-23T17:05:39.775" v="1479" actId="6549"/>
          <ac:spMkLst>
            <pc:docMk/>
            <pc:sldMk cId="770038637" sldId="433"/>
            <ac:spMk id="3" creationId="{BD318B0C-0BC7-0C95-6A2A-1F183E8C4E02}"/>
          </ac:spMkLst>
        </pc:spChg>
      </pc:sldChg>
      <pc:sldChg chg="modSp add del mod">
        <pc:chgData name="Info - Decopywriter" userId="25e6950c-422c-4c2f-9d85-d4b2e9211bed" providerId="ADAL" clId="{36473684-EA4F-4C88-AD75-A83E0D3C232F}" dt="2026-06-24T19:23:15.824" v="2228" actId="47"/>
        <pc:sldMkLst>
          <pc:docMk/>
          <pc:sldMk cId="940948095" sldId="434"/>
        </pc:sldMkLst>
        <pc:spChg chg="mod">
          <ac:chgData name="Info - Decopywriter" userId="25e6950c-422c-4c2f-9d85-d4b2e9211bed" providerId="ADAL" clId="{36473684-EA4F-4C88-AD75-A83E0D3C232F}" dt="2026-06-24T18:51:32.700" v="1507" actId="20577"/>
          <ac:spMkLst>
            <pc:docMk/>
            <pc:sldMk cId="940948095" sldId="434"/>
            <ac:spMk id="2" creationId="{1C55DA99-E3AC-2D6F-F06E-CC7EBD271B2D}"/>
          </ac:spMkLst>
        </pc:spChg>
        <pc:spChg chg="mod">
          <ac:chgData name="Info - Decopywriter" userId="25e6950c-422c-4c2f-9d85-d4b2e9211bed" providerId="ADAL" clId="{36473684-EA4F-4C88-AD75-A83E0D3C232F}" dt="2026-06-24T18:52:43.167" v="1532" actId="5793"/>
          <ac:spMkLst>
            <pc:docMk/>
            <pc:sldMk cId="940948095" sldId="434"/>
            <ac:spMk id="3" creationId="{121AB9E3-415D-6BAB-F94C-DF533257FF5B}"/>
          </ac:spMkLst>
        </pc:spChg>
      </pc:sldChg>
      <pc:sldChg chg="modSp add del mod ord">
        <pc:chgData name="Info - Decopywriter" userId="25e6950c-422c-4c2f-9d85-d4b2e9211bed" providerId="ADAL" clId="{36473684-EA4F-4C88-AD75-A83E0D3C232F}" dt="2026-06-24T19:23:15.824" v="2228" actId="47"/>
        <pc:sldMkLst>
          <pc:docMk/>
          <pc:sldMk cId="1055078492" sldId="435"/>
        </pc:sldMkLst>
        <pc:spChg chg="mod">
          <ac:chgData name="Info - Decopywriter" userId="25e6950c-422c-4c2f-9d85-d4b2e9211bed" providerId="ADAL" clId="{36473684-EA4F-4C88-AD75-A83E0D3C232F}" dt="2026-06-24T18:52:03.754" v="1519" actId="12"/>
          <ac:spMkLst>
            <pc:docMk/>
            <pc:sldMk cId="1055078492" sldId="435"/>
            <ac:spMk id="3" creationId="{B19F9476-FDF1-24F9-8343-8054A9C461FC}"/>
          </ac:spMkLst>
        </pc:spChg>
      </pc:sldChg>
      <pc:sldChg chg="modSp add del mod">
        <pc:chgData name="Info - Decopywriter" userId="25e6950c-422c-4c2f-9d85-d4b2e9211bed" providerId="ADAL" clId="{36473684-EA4F-4C88-AD75-A83E0D3C232F}" dt="2026-06-24T19:23:15.824" v="2228" actId="47"/>
        <pc:sldMkLst>
          <pc:docMk/>
          <pc:sldMk cId="3971284302" sldId="436"/>
        </pc:sldMkLst>
        <pc:spChg chg="mod">
          <ac:chgData name="Info - Decopywriter" userId="25e6950c-422c-4c2f-9d85-d4b2e9211bed" providerId="ADAL" clId="{36473684-EA4F-4C88-AD75-A83E0D3C232F}" dt="2026-06-24T18:53:36.073" v="1619" actId="113"/>
          <ac:spMkLst>
            <pc:docMk/>
            <pc:sldMk cId="3971284302" sldId="436"/>
            <ac:spMk id="3" creationId="{5EF1B124-5D0E-4F70-BE8C-F1FDA0B691A0}"/>
          </ac:spMkLst>
        </pc:spChg>
      </pc:sldChg>
      <pc:sldChg chg="modSp add del mod">
        <pc:chgData name="Info - Decopywriter" userId="25e6950c-422c-4c2f-9d85-d4b2e9211bed" providerId="ADAL" clId="{36473684-EA4F-4C88-AD75-A83E0D3C232F}" dt="2026-06-24T19:23:15.824" v="2228" actId="47"/>
        <pc:sldMkLst>
          <pc:docMk/>
          <pc:sldMk cId="3833233420" sldId="437"/>
        </pc:sldMkLst>
        <pc:spChg chg="mod">
          <ac:chgData name="Info - Decopywriter" userId="25e6950c-422c-4c2f-9d85-d4b2e9211bed" providerId="ADAL" clId="{36473684-EA4F-4C88-AD75-A83E0D3C232F}" dt="2026-06-24T19:16:19.632" v="1880" actId="6549"/>
          <ac:spMkLst>
            <pc:docMk/>
            <pc:sldMk cId="3833233420" sldId="437"/>
            <ac:spMk id="3" creationId="{55E19096-698D-1F69-889B-7EF0FA1D155E}"/>
          </ac:spMkLst>
        </pc:spChg>
      </pc:sldChg>
      <pc:sldChg chg="modSp add mod ord">
        <pc:chgData name="Info - Decopywriter" userId="25e6950c-422c-4c2f-9d85-d4b2e9211bed" providerId="ADAL" clId="{36473684-EA4F-4C88-AD75-A83E0D3C232F}" dt="2026-06-24T19:21:47.432" v="2209" actId="20577"/>
        <pc:sldMkLst>
          <pc:docMk/>
          <pc:sldMk cId="360763601" sldId="438"/>
        </pc:sldMkLst>
        <pc:spChg chg="mod">
          <ac:chgData name="Info - Decopywriter" userId="25e6950c-422c-4c2f-9d85-d4b2e9211bed" providerId="ADAL" clId="{36473684-EA4F-4C88-AD75-A83E0D3C232F}" dt="2026-06-24T19:21:47.432" v="2209" actId="20577"/>
          <ac:spMkLst>
            <pc:docMk/>
            <pc:sldMk cId="360763601" sldId="438"/>
            <ac:spMk id="3" creationId="{C26AC356-ABA5-E9F8-C125-242E546822B5}"/>
          </ac:spMkLst>
        </pc:spChg>
      </pc:sldChg>
      <pc:sldChg chg="add">
        <pc:chgData name="Info - Decopywriter" userId="25e6950c-422c-4c2f-9d85-d4b2e9211bed" providerId="ADAL" clId="{36473684-EA4F-4C88-AD75-A83E0D3C232F}" dt="2026-06-24T19:21:32.737" v="2202"/>
        <pc:sldMkLst>
          <pc:docMk/>
          <pc:sldMk cId="2257486329" sldId="439"/>
        </pc:sldMkLst>
      </pc:sldChg>
      <pc:sldChg chg="modSp add mod">
        <pc:chgData name="Info - Decopywriter" userId="25e6950c-422c-4c2f-9d85-d4b2e9211bed" providerId="ADAL" clId="{36473684-EA4F-4C88-AD75-A83E0D3C232F}" dt="2026-06-24T19:22:01.390" v="2210" actId="6549"/>
        <pc:sldMkLst>
          <pc:docMk/>
          <pc:sldMk cId="283362763" sldId="440"/>
        </pc:sldMkLst>
        <pc:spChg chg="mod">
          <ac:chgData name="Info - Decopywriter" userId="25e6950c-422c-4c2f-9d85-d4b2e9211bed" providerId="ADAL" clId="{36473684-EA4F-4C88-AD75-A83E0D3C232F}" dt="2026-06-24T19:22:01.390" v="2210" actId="6549"/>
          <ac:spMkLst>
            <pc:docMk/>
            <pc:sldMk cId="283362763" sldId="440"/>
            <ac:spMk id="3" creationId="{072330D3-C852-5B94-EDEF-553940BCB0AC}"/>
          </ac:spMkLst>
        </pc:spChg>
      </pc:sldChg>
      <pc:sldChg chg="add">
        <pc:chgData name="Info - Decopywriter" userId="25e6950c-422c-4c2f-9d85-d4b2e9211bed" providerId="ADAL" clId="{36473684-EA4F-4C88-AD75-A83E0D3C232F}" dt="2026-06-24T19:21:32.737" v="2202"/>
        <pc:sldMkLst>
          <pc:docMk/>
          <pc:sldMk cId="1028159083" sldId="441"/>
        </pc:sldMkLst>
      </pc:sldChg>
      <pc:sldChg chg="add">
        <pc:chgData name="Info - Decopywriter" userId="25e6950c-422c-4c2f-9d85-d4b2e9211bed" providerId="ADAL" clId="{36473684-EA4F-4C88-AD75-A83E0D3C232F}" dt="2026-06-24T19:21:32.737" v="2202"/>
        <pc:sldMkLst>
          <pc:docMk/>
          <pc:sldMk cId="4092862881" sldId="442"/>
        </pc:sldMkLst>
      </pc:sldChg>
      <pc:sldChg chg="modSp add mod">
        <pc:chgData name="Info - Decopywriter" userId="25e6950c-422c-4c2f-9d85-d4b2e9211bed" providerId="ADAL" clId="{36473684-EA4F-4C88-AD75-A83E0D3C232F}" dt="2026-06-24T19:26:55.882" v="2424" actId="255"/>
        <pc:sldMkLst>
          <pc:docMk/>
          <pc:sldMk cId="3924751409" sldId="443"/>
        </pc:sldMkLst>
        <pc:spChg chg="mod">
          <ac:chgData name="Info - Decopywriter" userId="25e6950c-422c-4c2f-9d85-d4b2e9211bed" providerId="ADAL" clId="{36473684-EA4F-4C88-AD75-A83E0D3C232F}" dt="2026-06-24T19:26:55.882" v="2424" actId="255"/>
          <ac:spMkLst>
            <pc:docMk/>
            <pc:sldMk cId="3924751409" sldId="443"/>
            <ac:spMk id="3" creationId="{83562179-8488-382A-820A-F80421C9BD61}"/>
          </ac:spMkLst>
        </pc:spChg>
      </pc:sldChg>
      <pc:sldChg chg="addSp modSp add mod setBg">
        <pc:chgData name="Info - Decopywriter" userId="25e6950c-422c-4c2f-9d85-d4b2e9211bed" providerId="ADAL" clId="{36473684-EA4F-4C88-AD75-A83E0D3C232F}" dt="2026-06-24T19:45:55.425" v="2722" actId="6549"/>
        <pc:sldMkLst>
          <pc:docMk/>
          <pc:sldMk cId="3032582426" sldId="444"/>
        </pc:sldMkLst>
        <pc:spChg chg="mod">
          <ac:chgData name="Info - Decopywriter" userId="25e6950c-422c-4c2f-9d85-d4b2e9211bed" providerId="ADAL" clId="{36473684-EA4F-4C88-AD75-A83E0D3C232F}" dt="2026-06-24T19:45:20.870" v="2694" actId="26606"/>
          <ac:spMkLst>
            <pc:docMk/>
            <pc:sldMk cId="3032582426" sldId="444"/>
            <ac:spMk id="2" creationId="{EA4B2F63-F8D8-3F2F-8830-A7F788320F29}"/>
          </ac:spMkLst>
        </pc:spChg>
        <pc:spChg chg="mod">
          <ac:chgData name="Info - Decopywriter" userId="25e6950c-422c-4c2f-9d85-d4b2e9211bed" providerId="ADAL" clId="{36473684-EA4F-4C88-AD75-A83E0D3C232F}" dt="2026-06-24T19:45:55.425" v="2722" actId="6549"/>
          <ac:spMkLst>
            <pc:docMk/>
            <pc:sldMk cId="3032582426" sldId="444"/>
            <ac:spMk id="3" creationId="{DAE158F5-044F-210C-ADFE-C818A5F30848}"/>
          </ac:spMkLst>
        </pc:spChg>
        <pc:spChg chg="add">
          <ac:chgData name="Info - Decopywriter" userId="25e6950c-422c-4c2f-9d85-d4b2e9211bed" providerId="ADAL" clId="{36473684-EA4F-4C88-AD75-A83E0D3C232F}" dt="2026-06-24T19:45:20.870" v="2694" actId="26606"/>
          <ac:spMkLst>
            <pc:docMk/>
            <pc:sldMk cId="3032582426" sldId="444"/>
            <ac:spMk id="10" creationId="{F13C74B1-5B17-4795-BED0-7140497B445A}"/>
          </ac:spMkLst>
        </pc:spChg>
        <pc:spChg chg="add">
          <ac:chgData name="Info - Decopywriter" userId="25e6950c-422c-4c2f-9d85-d4b2e9211bed" providerId="ADAL" clId="{36473684-EA4F-4C88-AD75-A83E0D3C232F}" dt="2026-06-24T19:45:20.870" v="2694" actId="26606"/>
          <ac:spMkLst>
            <pc:docMk/>
            <pc:sldMk cId="3032582426" sldId="444"/>
            <ac:spMk id="12" creationId="{D4974D33-8DC5-464E-8C6D-BE58F0669C17}"/>
          </ac:spMkLst>
        </pc:spChg>
        <pc:picChg chg="add mod">
          <ac:chgData name="Info - Decopywriter" userId="25e6950c-422c-4c2f-9d85-d4b2e9211bed" providerId="ADAL" clId="{36473684-EA4F-4C88-AD75-A83E0D3C232F}" dt="2026-06-24T19:45:20.870" v="2694" actId="26606"/>
          <ac:picMkLst>
            <pc:docMk/>
            <pc:sldMk cId="3032582426" sldId="444"/>
            <ac:picMk id="5" creationId="{26BF8D6C-C36A-29A8-2AFA-205B4E7A006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F493C3-FD22-1E62-4E05-A7B213E564F7}"/>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7F343C1D-C600-973D-550E-CD72EFCE51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F80212B6-9EEC-51C5-1379-8AAD5933EBC9}"/>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5" name="Tijdelijke aanduiding voor voettekst 4">
            <a:extLst>
              <a:ext uri="{FF2B5EF4-FFF2-40B4-BE49-F238E27FC236}">
                <a16:creationId xmlns:a16="http://schemas.microsoft.com/office/drawing/2014/main" id="{5E6538ED-A6F8-7FBB-6113-9AFE1ABB94D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CCB7DB1-A3C0-E259-6EC7-8B5F6409B955}"/>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1558017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22B298-21A8-9872-87A3-3700C704D5A2}"/>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7ABF0389-D19D-9711-0BF5-D7DC0177D30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E60A21F3-C839-D55D-1131-A7DE25341CC3}"/>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5" name="Tijdelijke aanduiding voor voettekst 4">
            <a:extLst>
              <a:ext uri="{FF2B5EF4-FFF2-40B4-BE49-F238E27FC236}">
                <a16:creationId xmlns:a16="http://schemas.microsoft.com/office/drawing/2014/main" id="{D08E4190-9561-ED1C-95FD-76F441B06FB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83E3224-BF50-5B80-FBF2-1B7EBBC5562C}"/>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3716191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FEBCE0A5-F4DC-125F-B74E-C82B12C4F525}"/>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E60F867D-0CBB-9C81-4561-B9162FEF0E34}"/>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04D53F75-65FF-53CB-07CF-487A05686DB8}"/>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5" name="Tijdelijke aanduiding voor voettekst 4">
            <a:extLst>
              <a:ext uri="{FF2B5EF4-FFF2-40B4-BE49-F238E27FC236}">
                <a16:creationId xmlns:a16="http://schemas.microsoft.com/office/drawing/2014/main" id="{AF44E6A8-4D91-7BB4-1730-0B12C9914D6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8B989BD-E9FA-C1F5-13FA-7DF50FF6F566}"/>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1609186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F291C6-70E8-AC04-6EE8-38E26E246F26}"/>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9C371B05-6ACA-0BF8-6DBA-FAD02F943D3C}"/>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1074FA3-5E85-083C-6C84-19D36DE4A900}"/>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5" name="Tijdelijke aanduiding voor voettekst 4">
            <a:extLst>
              <a:ext uri="{FF2B5EF4-FFF2-40B4-BE49-F238E27FC236}">
                <a16:creationId xmlns:a16="http://schemas.microsoft.com/office/drawing/2014/main" id="{D6125A75-A9AA-4AFB-CCAA-EE57CAC40A5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3E6129F-4725-8AE1-6AE0-3DC73180A607}"/>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168094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A09D-4C53-B6BA-8488-927BDA59A4C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7E129EF5-2995-D135-2728-0560DDBF10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DAB0BC3-7DD2-27A6-EF5E-D8011C9FAF13}"/>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5" name="Tijdelijke aanduiding voor voettekst 4">
            <a:extLst>
              <a:ext uri="{FF2B5EF4-FFF2-40B4-BE49-F238E27FC236}">
                <a16:creationId xmlns:a16="http://schemas.microsoft.com/office/drawing/2014/main" id="{35447979-FD66-86B2-9A2D-B890D7D8764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A0E5ACB-E65C-44E7-F377-6C8BB003B115}"/>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3283693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3162D2-0B92-81BA-6A3D-72021E4AAB20}"/>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F22ADFC-734F-1A80-460E-76491FBC4F9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5FD7F929-6B98-0506-3745-4A797047D539}"/>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DD7908A8-AAD7-1525-20CD-345BEB192663}"/>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6" name="Tijdelijke aanduiding voor voettekst 5">
            <a:extLst>
              <a:ext uri="{FF2B5EF4-FFF2-40B4-BE49-F238E27FC236}">
                <a16:creationId xmlns:a16="http://schemas.microsoft.com/office/drawing/2014/main" id="{8BE11960-4926-66AE-A974-CAAE517700B1}"/>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A047E0C-1FA0-3AC0-F833-7BC43D5DB5D3}"/>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924191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75C468-50E9-E5BE-03AA-D90399A99F40}"/>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44B61B2C-8B2B-4485-CCA0-5654E1F393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C8FE87B-F45F-FAC8-B115-59E944E3383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214B059A-5D36-3B97-7984-DF2E9A839C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7FB013CD-91DE-B8C1-D0E4-8CDC241CC2E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C972494A-6E9B-3BD2-3497-435AE8FF4812}"/>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8" name="Tijdelijke aanduiding voor voettekst 7">
            <a:extLst>
              <a:ext uri="{FF2B5EF4-FFF2-40B4-BE49-F238E27FC236}">
                <a16:creationId xmlns:a16="http://schemas.microsoft.com/office/drawing/2014/main" id="{66719FCD-446B-46F5-92ED-B4F39943E030}"/>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11FECF24-98D5-BE3B-3A0A-4F80993F81D9}"/>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333447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C79546-1496-195A-0140-1ED06A6D292A}"/>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AFCC6788-3E8B-37A0-8640-9FA07565B789}"/>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4" name="Tijdelijke aanduiding voor voettekst 3">
            <a:extLst>
              <a:ext uri="{FF2B5EF4-FFF2-40B4-BE49-F238E27FC236}">
                <a16:creationId xmlns:a16="http://schemas.microsoft.com/office/drawing/2014/main" id="{0A6655FB-B793-9D6C-6BDB-97EDC265DFC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E7CBDB2C-0389-D098-759D-71A52789BA07}"/>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230832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C2CF745-7500-C14C-F051-2F6CD5ADA4E1}"/>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3" name="Tijdelijke aanduiding voor voettekst 2">
            <a:extLst>
              <a:ext uri="{FF2B5EF4-FFF2-40B4-BE49-F238E27FC236}">
                <a16:creationId xmlns:a16="http://schemas.microsoft.com/office/drawing/2014/main" id="{BF2CFE76-2B2B-7DF6-6F22-0C983E21BFF5}"/>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775C7CA6-4C6A-099B-96D3-13D52AE86F9D}"/>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414563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AEA1BC-DD25-6D40-0B84-7DF7FA75EAA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42BBA1B2-729E-B429-2616-F164BE2EE4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F6D1E830-C805-573C-2B80-98DAD174EB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E0995EC-286A-45F0-D06D-3C9416E2679F}"/>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6" name="Tijdelijke aanduiding voor voettekst 5">
            <a:extLst>
              <a:ext uri="{FF2B5EF4-FFF2-40B4-BE49-F238E27FC236}">
                <a16:creationId xmlns:a16="http://schemas.microsoft.com/office/drawing/2014/main" id="{9D1E4F92-4714-D2F1-A35C-5E8418BDD878}"/>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A5CF0823-39AA-A467-2096-E5AB2A9691AD}"/>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1741116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456F98-2F64-A713-D3C6-AA97678E6FC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F514E1F5-54FA-FC85-69C0-D9B7FD72A9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B1278CE3-10F7-88EE-4160-529DF4CE4C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37C7AB0-E4C7-FC73-2A42-7C549768F3BC}"/>
              </a:ext>
            </a:extLst>
          </p:cNvPr>
          <p:cNvSpPr>
            <a:spLocks noGrp="1"/>
          </p:cNvSpPr>
          <p:nvPr>
            <p:ph type="dt" sz="half" idx="10"/>
          </p:nvPr>
        </p:nvSpPr>
        <p:spPr/>
        <p:txBody>
          <a:bodyPr/>
          <a:lstStyle/>
          <a:p>
            <a:fld id="{2942B5E5-A461-467D-A281-1901A7CD45C3}" type="datetimeFigureOut">
              <a:rPr lang="nl-BE" smtClean="0"/>
              <a:t>24/06/2026</a:t>
            </a:fld>
            <a:endParaRPr lang="nl-BE"/>
          </a:p>
        </p:txBody>
      </p:sp>
      <p:sp>
        <p:nvSpPr>
          <p:cNvPr id="6" name="Tijdelijke aanduiding voor voettekst 5">
            <a:extLst>
              <a:ext uri="{FF2B5EF4-FFF2-40B4-BE49-F238E27FC236}">
                <a16:creationId xmlns:a16="http://schemas.microsoft.com/office/drawing/2014/main" id="{A0679C98-95AA-A973-BCE2-3990211FB4F3}"/>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5F688B23-A4B8-58CB-1FCF-CA4549FABA26}"/>
              </a:ext>
            </a:extLst>
          </p:cNvPr>
          <p:cNvSpPr>
            <a:spLocks noGrp="1"/>
          </p:cNvSpPr>
          <p:nvPr>
            <p:ph type="sldNum" sz="quarter" idx="12"/>
          </p:nvPr>
        </p:nvSpPr>
        <p:spPr/>
        <p:txBody>
          <a:bodyPr/>
          <a:lstStyle/>
          <a:p>
            <a:fld id="{E6D8E2BB-3671-47D7-94E2-BC9652197205}" type="slidenum">
              <a:rPr lang="nl-BE" smtClean="0"/>
              <a:t>‹nr.›</a:t>
            </a:fld>
            <a:endParaRPr lang="nl-BE"/>
          </a:p>
        </p:txBody>
      </p:sp>
    </p:spTree>
    <p:extLst>
      <p:ext uri="{BB962C8B-B14F-4D97-AF65-F5344CB8AC3E}">
        <p14:creationId xmlns:p14="http://schemas.microsoft.com/office/powerpoint/2010/main" val="3706408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F0F3496-1759-E69A-88D3-B79C0F04EC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4AD8602F-D47A-59ED-7EFD-DC50870FA3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DE72FB0C-8F41-69D1-D83A-8E6190A325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42B5E5-A461-467D-A281-1901A7CD45C3}" type="datetimeFigureOut">
              <a:rPr lang="nl-BE" smtClean="0"/>
              <a:t>24/06/2026</a:t>
            </a:fld>
            <a:endParaRPr lang="nl-BE"/>
          </a:p>
        </p:txBody>
      </p:sp>
      <p:sp>
        <p:nvSpPr>
          <p:cNvPr id="5" name="Tijdelijke aanduiding voor voettekst 4">
            <a:extLst>
              <a:ext uri="{FF2B5EF4-FFF2-40B4-BE49-F238E27FC236}">
                <a16:creationId xmlns:a16="http://schemas.microsoft.com/office/drawing/2014/main" id="{E96D3D0F-9942-2E48-1E5A-E5A0DEEFF1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AFB1A8FC-D655-BB3D-53B7-ACC26F5A8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6D8E2BB-3671-47D7-94E2-BC9652197205}" type="slidenum">
              <a:rPr lang="nl-BE" smtClean="0"/>
              <a:t>‹nr.›</a:t>
            </a:fld>
            <a:endParaRPr lang="nl-BE"/>
          </a:p>
        </p:txBody>
      </p:sp>
    </p:spTree>
    <p:extLst>
      <p:ext uri="{BB962C8B-B14F-4D97-AF65-F5344CB8AC3E}">
        <p14:creationId xmlns:p14="http://schemas.microsoft.com/office/powerpoint/2010/main" val="3716676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dashing-gaufre-ea23f0.netlify.app/"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decopywriter.be/mastershake-ai-da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EAB681-CF63-CB52-755C-E8A6218D8191}"/>
              </a:ext>
            </a:extLst>
          </p:cNvPr>
          <p:cNvSpPr>
            <a:spLocks noGrp="1"/>
          </p:cNvSpPr>
          <p:nvPr>
            <p:ph type="ctrTitle"/>
          </p:nvPr>
        </p:nvSpPr>
        <p:spPr/>
        <p:txBody>
          <a:bodyPr>
            <a:normAutofit/>
          </a:bodyPr>
          <a:lstStyle/>
          <a:p>
            <a:r>
              <a:rPr lang="nl-NL" dirty="0"/>
              <a:t>Menselijke copy schrijven met </a:t>
            </a:r>
            <a:r>
              <a:rPr lang="nl-NL" dirty="0" err="1"/>
              <a:t>ChatGPT</a:t>
            </a:r>
            <a:r>
              <a:rPr lang="nl-NL" dirty="0"/>
              <a:t> &amp; Claude</a:t>
            </a:r>
            <a:endParaRPr lang="nl-BE" dirty="0"/>
          </a:p>
        </p:txBody>
      </p:sp>
      <p:sp>
        <p:nvSpPr>
          <p:cNvPr id="3" name="Ondertitel 2">
            <a:extLst>
              <a:ext uri="{FF2B5EF4-FFF2-40B4-BE49-F238E27FC236}">
                <a16:creationId xmlns:a16="http://schemas.microsoft.com/office/drawing/2014/main" id="{9BDE2E36-F463-363E-027B-A6A05D5DCC2F}"/>
              </a:ext>
            </a:extLst>
          </p:cNvPr>
          <p:cNvSpPr>
            <a:spLocks noGrp="1"/>
          </p:cNvSpPr>
          <p:nvPr>
            <p:ph type="subTitle" idx="1"/>
          </p:nvPr>
        </p:nvSpPr>
        <p:spPr>
          <a:xfrm>
            <a:off x="1524000" y="4680154"/>
            <a:ext cx="9144000" cy="577645"/>
          </a:xfrm>
        </p:spPr>
        <p:txBody>
          <a:bodyPr/>
          <a:lstStyle/>
          <a:p>
            <a:r>
              <a:rPr lang="nl-NL" dirty="0"/>
              <a:t>Katleen Van Landschoot</a:t>
            </a:r>
            <a:endParaRPr lang="nl-BE" dirty="0"/>
          </a:p>
        </p:txBody>
      </p:sp>
    </p:spTree>
    <p:extLst>
      <p:ext uri="{BB962C8B-B14F-4D97-AF65-F5344CB8AC3E}">
        <p14:creationId xmlns:p14="http://schemas.microsoft.com/office/powerpoint/2010/main" val="2648180702"/>
      </p:ext>
    </p:extLst>
  </p:cSld>
  <p:clrMapOvr>
    <a:masterClrMapping/>
  </p:clrMapOvr>
  <mc:AlternateContent xmlns:mc="http://schemas.openxmlformats.org/markup-compatibility/2006" xmlns:p14="http://schemas.microsoft.com/office/powerpoint/2010/main">
    <mc:Choice Requires="p14">
      <p:transition spd="slow" p14:dur="2000" advTm="9927"/>
    </mc:Choice>
    <mc:Fallback xmlns="">
      <p:transition spd="slow" advTm="992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46B444-F787-0BAB-5365-07C8032F39BD}"/>
              </a:ext>
            </a:extLst>
          </p:cNvPr>
          <p:cNvSpPr>
            <a:spLocks noGrp="1"/>
          </p:cNvSpPr>
          <p:nvPr>
            <p:ph type="title"/>
          </p:nvPr>
        </p:nvSpPr>
        <p:spPr/>
        <p:txBody>
          <a:bodyPr/>
          <a:lstStyle/>
          <a:p>
            <a:r>
              <a:rPr lang="nl-BE" dirty="0"/>
              <a:t>Handige link </a:t>
            </a:r>
          </a:p>
        </p:txBody>
      </p:sp>
      <p:sp>
        <p:nvSpPr>
          <p:cNvPr id="3" name="Tijdelijke aanduiding voor inhoud 2">
            <a:extLst>
              <a:ext uri="{FF2B5EF4-FFF2-40B4-BE49-F238E27FC236}">
                <a16:creationId xmlns:a16="http://schemas.microsoft.com/office/drawing/2014/main" id="{A629B6C8-FD59-5E31-5FAF-25548E60ABCC}"/>
              </a:ext>
            </a:extLst>
          </p:cNvPr>
          <p:cNvSpPr>
            <a:spLocks noGrp="1"/>
          </p:cNvSpPr>
          <p:nvPr>
            <p:ph idx="1"/>
          </p:nvPr>
        </p:nvSpPr>
        <p:spPr/>
        <p:txBody>
          <a:bodyPr/>
          <a:lstStyle/>
          <a:p>
            <a:pPr marL="0" indent="0">
              <a:buNone/>
            </a:pPr>
            <a:r>
              <a:rPr lang="nl-BE" dirty="0"/>
              <a:t>https://www.decopywriter.be/mastershake-ai-dag/</a:t>
            </a:r>
          </a:p>
        </p:txBody>
      </p:sp>
    </p:spTree>
    <p:extLst>
      <p:ext uri="{BB962C8B-B14F-4D97-AF65-F5344CB8AC3E}">
        <p14:creationId xmlns:p14="http://schemas.microsoft.com/office/powerpoint/2010/main" val="1672709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7831F0-6557-9FDB-EFF6-1DCC162EE9BA}"/>
              </a:ext>
            </a:extLst>
          </p:cNvPr>
          <p:cNvSpPr>
            <a:spLocks noGrp="1"/>
          </p:cNvSpPr>
          <p:nvPr>
            <p:ph type="title"/>
          </p:nvPr>
        </p:nvSpPr>
        <p:spPr/>
        <p:txBody>
          <a:bodyPr/>
          <a:lstStyle/>
          <a:p>
            <a:r>
              <a:rPr lang="nl-NL" dirty="0"/>
              <a:t>Waaraan denk je als ik zeg… ?</a:t>
            </a:r>
            <a:endParaRPr lang="nl-BE" dirty="0"/>
          </a:p>
        </p:txBody>
      </p:sp>
      <p:sp>
        <p:nvSpPr>
          <p:cNvPr id="6" name="Tijdelijke aanduiding voor inhoud 5">
            <a:extLst>
              <a:ext uri="{FF2B5EF4-FFF2-40B4-BE49-F238E27FC236}">
                <a16:creationId xmlns:a16="http://schemas.microsoft.com/office/drawing/2014/main" id="{D503CBA4-7EEC-16FE-26E2-F33C4E563272}"/>
              </a:ext>
            </a:extLst>
          </p:cNvPr>
          <p:cNvSpPr>
            <a:spLocks noGrp="1"/>
          </p:cNvSpPr>
          <p:nvPr>
            <p:ph idx="1"/>
          </p:nvPr>
        </p:nvSpPr>
        <p:spPr/>
        <p:txBody>
          <a:bodyPr/>
          <a:lstStyle/>
          <a:p>
            <a:pPr marL="0" indent="0" algn="ctr">
              <a:buNone/>
            </a:pPr>
            <a:endParaRPr lang="nl-BE" dirty="0"/>
          </a:p>
          <a:p>
            <a:pPr marL="0" indent="0" algn="ctr">
              <a:buNone/>
            </a:pPr>
            <a:endParaRPr lang="nl-BE" dirty="0"/>
          </a:p>
          <a:p>
            <a:pPr marL="0" indent="0" algn="ctr">
              <a:buNone/>
            </a:pPr>
            <a:endParaRPr lang="nl-BE" dirty="0"/>
          </a:p>
          <a:p>
            <a:pPr marL="0" indent="0" algn="ctr">
              <a:buNone/>
            </a:pPr>
            <a:r>
              <a:rPr lang="nl-BE" sz="5400" dirty="0"/>
              <a:t>mot</a:t>
            </a:r>
          </a:p>
        </p:txBody>
      </p:sp>
    </p:spTree>
    <p:extLst>
      <p:ext uri="{BB962C8B-B14F-4D97-AF65-F5344CB8AC3E}">
        <p14:creationId xmlns:p14="http://schemas.microsoft.com/office/powerpoint/2010/main" val="2059912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64AE-69EB-5061-C371-DDABACB71D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0810E3-A1DB-C686-56B6-DFDE0FF88C17}"/>
              </a:ext>
            </a:extLst>
          </p:cNvPr>
          <p:cNvSpPr>
            <a:spLocks noGrp="1"/>
          </p:cNvSpPr>
          <p:nvPr>
            <p:ph type="title"/>
          </p:nvPr>
        </p:nvSpPr>
        <p:spPr/>
        <p:txBody>
          <a:bodyPr/>
          <a:lstStyle/>
          <a:p>
            <a:r>
              <a:rPr lang="nl-NL" dirty="0"/>
              <a:t>Waaraan denk je als ik zeg… mot?</a:t>
            </a:r>
            <a:endParaRPr lang="nl-BE" dirty="0"/>
          </a:p>
        </p:txBody>
      </p:sp>
      <p:pic>
        <p:nvPicPr>
          <p:cNvPr id="4" name="Tijdelijke aanduiding voor inhoud 3">
            <a:extLst>
              <a:ext uri="{FF2B5EF4-FFF2-40B4-BE49-F238E27FC236}">
                <a16:creationId xmlns:a16="http://schemas.microsoft.com/office/drawing/2014/main" id="{E26D1F6A-E6A0-B437-9A4C-1A3F07FAC92B}"/>
              </a:ext>
            </a:extLst>
          </p:cNvPr>
          <p:cNvPicPr>
            <a:picLocks noGrp="1" noChangeAspect="1"/>
          </p:cNvPicPr>
          <p:nvPr>
            <p:ph idx="1"/>
          </p:nvPr>
        </p:nvPicPr>
        <p:blipFill>
          <a:blip r:embed="rId2"/>
          <a:stretch>
            <a:fillRect/>
          </a:stretch>
        </p:blipFill>
        <p:spPr>
          <a:xfrm>
            <a:off x="2863780" y="1820784"/>
            <a:ext cx="6119446" cy="4128281"/>
          </a:xfrm>
        </p:spPr>
      </p:pic>
    </p:spTree>
    <p:extLst>
      <p:ext uri="{BB962C8B-B14F-4D97-AF65-F5344CB8AC3E}">
        <p14:creationId xmlns:p14="http://schemas.microsoft.com/office/powerpoint/2010/main" val="2819489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37F62-9738-87EE-A9CA-DC2CF876A6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49CC974-3763-F5C8-57A6-153CFE66EDD1}"/>
              </a:ext>
            </a:extLst>
          </p:cNvPr>
          <p:cNvSpPr>
            <a:spLocks noGrp="1"/>
          </p:cNvSpPr>
          <p:nvPr>
            <p:ph type="title"/>
          </p:nvPr>
        </p:nvSpPr>
        <p:spPr/>
        <p:txBody>
          <a:bodyPr/>
          <a:lstStyle/>
          <a:p>
            <a:r>
              <a:rPr lang="nl-NL" dirty="0"/>
              <a:t>Waaraan denk je als ik zeg… mot?</a:t>
            </a:r>
            <a:endParaRPr lang="nl-BE" dirty="0"/>
          </a:p>
        </p:txBody>
      </p:sp>
      <p:pic>
        <p:nvPicPr>
          <p:cNvPr id="4" name="Tijdelijke aanduiding voor inhoud 3">
            <a:extLst>
              <a:ext uri="{FF2B5EF4-FFF2-40B4-BE49-F238E27FC236}">
                <a16:creationId xmlns:a16="http://schemas.microsoft.com/office/drawing/2014/main" id="{D5EBFE68-1A36-6AA7-CDE6-B509B1C14300}"/>
              </a:ext>
            </a:extLst>
          </p:cNvPr>
          <p:cNvPicPr>
            <a:picLocks noGrp="1" noChangeAspect="1"/>
          </p:cNvPicPr>
          <p:nvPr>
            <p:ph idx="1"/>
          </p:nvPr>
        </p:nvPicPr>
        <p:blipFill>
          <a:blip r:embed="rId2"/>
          <a:stretch>
            <a:fillRect/>
          </a:stretch>
        </p:blipFill>
        <p:spPr>
          <a:xfrm>
            <a:off x="838200" y="1935350"/>
            <a:ext cx="6447079" cy="2987299"/>
          </a:xfrm>
        </p:spPr>
      </p:pic>
      <p:pic>
        <p:nvPicPr>
          <p:cNvPr id="7" name="Afbeelding 6">
            <a:extLst>
              <a:ext uri="{FF2B5EF4-FFF2-40B4-BE49-F238E27FC236}">
                <a16:creationId xmlns:a16="http://schemas.microsoft.com/office/drawing/2014/main" id="{2F978985-2A28-79CD-0742-4AE7F9A3B65E}"/>
              </a:ext>
            </a:extLst>
          </p:cNvPr>
          <p:cNvPicPr>
            <a:picLocks noChangeAspect="1"/>
          </p:cNvPicPr>
          <p:nvPr/>
        </p:nvPicPr>
        <p:blipFill>
          <a:blip r:embed="rId3"/>
          <a:stretch>
            <a:fillRect/>
          </a:stretch>
        </p:blipFill>
        <p:spPr>
          <a:xfrm>
            <a:off x="7973436" y="1317780"/>
            <a:ext cx="3238781" cy="5540220"/>
          </a:xfrm>
          <a:prstGeom prst="rect">
            <a:avLst/>
          </a:prstGeom>
        </p:spPr>
      </p:pic>
    </p:spTree>
    <p:extLst>
      <p:ext uri="{BB962C8B-B14F-4D97-AF65-F5344CB8AC3E}">
        <p14:creationId xmlns:p14="http://schemas.microsoft.com/office/powerpoint/2010/main" val="2346131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52769-0443-C54D-3191-839CCAAF9B9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AC6231E-9F74-0501-EBF7-CC79E513F8C5}"/>
              </a:ext>
            </a:extLst>
          </p:cNvPr>
          <p:cNvSpPr>
            <a:spLocks noGrp="1"/>
          </p:cNvSpPr>
          <p:nvPr>
            <p:ph type="title"/>
          </p:nvPr>
        </p:nvSpPr>
        <p:spPr/>
        <p:txBody>
          <a:bodyPr/>
          <a:lstStyle/>
          <a:p>
            <a:r>
              <a:rPr lang="nl-NL" dirty="0"/>
              <a:t>Of: aan de club van de motten?</a:t>
            </a:r>
            <a:endParaRPr lang="nl-BE" dirty="0"/>
          </a:p>
        </p:txBody>
      </p:sp>
      <p:pic>
        <p:nvPicPr>
          <p:cNvPr id="4" name="Tijdelijke aanduiding voor inhoud 3">
            <a:extLst>
              <a:ext uri="{FF2B5EF4-FFF2-40B4-BE49-F238E27FC236}">
                <a16:creationId xmlns:a16="http://schemas.microsoft.com/office/drawing/2014/main" id="{955B4F03-B7A8-5FCE-EB2F-4B87750570CF}"/>
              </a:ext>
            </a:extLst>
          </p:cNvPr>
          <p:cNvPicPr>
            <a:picLocks noGrp="1" noChangeAspect="1"/>
          </p:cNvPicPr>
          <p:nvPr>
            <p:ph idx="1"/>
          </p:nvPr>
        </p:nvPicPr>
        <p:blipFill>
          <a:blip r:embed="rId2"/>
          <a:stretch>
            <a:fillRect/>
          </a:stretch>
        </p:blipFill>
        <p:spPr>
          <a:xfrm>
            <a:off x="1589257" y="1825625"/>
            <a:ext cx="9013485" cy="4351338"/>
          </a:xfrm>
          <a:prstGeom prst="rect">
            <a:avLst/>
          </a:prstGeom>
        </p:spPr>
      </p:pic>
    </p:spTree>
    <p:extLst>
      <p:ext uri="{BB962C8B-B14F-4D97-AF65-F5344CB8AC3E}">
        <p14:creationId xmlns:p14="http://schemas.microsoft.com/office/powerpoint/2010/main" val="1066414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D0B71-CA5C-BE8F-DC70-305A9B02C2D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4DDF6A8-0F3A-5268-3734-431A11CEA40E}"/>
              </a:ext>
            </a:extLst>
          </p:cNvPr>
          <p:cNvSpPr>
            <a:spLocks noGrp="1"/>
          </p:cNvSpPr>
          <p:nvPr>
            <p:ph type="title"/>
          </p:nvPr>
        </p:nvSpPr>
        <p:spPr/>
        <p:txBody>
          <a:bodyPr/>
          <a:lstStyle/>
          <a:p>
            <a:r>
              <a:rPr lang="nl-NL" dirty="0"/>
              <a:t>Ode aan de mot</a:t>
            </a:r>
            <a:endParaRPr lang="nl-BE" dirty="0"/>
          </a:p>
        </p:txBody>
      </p:sp>
      <p:sp>
        <p:nvSpPr>
          <p:cNvPr id="5" name="Tijdelijke aanduiding voor inhoud 4">
            <a:extLst>
              <a:ext uri="{FF2B5EF4-FFF2-40B4-BE49-F238E27FC236}">
                <a16:creationId xmlns:a16="http://schemas.microsoft.com/office/drawing/2014/main" id="{B8D5185D-A1BC-86C9-201E-B02DD5362743}"/>
              </a:ext>
            </a:extLst>
          </p:cNvPr>
          <p:cNvSpPr>
            <a:spLocks noGrp="1"/>
          </p:cNvSpPr>
          <p:nvPr>
            <p:ph idx="1"/>
          </p:nvPr>
        </p:nvSpPr>
        <p:spPr/>
        <p:txBody>
          <a:bodyPr/>
          <a:lstStyle/>
          <a:p>
            <a:r>
              <a:rPr lang="nl-BE" sz="1800" dirty="0">
                <a:effectLst/>
                <a:latin typeface="Aptos" panose="020B0004020202020204" pitchFamily="34" charset="0"/>
                <a:ea typeface="DengXian" panose="02010600030101010101" pitchFamily="2" charset="-122"/>
                <a:cs typeface="Times New Roman" panose="02020603050405020304" pitchFamily="18" charset="0"/>
              </a:rPr>
              <a:t>Groep gemaakt op 9 juli 2010</a:t>
            </a:r>
            <a:br>
              <a:rPr lang="nl-BE" sz="1800" dirty="0">
                <a:effectLst/>
                <a:latin typeface="Aptos" panose="020B0004020202020204" pitchFamily="34" charset="0"/>
                <a:ea typeface="DengXian" panose="02010600030101010101" pitchFamily="2" charset="-122"/>
                <a:cs typeface="Times New Roman" panose="02020603050405020304" pitchFamily="18" charset="0"/>
              </a:rPr>
            </a:br>
            <a:endParaRPr lang="nl-BE" sz="1800" dirty="0">
              <a:effectLst/>
              <a:latin typeface="Aptos" panose="020B0004020202020204" pitchFamily="34" charset="0"/>
              <a:ea typeface="DengXian" panose="02010600030101010101" pitchFamily="2" charset="-122"/>
              <a:cs typeface="Times New Roman" panose="02020603050405020304" pitchFamily="18" charset="0"/>
            </a:endParaRPr>
          </a:p>
          <a:p>
            <a:r>
              <a:rPr lang="en-US" sz="1800" kern="100" dirty="0">
                <a:effectLst/>
                <a:latin typeface="Aptos" panose="020B0004020202020204" pitchFamily="34" charset="0"/>
                <a:ea typeface="DengXian" panose="02010600030101010101" pitchFamily="2" charset="-122"/>
                <a:cs typeface="Times New Roman" panose="02020603050405020304" pitchFamily="18" charset="0"/>
              </a:rPr>
              <a:t>https://www.facebook.com/groups/137219092972521/</a:t>
            </a:r>
            <a:br>
              <a:rPr lang="en-US" sz="1800" kern="100" dirty="0">
                <a:effectLst/>
                <a:latin typeface="Aptos" panose="020B0004020202020204" pitchFamily="34" charset="0"/>
                <a:ea typeface="DengXian" panose="02010600030101010101" pitchFamily="2" charset="-122"/>
                <a:cs typeface="Times New Roman" panose="02020603050405020304" pitchFamily="18" charset="0"/>
              </a:rPr>
            </a:br>
            <a:endParaRPr lang="nl-BE" sz="1800" kern="100" dirty="0">
              <a:effectLst/>
              <a:latin typeface="Aptos" panose="020B0004020202020204" pitchFamily="34" charset="0"/>
              <a:ea typeface="DengXian" panose="02010600030101010101" pitchFamily="2" charset="-122"/>
              <a:cs typeface="Times New Roman" panose="02020603050405020304" pitchFamily="18" charset="0"/>
            </a:endParaRPr>
          </a:p>
          <a:p>
            <a:r>
              <a:rPr lang="nl-BE" sz="1800" dirty="0">
                <a:effectLst/>
                <a:latin typeface="Aptos" panose="020B0004020202020204" pitchFamily="34" charset="0"/>
                <a:ea typeface="DengXian" panose="02010600030101010101" pitchFamily="2" charset="-122"/>
                <a:cs typeface="Times New Roman" panose="02020603050405020304" pitchFamily="18" charset="0"/>
              </a:rPr>
              <a:t>Doel van de groep: </a:t>
            </a:r>
            <a:br>
              <a:rPr lang="nl-BE" sz="1800" dirty="0">
                <a:effectLst/>
                <a:latin typeface="Aptos" panose="020B0004020202020204" pitchFamily="34" charset="0"/>
                <a:ea typeface="DengXian" panose="02010600030101010101" pitchFamily="2" charset="-122"/>
                <a:cs typeface="Times New Roman" panose="02020603050405020304" pitchFamily="18" charset="0"/>
              </a:rPr>
            </a:br>
            <a:br>
              <a:rPr lang="nl-BE" sz="1800" dirty="0">
                <a:effectLst/>
                <a:latin typeface="Aptos" panose="020B0004020202020204" pitchFamily="34" charset="0"/>
                <a:ea typeface="DengXian" panose="02010600030101010101" pitchFamily="2" charset="-122"/>
                <a:cs typeface="Times New Roman" panose="02020603050405020304" pitchFamily="18" charset="0"/>
              </a:rPr>
            </a:br>
            <a:r>
              <a:rPr lang="nl-BE" sz="1800" dirty="0">
                <a:effectLst/>
                <a:latin typeface="Aptos" panose="020B0004020202020204" pitchFamily="34" charset="0"/>
                <a:ea typeface="DengXian" panose="02010600030101010101" pitchFamily="2" charset="-122"/>
                <a:cs typeface="Times New Roman" panose="02020603050405020304" pitchFamily="18" charset="0"/>
              </a:rPr>
              <a:t>Actief op zoek gaan naar en het identificeren van motten. De verlichting bij willekeurige huizen gebruiken om motten te spotten, ze met een blacklight zoeken en urenlang bezig zijn met het identificeren ervan. Gebruik deze groep om je raadselachtige motten te posten of gewoon om je interessante vondsten te delen</a:t>
            </a:r>
          </a:p>
          <a:p>
            <a:endParaRPr lang="nl-BE" dirty="0"/>
          </a:p>
        </p:txBody>
      </p:sp>
    </p:spTree>
    <p:extLst>
      <p:ext uri="{BB962C8B-B14F-4D97-AF65-F5344CB8AC3E}">
        <p14:creationId xmlns:p14="http://schemas.microsoft.com/office/powerpoint/2010/main" val="712345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47B68-26FE-4C39-664F-ED66E942D5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DB13806-56FC-E759-3F06-BCB26E305FAD}"/>
              </a:ext>
            </a:extLst>
          </p:cNvPr>
          <p:cNvSpPr>
            <a:spLocks noGrp="1"/>
          </p:cNvSpPr>
          <p:nvPr>
            <p:ph type="title"/>
          </p:nvPr>
        </p:nvSpPr>
        <p:spPr/>
        <p:txBody>
          <a:bodyPr/>
          <a:lstStyle/>
          <a:p>
            <a:r>
              <a:rPr lang="nl-NL" dirty="0"/>
              <a:t>De atlasmot (spanwijdte van 25 tot 30cm)</a:t>
            </a:r>
            <a:endParaRPr lang="nl-BE" dirty="0"/>
          </a:p>
        </p:txBody>
      </p:sp>
      <p:pic>
        <p:nvPicPr>
          <p:cNvPr id="7" name="Tijdelijke aanduiding voor inhoud 6">
            <a:extLst>
              <a:ext uri="{FF2B5EF4-FFF2-40B4-BE49-F238E27FC236}">
                <a16:creationId xmlns:a16="http://schemas.microsoft.com/office/drawing/2014/main" id="{B3F763B7-DC49-260C-9311-D07B267DAD56}"/>
              </a:ext>
            </a:extLst>
          </p:cNvPr>
          <p:cNvPicPr>
            <a:picLocks noGrp="1" noChangeAspect="1"/>
          </p:cNvPicPr>
          <p:nvPr>
            <p:ph idx="1"/>
          </p:nvPr>
        </p:nvPicPr>
        <p:blipFill>
          <a:blip r:embed="rId2"/>
          <a:stretch>
            <a:fillRect/>
          </a:stretch>
        </p:blipFill>
        <p:spPr>
          <a:xfrm>
            <a:off x="2238979" y="1825625"/>
            <a:ext cx="7714041" cy="4351338"/>
          </a:xfrm>
        </p:spPr>
      </p:pic>
    </p:spTree>
    <p:extLst>
      <p:ext uri="{BB962C8B-B14F-4D97-AF65-F5344CB8AC3E}">
        <p14:creationId xmlns:p14="http://schemas.microsoft.com/office/powerpoint/2010/main" val="440007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ED1C8-43FE-3200-79E8-DD2026DD2CE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C17465-6B6F-7B3A-1291-60183A445B1C}"/>
              </a:ext>
            </a:extLst>
          </p:cNvPr>
          <p:cNvSpPr>
            <a:spLocks noGrp="1"/>
          </p:cNvSpPr>
          <p:nvPr>
            <p:ph type="title"/>
          </p:nvPr>
        </p:nvSpPr>
        <p:spPr/>
        <p:txBody>
          <a:bodyPr/>
          <a:lstStyle/>
          <a:p>
            <a:r>
              <a:rPr lang="nl-NL" dirty="0"/>
              <a:t>De pluizige </a:t>
            </a:r>
            <a:r>
              <a:rPr lang="nl-NL" dirty="0" err="1"/>
              <a:t>acraga</a:t>
            </a:r>
            <a:r>
              <a:rPr lang="nl-NL" dirty="0"/>
              <a:t> </a:t>
            </a:r>
            <a:r>
              <a:rPr lang="nl-NL" dirty="0" err="1"/>
              <a:t>coa</a:t>
            </a:r>
            <a:endParaRPr lang="nl-BE" dirty="0"/>
          </a:p>
        </p:txBody>
      </p:sp>
      <p:sp>
        <p:nvSpPr>
          <p:cNvPr id="5" name="Tijdelijke aanduiding voor inhoud 4">
            <a:extLst>
              <a:ext uri="{FF2B5EF4-FFF2-40B4-BE49-F238E27FC236}">
                <a16:creationId xmlns:a16="http://schemas.microsoft.com/office/drawing/2014/main" id="{8A805B2F-35BA-5374-09C7-E336E0C3C22C}"/>
              </a:ext>
            </a:extLst>
          </p:cNvPr>
          <p:cNvSpPr>
            <a:spLocks noGrp="1"/>
          </p:cNvSpPr>
          <p:nvPr>
            <p:ph idx="1"/>
          </p:nvPr>
        </p:nvSpPr>
        <p:spPr/>
        <p:txBody>
          <a:bodyPr/>
          <a:lstStyle/>
          <a:p>
            <a:endParaRPr lang="nl-BE" dirty="0"/>
          </a:p>
        </p:txBody>
      </p:sp>
      <p:pic>
        <p:nvPicPr>
          <p:cNvPr id="7" name="Afbeelding 6">
            <a:extLst>
              <a:ext uri="{FF2B5EF4-FFF2-40B4-BE49-F238E27FC236}">
                <a16:creationId xmlns:a16="http://schemas.microsoft.com/office/drawing/2014/main" id="{39B4C1D3-94BC-05DE-4923-B71F0300716F}"/>
              </a:ext>
            </a:extLst>
          </p:cNvPr>
          <p:cNvPicPr>
            <a:picLocks noChangeAspect="1"/>
          </p:cNvPicPr>
          <p:nvPr/>
        </p:nvPicPr>
        <p:blipFill>
          <a:blip r:embed="rId2"/>
          <a:stretch>
            <a:fillRect/>
          </a:stretch>
        </p:blipFill>
        <p:spPr>
          <a:xfrm>
            <a:off x="2627323" y="1690688"/>
            <a:ext cx="6937354" cy="4387028"/>
          </a:xfrm>
          <a:prstGeom prst="rect">
            <a:avLst/>
          </a:prstGeom>
        </p:spPr>
      </p:pic>
    </p:spTree>
    <p:extLst>
      <p:ext uri="{BB962C8B-B14F-4D97-AF65-F5344CB8AC3E}">
        <p14:creationId xmlns:p14="http://schemas.microsoft.com/office/powerpoint/2010/main" val="952114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8B666-DEDE-3E10-ABBE-F75C9789A4D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4A81691-84C1-77C1-09EE-0CB92E735898}"/>
              </a:ext>
            </a:extLst>
          </p:cNvPr>
          <p:cNvSpPr>
            <a:spLocks noGrp="1"/>
          </p:cNvSpPr>
          <p:nvPr>
            <p:ph type="title"/>
          </p:nvPr>
        </p:nvSpPr>
        <p:spPr/>
        <p:txBody>
          <a:bodyPr/>
          <a:lstStyle/>
          <a:p>
            <a:r>
              <a:rPr lang="nl-NL" dirty="0"/>
              <a:t>De waaiermot</a:t>
            </a:r>
            <a:endParaRPr lang="nl-BE" dirty="0"/>
          </a:p>
        </p:txBody>
      </p:sp>
      <p:pic>
        <p:nvPicPr>
          <p:cNvPr id="4" name="Tijdelijke aanduiding voor inhoud 3">
            <a:extLst>
              <a:ext uri="{FF2B5EF4-FFF2-40B4-BE49-F238E27FC236}">
                <a16:creationId xmlns:a16="http://schemas.microsoft.com/office/drawing/2014/main" id="{46F3BBF0-4EFA-AD2E-12FC-E7BF778542B3}"/>
              </a:ext>
            </a:extLst>
          </p:cNvPr>
          <p:cNvPicPr>
            <a:picLocks noGrp="1" noChangeAspect="1"/>
          </p:cNvPicPr>
          <p:nvPr>
            <p:ph idx="1"/>
          </p:nvPr>
        </p:nvPicPr>
        <p:blipFill>
          <a:blip r:embed="rId2"/>
          <a:stretch>
            <a:fillRect/>
          </a:stretch>
        </p:blipFill>
        <p:spPr>
          <a:xfrm>
            <a:off x="2261242" y="1825625"/>
            <a:ext cx="7669516" cy="4351338"/>
          </a:xfrm>
        </p:spPr>
      </p:pic>
    </p:spTree>
    <p:extLst>
      <p:ext uri="{BB962C8B-B14F-4D97-AF65-F5344CB8AC3E}">
        <p14:creationId xmlns:p14="http://schemas.microsoft.com/office/powerpoint/2010/main" val="3095866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D91810-10E4-219B-54F1-ECC3D01879E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ijdelijke aanduiding voor inhoud 4" descr="Afbeelding met papier, tekst, Papierprodcut, brief&#10;&#10;Automatisch gegenereerde beschrijving">
            <a:extLst>
              <a:ext uri="{FF2B5EF4-FFF2-40B4-BE49-F238E27FC236}">
                <a16:creationId xmlns:a16="http://schemas.microsoft.com/office/drawing/2014/main" id="{E4987926-C157-A6B6-3E75-4652F1834EC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225" t="9091" r="8572" b="1"/>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E9399E85-BD16-1117-0A7F-B87E5B41C54F}"/>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solidFill>
                  <a:schemeClr val="bg1"/>
                </a:solidFill>
              </a:rPr>
              <a:t>De mot heeft hetzelfde imago als AI-tekst</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2671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Tijdelijke aanduiding voor inhoud 4" descr="Afbeelding met persoon, sport, person, gras&#10;&#10;Automatisch gegenereerde beschrijving">
            <a:extLst>
              <a:ext uri="{FF2B5EF4-FFF2-40B4-BE49-F238E27FC236}">
                <a16:creationId xmlns:a16="http://schemas.microsoft.com/office/drawing/2014/main" id="{9D28D6D3-91D3-9DC6-DB93-F34B9B39A31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9A26822-F90F-6058-6FF5-9AB94616468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Met ChatGPT kun je zotte dingen doen </a:t>
            </a:r>
            <a:r>
              <a:rPr lang="en-US" sz="3600">
                <a:solidFill>
                  <a:schemeClr val="tx1">
                    <a:lumMod val="85000"/>
                    <a:lumOff val="15000"/>
                  </a:schemeClr>
                </a:solidFill>
                <a:sym typeface="Wingdings" panose="05000000000000000000" pitchFamily="2" charset="2"/>
              </a:rPr>
              <a:t></a:t>
            </a:r>
            <a:endParaRPr lang="en-US" sz="360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6349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BBCCE8-47D3-B6BD-E907-8321117F8AD4}"/>
              </a:ext>
            </a:extLst>
          </p:cNvPr>
          <p:cNvSpPr>
            <a:spLocks noGrp="1"/>
          </p:cNvSpPr>
          <p:nvPr>
            <p:ph type="title"/>
          </p:nvPr>
        </p:nvSpPr>
        <p:spPr/>
        <p:txBody>
          <a:bodyPr/>
          <a:lstStyle/>
          <a:p>
            <a:r>
              <a:rPr lang="nl-BE" dirty="0"/>
              <a:t>Doe de </a:t>
            </a:r>
            <a:r>
              <a:rPr lang="nl-BE" dirty="0" err="1"/>
              <a:t>StemLock</a:t>
            </a:r>
            <a:endParaRPr lang="nl-BE" dirty="0"/>
          </a:p>
        </p:txBody>
      </p:sp>
      <p:sp>
        <p:nvSpPr>
          <p:cNvPr id="3" name="Tijdelijke aanduiding voor inhoud 2">
            <a:extLst>
              <a:ext uri="{FF2B5EF4-FFF2-40B4-BE49-F238E27FC236}">
                <a16:creationId xmlns:a16="http://schemas.microsoft.com/office/drawing/2014/main" id="{176DB394-DB57-4AC6-FFE0-5487F697D9A5}"/>
              </a:ext>
            </a:extLst>
          </p:cNvPr>
          <p:cNvSpPr>
            <a:spLocks noGrp="1"/>
          </p:cNvSpPr>
          <p:nvPr>
            <p:ph idx="1"/>
          </p:nvPr>
        </p:nvSpPr>
        <p:spPr/>
        <p:txBody>
          <a:bodyPr/>
          <a:lstStyle/>
          <a:p>
            <a:pPr marL="0" indent="0" algn="ctr">
              <a:buNone/>
            </a:pPr>
            <a:endParaRPr lang="nl-BE" sz="1800" b="1" u="sng" dirty="0">
              <a:solidFill>
                <a:srgbClr val="1A1917"/>
              </a:solidFill>
              <a:effectLst/>
              <a:latin typeface="Arial" panose="020B0604020202020204" pitchFamily="34" charset="0"/>
              <a:ea typeface="Arial" panose="020B0604020202020204" pitchFamily="34" charset="0"/>
              <a:hlinkClick r:id="rId2"/>
            </a:endParaRPr>
          </a:p>
          <a:p>
            <a:pPr marL="0" indent="0" algn="ctr">
              <a:buNone/>
            </a:pPr>
            <a:endParaRPr lang="nl-BE" sz="1800" b="1" u="sng" dirty="0">
              <a:solidFill>
                <a:srgbClr val="1A1917"/>
              </a:solidFill>
              <a:latin typeface="Arial" panose="020B0604020202020204" pitchFamily="34" charset="0"/>
              <a:ea typeface="Arial" panose="020B0604020202020204" pitchFamily="34" charset="0"/>
              <a:hlinkClick r:id="rId2"/>
            </a:endParaRPr>
          </a:p>
          <a:p>
            <a:pPr marL="0" indent="0" algn="ctr">
              <a:buNone/>
            </a:pPr>
            <a:endParaRPr lang="nl-BE" sz="1800" b="1" u="sng" dirty="0">
              <a:solidFill>
                <a:srgbClr val="1A1917"/>
              </a:solidFill>
              <a:effectLst/>
              <a:latin typeface="Arial" panose="020B0604020202020204" pitchFamily="34" charset="0"/>
              <a:ea typeface="Arial" panose="020B0604020202020204" pitchFamily="34" charset="0"/>
              <a:hlinkClick r:id="rId2"/>
            </a:endParaRPr>
          </a:p>
          <a:p>
            <a:pPr marL="0" indent="0" algn="ctr">
              <a:buNone/>
            </a:pPr>
            <a:endParaRPr lang="nl-BE" sz="1800" b="1" u="sng" dirty="0">
              <a:solidFill>
                <a:srgbClr val="1A1917"/>
              </a:solidFill>
              <a:latin typeface="Arial" panose="020B0604020202020204" pitchFamily="34" charset="0"/>
              <a:ea typeface="Arial" panose="020B0604020202020204" pitchFamily="34" charset="0"/>
              <a:hlinkClick r:id="rId2"/>
            </a:endParaRPr>
          </a:p>
          <a:p>
            <a:pPr marL="0" indent="0" algn="ctr">
              <a:buNone/>
            </a:pPr>
            <a:r>
              <a:rPr lang="nl-BE" sz="3200" b="1" u="sng" dirty="0">
                <a:solidFill>
                  <a:srgbClr val="1A1917"/>
                </a:solidFill>
                <a:effectLst/>
                <a:latin typeface="Arial" panose="020B0604020202020204" pitchFamily="34" charset="0"/>
                <a:ea typeface="Arial" panose="020B0604020202020204" pitchFamily="34" charset="0"/>
                <a:hlinkClick r:id="rId2"/>
              </a:rPr>
              <a:t>dashing-gaufre-ea23f0.netlify.app</a:t>
            </a:r>
            <a:endParaRPr lang="nl-BE" sz="3200" dirty="0">
              <a:solidFill>
                <a:srgbClr val="1A1917"/>
              </a:solidFill>
              <a:effectLst/>
              <a:latin typeface="Arial" panose="020B0604020202020204" pitchFamily="34" charset="0"/>
              <a:ea typeface="Arial" panose="020B0604020202020204" pitchFamily="34" charset="0"/>
            </a:endParaRPr>
          </a:p>
          <a:p>
            <a:endParaRPr lang="nl-BE" dirty="0"/>
          </a:p>
        </p:txBody>
      </p:sp>
    </p:spTree>
    <p:extLst>
      <p:ext uri="{BB962C8B-B14F-4D97-AF65-F5344CB8AC3E}">
        <p14:creationId xmlns:p14="http://schemas.microsoft.com/office/powerpoint/2010/main" val="1206918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6A06B-A62F-859C-AD88-1EA01050C1E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B4FBD5-C3E4-DB0D-F3A6-98390480D3DD}"/>
              </a:ext>
            </a:extLst>
          </p:cNvPr>
          <p:cNvSpPr>
            <a:spLocks noGrp="1"/>
          </p:cNvSpPr>
          <p:nvPr>
            <p:ph type="title"/>
          </p:nvPr>
        </p:nvSpPr>
        <p:spPr/>
        <p:txBody>
          <a:bodyPr/>
          <a:lstStyle/>
          <a:p>
            <a:r>
              <a:rPr lang="nl-NL" dirty="0"/>
              <a:t>Adviezen en prompts voor betere prompts</a:t>
            </a:r>
            <a:endParaRPr lang="nl-BE" dirty="0"/>
          </a:p>
        </p:txBody>
      </p:sp>
      <p:sp>
        <p:nvSpPr>
          <p:cNvPr id="3" name="Tijdelijke aanduiding voor inhoud 2">
            <a:extLst>
              <a:ext uri="{FF2B5EF4-FFF2-40B4-BE49-F238E27FC236}">
                <a16:creationId xmlns:a16="http://schemas.microsoft.com/office/drawing/2014/main" id="{7F4A0765-49CE-CC88-B1CE-B273F7B6F747}"/>
              </a:ext>
            </a:extLst>
          </p:cNvPr>
          <p:cNvSpPr>
            <a:spLocks noGrp="1"/>
          </p:cNvSpPr>
          <p:nvPr>
            <p:ph idx="1"/>
          </p:nvPr>
        </p:nvSpPr>
        <p:spPr>
          <a:xfrm>
            <a:off x="838200" y="1825625"/>
            <a:ext cx="10515600" cy="4919304"/>
          </a:xfrm>
        </p:spPr>
        <p:txBody>
          <a:bodyPr>
            <a:noAutofit/>
          </a:bodyPr>
          <a:lstStyle/>
          <a:p>
            <a:pPr marL="0" indent="0">
              <a:buNone/>
            </a:pPr>
            <a:r>
              <a:rPr lang="nl-NL" sz="1800" dirty="0">
                <a:solidFill>
                  <a:srgbClr val="000000"/>
                </a:solidFill>
              </a:rPr>
              <a:t>Vraag AI om je eigen prompt te beoordelen: “Gedraag je als een ervaren prompt engineer en evalueer mijn prompt.”</a:t>
            </a:r>
            <a:br>
              <a:rPr lang="nl-NL" sz="1800" dirty="0">
                <a:solidFill>
                  <a:srgbClr val="000000"/>
                </a:solidFill>
              </a:rPr>
            </a:br>
            <a:br>
              <a:rPr lang="nl-NL" sz="1800" dirty="0">
                <a:solidFill>
                  <a:srgbClr val="000000"/>
                </a:solidFill>
              </a:rPr>
            </a:br>
            <a:r>
              <a:rPr lang="nl-NL" sz="1800" dirty="0">
                <a:solidFill>
                  <a:srgbClr val="000000"/>
                </a:solidFill>
              </a:rPr>
              <a:t>Of uitgebreider: “Gedraag je als een ervaren prompt engineer. Evalueer deze prompt kritisch: wat werkt, wat wringt en wat zou je alleen aanpassen als het echt nodig is?”</a:t>
            </a:r>
            <a:br>
              <a:rPr lang="nl-NL" sz="1800" dirty="0">
                <a:solidFill>
                  <a:srgbClr val="000000"/>
                </a:solidFill>
              </a:rPr>
            </a:br>
            <a:br>
              <a:rPr lang="nl-NL" sz="1800" dirty="0">
                <a:solidFill>
                  <a:srgbClr val="000000"/>
                </a:solidFill>
              </a:rPr>
            </a:br>
            <a:r>
              <a:rPr lang="nl-NL" sz="1800" dirty="0">
                <a:solidFill>
                  <a:srgbClr val="000000"/>
                </a:solidFill>
              </a:rPr>
              <a:t>=&gt; D</a:t>
            </a:r>
            <a:r>
              <a:rPr lang="nl-NL" sz="1800" dirty="0"/>
              <a:t>e prompt vraagt het model om je prompt te verbeteren zónder dat het weet wat je ermee wilt bereiken. Een prompt kun je niet beoordelen los van zijn doel. Een vage prompt voor een gedicht is iets heel anders dan een vage prompt voor een juridische samenvatting. Het model gaat dus gokken naar je intentie en je krijgt een algemene kritiek op een prompt waarvan het de bedoeling niet kent.</a:t>
            </a:r>
            <a:endParaRPr lang="nl-NL" sz="1800" dirty="0">
              <a:solidFill>
                <a:srgbClr val="000000"/>
              </a:solidFill>
            </a:endParaRPr>
          </a:p>
          <a:p>
            <a:pPr marL="0" indent="0">
              <a:buNone/>
            </a:pPr>
            <a:r>
              <a:rPr lang="nl-NL" sz="1800" dirty="0"/>
              <a:t>"Gedraag je als een ervaren prompt engineer" voelt krachtig, maar de waarde zit in wat je het model concreet laat dóén. Veel cursisten denken dat ze beter instructies geven door zwaardere titels te stapelen (“Je bent een wereldberoemde…"). Dat is schijnkwaliteit. </a:t>
            </a:r>
            <a:endParaRPr lang="nl-BE" sz="1800" dirty="0"/>
          </a:p>
        </p:txBody>
      </p:sp>
    </p:spTree>
    <p:extLst>
      <p:ext uri="{BB962C8B-B14F-4D97-AF65-F5344CB8AC3E}">
        <p14:creationId xmlns:p14="http://schemas.microsoft.com/office/powerpoint/2010/main" val="1466904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A8E01-19A5-BDB0-0423-4596C7AE5A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0F1494-A3F2-1D71-CD55-44AFC43ADC08}"/>
              </a:ext>
            </a:extLst>
          </p:cNvPr>
          <p:cNvSpPr>
            <a:spLocks noGrp="1"/>
          </p:cNvSpPr>
          <p:nvPr>
            <p:ph type="title"/>
          </p:nvPr>
        </p:nvSpPr>
        <p:spPr/>
        <p:txBody>
          <a:bodyPr/>
          <a:lstStyle/>
          <a:p>
            <a:r>
              <a:rPr lang="nl-NL" dirty="0"/>
              <a:t>Adviezen en prompts voor betere prompts</a:t>
            </a:r>
            <a:endParaRPr lang="nl-BE" dirty="0"/>
          </a:p>
        </p:txBody>
      </p:sp>
      <p:sp>
        <p:nvSpPr>
          <p:cNvPr id="3" name="Tijdelijke aanduiding voor inhoud 2">
            <a:extLst>
              <a:ext uri="{FF2B5EF4-FFF2-40B4-BE49-F238E27FC236}">
                <a16:creationId xmlns:a16="http://schemas.microsoft.com/office/drawing/2014/main" id="{83562179-8488-382A-820A-F80421C9BD61}"/>
              </a:ext>
            </a:extLst>
          </p:cNvPr>
          <p:cNvSpPr>
            <a:spLocks noGrp="1"/>
          </p:cNvSpPr>
          <p:nvPr>
            <p:ph idx="1"/>
          </p:nvPr>
        </p:nvSpPr>
        <p:spPr>
          <a:xfrm>
            <a:off x="838200" y="1825625"/>
            <a:ext cx="10515600" cy="4919304"/>
          </a:xfrm>
        </p:spPr>
        <p:txBody>
          <a:bodyPr>
            <a:noAutofit/>
          </a:bodyPr>
          <a:lstStyle/>
          <a:p>
            <a:pPr marL="0" indent="0">
              <a:buNone/>
            </a:pPr>
            <a:r>
              <a:rPr lang="nl-NL" sz="1800" dirty="0"/>
              <a:t>Bouw je prompt op met deze bouwstenen:</a:t>
            </a:r>
          </a:p>
          <a:p>
            <a:pPr marL="0" indent="0">
              <a:buNone/>
            </a:pPr>
            <a:r>
              <a:rPr lang="nl-NL" sz="1800" b="1" dirty="0"/>
              <a:t>Rol &amp; stem:</a:t>
            </a:r>
            <a:r>
              <a:rPr lang="nl-NL" sz="1800" dirty="0"/>
              <a:t> wie schrijft, in welk register, met welke voorbeeldzinnen</a:t>
            </a:r>
          </a:p>
          <a:p>
            <a:pPr marL="0" indent="0">
              <a:buNone/>
            </a:pPr>
            <a:r>
              <a:rPr lang="nl-NL" sz="1800" b="1" dirty="0"/>
              <a:t>Context:</a:t>
            </a:r>
            <a:r>
              <a:rPr lang="nl-NL" sz="1800" dirty="0"/>
              <a:t> waar gaat het over, voor wie, waar past het in het geheel</a:t>
            </a:r>
          </a:p>
          <a:p>
            <a:pPr marL="0" indent="0">
              <a:buNone/>
            </a:pPr>
            <a:r>
              <a:rPr lang="nl-NL" sz="1800" b="1" dirty="0"/>
              <a:t>De menselijke kern:</a:t>
            </a:r>
            <a:r>
              <a:rPr lang="nl-NL" sz="1800" dirty="0"/>
              <a:t> het </a:t>
            </a:r>
            <a:r>
              <a:rPr lang="nl-NL" sz="1800" dirty="0" err="1"/>
              <a:t>seed</a:t>
            </a:r>
            <a:r>
              <a:rPr lang="nl-NL" sz="1800" dirty="0"/>
              <a:t> </a:t>
            </a:r>
            <a:r>
              <a:rPr lang="nl-NL" sz="1800" dirty="0" err="1"/>
              <a:t>idea</a:t>
            </a:r>
            <a:r>
              <a:rPr lang="nl-NL" sz="1800" dirty="0"/>
              <a:t>, de metafoor, jouw eigen formulering</a:t>
            </a:r>
          </a:p>
          <a:p>
            <a:pPr marL="0" indent="0">
              <a:buNone/>
            </a:pPr>
            <a:r>
              <a:rPr lang="nl-NL" sz="1800" b="1" dirty="0"/>
              <a:t>Taak met kader:</a:t>
            </a:r>
            <a:r>
              <a:rPr lang="nl-NL" sz="1800" dirty="0"/>
              <a:t> lengte, structuur, wat "goed" betekent hier</a:t>
            </a:r>
          </a:p>
          <a:p>
            <a:pPr marL="0" indent="0">
              <a:buNone/>
            </a:pPr>
            <a:r>
              <a:rPr lang="nl-NL" sz="1800" b="1" dirty="0"/>
              <a:t>Denk-uitbreiding:</a:t>
            </a:r>
            <a:r>
              <a:rPr lang="nl-NL" sz="1800" dirty="0"/>
              <a:t> de blinde-vlek-vraag (</a:t>
            </a:r>
            <a:r>
              <a:rPr lang="nl-NL" sz="1800" dirty="0" err="1"/>
              <a:t>Macphersons</a:t>
            </a:r>
            <a:r>
              <a:rPr lang="nl-NL" sz="1800" dirty="0"/>
              <a:t> sterke punt) plus een eerlijkheidscheck: "waar is mijn idee dunner dan het lijkt?"</a:t>
            </a:r>
          </a:p>
          <a:p>
            <a:pPr marL="0" indent="0">
              <a:buNone/>
            </a:pPr>
            <a:r>
              <a:rPr lang="nl-NL" sz="1800" b="1" dirty="0"/>
              <a:t>Iteratie ingebouwd:</a:t>
            </a:r>
            <a:r>
              <a:rPr lang="nl-NL" sz="1800" dirty="0"/>
              <a:t> vraag om twee verschillende richtingen, niet één veilige</a:t>
            </a:r>
          </a:p>
          <a:p>
            <a:pPr marL="0" indent="0">
              <a:buNone/>
            </a:pPr>
            <a:endParaRPr lang="nl-BE" sz="1200" dirty="0"/>
          </a:p>
        </p:txBody>
      </p:sp>
    </p:spTree>
    <p:extLst>
      <p:ext uri="{BB962C8B-B14F-4D97-AF65-F5344CB8AC3E}">
        <p14:creationId xmlns:p14="http://schemas.microsoft.com/office/powerpoint/2010/main" val="39247514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790A4-2C4E-5233-1051-4186B605E5E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55833ED-9C04-67FF-6F84-0C964254482B}"/>
              </a:ext>
            </a:extLst>
          </p:cNvPr>
          <p:cNvSpPr>
            <a:spLocks noGrp="1"/>
          </p:cNvSpPr>
          <p:nvPr>
            <p:ph type="title"/>
          </p:nvPr>
        </p:nvSpPr>
        <p:spPr/>
        <p:txBody>
          <a:bodyPr/>
          <a:lstStyle/>
          <a:p>
            <a:r>
              <a:rPr lang="nl-NL" dirty="0"/>
              <a:t>Prompt om AI uit de brave assistent-modus te halen</a:t>
            </a:r>
            <a:endParaRPr lang="nl-BE" dirty="0"/>
          </a:p>
        </p:txBody>
      </p:sp>
      <p:sp>
        <p:nvSpPr>
          <p:cNvPr id="3" name="Tijdelijke aanduiding voor inhoud 2">
            <a:extLst>
              <a:ext uri="{FF2B5EF4-FFF2-40B4-BE49-F238E27FC236}">
                <a16:creationId xmlns:a16="http://schemas.microsoft.com/office/drawing/2014/main" id="{FA7283F5-A5C4-B834-1E58-36D18C8CF2B0}"/>
              </a:ext>
            </a:extLst>
          </p:cNvPr>
          <p:cNvSpPr>
            <a:spLocks noGrp="1"/>
          </p:cNvSpPr>
          <p:nvPr>
            <p:ph idx="1"/>
          </p:nvPr>
        </p:nvSpPr>
        <p:spPr/>
        <p:txBody>
          <a:bodyPr>
            <a:normAutofit/>
          </a:bodyPr>
          <a:lstStyle/>
          <a:p>
            <a:pPr marL="0" indent="0">
              <a:buNone/>
            </a:pPr>
            <a:br>
              <a:rPr lang="nl-NL" sz="1800" dirty="0">
                <a:solidFill>
                  <a:srgbClr val="000000"/>
                </a:solidFill>
              </a:rPr>
            </a:br>
            <a:r>
              <a:rPr lang="nl-NL" sz="1800" dirty="0"/>
              <a:t>“Wat zie jij dat ik zelf nog niet zie, maar dat ik volgens jou wél moet horen?”</a:t>
            </a:r>
            <a:br>
              <a:rPr lang="nl-NL" sz="1800" dirty="0">
                <a:solidFill>
                  <a:srgbClr val="000000"/>
                </a:solidFill>
              </a:rPr>
            </a:br>
            <a:br>
              <a:rPr lang="nl-NL" sz="1800" dirty="0">
                <a:solidFill>
                  <a:srgbClr val="000000"/>
                </a:solidFill>
              </a:rPr>
            </a:br>
            <a:r>
              <a:rPr lang="nl-NL" sz="1800" dirty="0">
                <a:solidFill>
                  <a:srgbClr val="000000"/>
                </a:solidFill>
              </a:rPr>
              <a:t>Of als je echt scherpe feedback wilt: “</a:t>
            </a:r>
            <a:r>
              <a:rPr lang="nl-NL" sz="1800" b="1" dirty="0"/>
              <a:t>Wat moet je me eigenlijk zeggen, als je helemaal eerlijk bent?”</a:t>
            </a:r>
            <a:br>
              <a:rPr lang="nl-NL" sz="1800" dirty="0">
                <a:solidFill>
                  <a:srgbClr val="000000"/>
                </a:solidFill>
              </a:rPr>
            </a:br>
            <a:br>
              <a:rPr lang="nl-NL" sz="1800" dirty="0">
                <a:solidFill>
                  <a:srgbClr val="000000"/>
                </a:solidFill>
              </a:rPr>
            </a:br>
            <a:r>
              <a:rPr lang="nl-NL" sz="1800" dirty="0">
                <a:solidFill>
                  <a:srgbClr val="000000"/>
                </a:solidFill>
              </a:rPr>
              <a:t>Die prompt leidt tot </a:t>
            </a:r>
            <a:r>
              <a:rPr lang="nl-NL" sz="1800" dirty="0"/>
              <a:t>feedback die anders misschien te voorzichtig blijft. Het model zoekt naar iets dat onder de oppervlakte zit: een patroon, gemiste kans, zwakke plek, blinde vlek of sterke intuïtie.</a:t>
            </a:r>
            <a:br>
              <a:rPr lang="nl-NL" sz="1800" b="0" i="0" u="none" strike="noStrike" dirty="0">
                <a:solidFill>
                  <a:srgbClr val="000000"/>
                </a:solidFill>
                <a:effectLst/>
              </a:rPr>
            </a:br>
            <a:endParaRPr lang="nl-BE" sz="1800" dirty="0"/>
          </a:p>
        </p:txBody>
      </p:sp>
    </p:spTree>
    <p:extLst>
      <p:ext uri="{BB962C8B-B14F-4D97-AF65-F5344CB8AC3E}">
        <p14:creationId xmlns:p14="http://schemas.microsoft.com/office/powerpoint/2010/main" val="3093214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E4ADD-AA71-1F5C-5917-12F1127FCC7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5A7E483-75EF-CCA2-E994-2A5CCE5BF129}"/>
              </a:ext>
            </a:extLst>
          </p:cNvPr>
          <p:cNvSpPr>
            <a:spLocks noGrp="1"/>
          </p:cNvSpPr>
          <p:nvPr>
            <p:ph type="title"/>
          </p:nvPr>
        </p:nvSpPr>
        <p:spPr/>
        <p:txBody>
          <a:bodyPr/>
          <a:lstStyle/>
          <a:p>
            <a:r>
              <a:rPr lang="nl-NL" dirty="0"/>
              <a:t>Mini-oefening: herken het awareness-level</a:t>
            </a:r>
            <a:endParaRPr lang="nl-BE" dirty="0"/>
          </a:p>
        </p:txBody>
      </p:sp>
      <p:sp>
        <p:nvSpPr>
          <p:cNvPr id="3" name="Tijdelijke aanduiding voor inhoud 2">
            <a:extLst>
              <a:ext uri="{FF2B5EF4-FFF2-40B4-BE49-F238E27FC236}">
                <a16:creationId xmlns:a16="http://schemas.microsoft.com/office/drawing/2014/main" id="{BBBFC2D9-EF4C-2155-353B-C88DD7104765}"/>
              </a:ext>
            </a:extLst>
          </p:cNvPr>
          <p:cNvSpPr>
            <a:spLocks noGrp="1"/>
          </p:cNvSpPr>
          <p:nvPr>
            <p:ph idx="1"/>
          </p:nvPr>
        </p:nvSpPr>
        <p:spPr/>
        <p:txBody>
          <a:bodyPr>
            <a:normAutofit/>
          </a:bodyPr>
          <a:lstStyle/>
          <a:p>
            <a:r>
              <a:rPr lang="nl-NL" sz="1800" dirty="0">
                <a:solidFill>
                  <a:srgbClr val="000000"/>
                </a:solidFill>
                <a:latin typeface="Verdana" panose="020B0604030504040204" pitchFamily="34" charset="0"/>
              </a:rPr>
              <a:t>Hoe? Met de </a:t>
            </a:r>
            <a:r>
              <a:rPr lang="nl-NL" sz="1800" b="1" dirty="0">
                <a:solidFill>
                  <a:srgbClr val="000000"/>
                </a:solidFill>
                <a:latin typeface="Verdana" panose="020B0604030504040204" pitchFamily="34" charset="0"/>
              </a:rPr>
              <a:t>Awareness-signaal prompt</a:t>
            </a:r>
          </a:p>
          <a:p>
            <a:r>
              <a:rPr lang="nl-NL" sz="1800" dirty="0">
                <a:solidFill>
                  <a:srgbClr val="000000"/>
                </a:solidFill>
                <a:latin typeface="Verdana" panose="020B0604030504040204" pitchFamily="34" charset="0"/>
              </a:rPr>
              <a:t>Hoe werkt het? Raad eerst zelf. Daarna laat de prompt je één ding zien dat je waarschijnlijk niet zag.</a:t>
            </a:r>
          </a:p>
          <a:p>
            <a:r>
              <a:rPr lang="nl-NL" sz="1800" dirty="0">
                <a:solidFill>
                  <a:srgbClr val="000000"/>
                </a:solidFill>
                <a:latin typeface="Verdana" panose="020B0604030504040204" pitchFamily="34" charset="0"/>
              </a:rPr>
              <a:t>De prompt toont je hoe je in je eigen tekst kunt zien welk bewustzijnsniveau je aanraakt</a:t>
            </a:r>
            <a:br>
              <a:rPr lang="nl-NL" sz="1800" dirty="0">
                <a:solidFill>
                  <a:srgbClr val="000000"/>
                </a:solidFill>
                <a:latin typeface="Verdana" panose="020B0604030504040204" pitchFamily="34" charset="0"/>
              </a:rPr>
            </a:br>
            <a:br>
              <a:rPr lang="nl-NL" sz="1800" dirty="0">
                <a:solidFill>
                  <a:srgbClr val="000000"/>
                </a:solidFill>
                <a:latin typeface="Verdana" panose="020B0604030504040204" pitchFamily="34" charset="0"/>
              </a:rPr>
            </a:br>
            <a:br>
              <a:rPr lang="nl-NL" sz="1800" dirty="0">
                <a:solidFill>
                  <a:srgbClr val="000000"/>
                </a:solidFill>
                <a:latin typeface="Verdana" panose="020B0604030504040204" pitchFamily="34" charset="0"/>
              </a:rPr>
            </a:br>
            <a:br>
              <a:rPr lang="nl-NL" sz="1800" b="0" i="0" u="none" strike="noStrike" dirty="0">
                <a:solidFill>
                  <a:srgbClr val="000000"/>
                </a:solidFill>
                <a:effectLst/>
                <a:latin typeface="Verdana" panose="020B0604030504040204" pitchFamily="34" charset="0"/>
              </a:rPr>
            </a:br>
            <a:endParaRPr lang="nl-BE" dirty="0"/>
          </a:p>
        </p:txBody>
      </p:sp>
    </p:spTree>
    <p:extLst>
      <p:ext uri="{BB962C8B-B14F-4D97-AF65-F5344CB8AC3E}">
        <p14:creationId xmlns:p14="http://schemas.microsoft.com/office/powerpoint/2010/main" val="3639813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4EEF6-8F04-A030-4459-0D14C6498FE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6CBBA7F-3BF7-2222-6276-4C333CA4007B}"/>
              </a:ext>
            </a:extLst>
          </p:cNvPr>
          <p:cNvSpPr>
            <a:spLocks noGrp="1"/>
          </p:cNvSpPr>
          <p:nvPr>
            <p:ph type="title"/>
          </p:nvPr>
        </p:nvSpPr>
        <p:spPr/>
        <p:txBody>
          <a:bodyPr/>
          <a:lstStyle/>
          <a:p>
            <a:r>
              <a:rPr lang="nl-NL" dirty="0"/>
              <a:t>Mini-oefening: herken het awareness-level</a:t>
            </a:r>
            <a:endParaRPr lang="nl-BE" dirty="0"/>
          </a:p>
        </p:txBody>
      </p:sp>
      <p:sp>
        <p:nvSpPr>
          <p:cNvPr id="3" name="Tijdelijke aanduiding voor inhoud 2">
            <a:extLst>
              <a:ext uri="{FF2B5EF4-FFF2-40B4-BE49-F238E27FC236}">
                <a16:creationId xmlns:a16="http://schemas.microsoft.com/office/drawing/2014/main" id="{06513C98-3AAA-A476-93D5-8A12AA9500FD}"/>
              </a:ext>
            </a:extLst>
          </p:cNvPr>
          <p:cNvSpPr>
            <a:spLocks noGrp="1"/>
          </p:cNvSpPr>
          <p:nvPr>
            <p:ph idx="1"/>
          </p:nvPr>
        </p:nvSpPr>
        <p:spPr/>
        <p:txBody>
          <a:bodyPr>
            <a:normAutofit/>
          </a:bodyPr>
          <a:lstStyle/>
          <a:p>
            <a:r>
              <a:rPr lang="nl-NL" sz="1800" dirty="0">
                <a:solidFill>
                  <a:srgbClr val="000000"/>
                </a:solidFill>
                <a:latin typeface="Verdana" panose="020B0604030504040204" pitchFamily="34" charset="0"/>
              </a:rPr>
              <a:t>Hoe? Met de </a:t>
            </a:r>
            <a:r>
              <a:rPr lang="nl-NL" sz="1800" b="1" dirty="0">
                <a:solidFill>
                  <a:srgbClr val="000000"/>
                </a:solidFill>
                <a:latin typeface="Verdana" panose="020B0604030504040204" pitchFamily="34" charset="0"/>
              </a:rPr>
              <a:t>Awareness-signaal prompt</a:t>
            </a:r>
          </a:p>
          <a:p>
            <a:r>
              <a:rPr lang="nl-NL" sz="1800" dirty="0">
                <a:solidFill>
                  <a:srgbClr val="000000"/>
                </a:solidFill>
                <a:latin typeface="Verdana" panose="020B0604030504040204" pitchFamily="34" charset="0"/>
              </a:rPr>
              <a:t>Hoe werkt het? Raad eerst zelf. Daarna laat de prompt je één ding zien dat je waarschijnlijk niet zag.</a:t>
            </a:r>
          </a:p>
          <a:p>
            <a:r>
              <a:rPr lang="nl-NL" sz="1800" dirty="0">
                <a:solidFill>
                  <a:srgbClr val="000000"/>
                </a:solidFill>
                <a:latin typeface="Verdana" panose="020B0604030504040204" pitchFamily="34" charset="0"/>
              </a:rPr>
              <a:t>De prompt toont je hoe je in je eigen tekst kunt zien welk bewustzijnsniveau je aanraakt</a:t>
            </a:r>
          </a:p>
          <a:p>
            <a:r>
              <a:rPr lang="nl-NL" sz="1800" dirty="0">
                <a:solidFill>
                  <a:srgbClr val="000000"/>
                </a:solidFill>
                <a:latin typeface="Verdana" panose="020B0604030504040204" pitchFamily="34" charset="0"/>
              </a:rPr>
              <a:t>De prompt oordeelt: zit je tekst op het juiste niveau voor je doel of niet?</a:t>
            </a:r>
          </a:p>
          <a:p>
            <a:r>
              <a:rPr lang="nl-NL" sz="1800" dirty="0">
                <a:solidFill>
                  <a:srgbClr val="000000"/>
                </a:solidFill>
                <a:latin typeface="Verdana" panose="020B0604030504040204" pitchFamily="34" charset="0"/>
              </a:rPr>
              <a:t>Eén betere openingszin, afgestemd op het juiste bewustzijnsniveau</a:t>
            </a:r>
            <a:br>
              <a:rPr lang="nl-NL" sz="1800" dirty="0">
                <a:solidFill>
                  <a:srgbClr val="000000"/>
                </a:solidFill>
                <a:latin typeface="Verdana" panose="020B0604030504040204" pitchFamily="34" charset="0"/>
              </a:rPr>
            </a:br>
            <a:br>
              <a:rPr lang="nl-NL" sz="1800" dirty="0">
                <a:solidFill>
                  <a:srgbClr val="000000"/>
                </a:solidFill>
                <a:latin typeface="Verdana" panose="020B0604030504040204" pitchFamily="34" charset="0"/>
              </a:rPr>
            </a:br>
            <a:br>
              <a:rPr lang="nl-NL" sz="1800" dirty="0">
                <a:solidFill>
                  <a:srgbClr val="000000"/>
                </a:solidFill>
                <a:latin typeface="Verdana" panose="020B0604030504040204" pitchFamily="34" charset="0"/>
              </a:rPr>
            </a:br>
            <a:br>
              <a:rPr lang="nl-NL" sz="1800" b="0" i="0" u="none" strike="noStrike" dirty="0">
                <a:solidFill>
                  <a:srgbClr val="000000"/>
                </a:solidFill>
                <a:effectLst/>
                <a:latin typeface="Verdana" panose="020B0604030504040204" pitchFamily="34" charset="0"/>
              </a:rPr>
            </a:br>
            <a:endParaRPr lang="nl-BE" dirty="0"/>
          </a:p>
        </p:txBody>
      </p:sp>
    </p:spTree>
    <p:extLst>
      <p:ext uri="{BB962C8B-B14F-4D97-AF65-F5344CB8AC3E}">
        <p14:creationId xmlns:p14="http://schemas.microsoft.com/office/powerpoint/2010/main" val="3411574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727F5-844B-90CA-F6C9-8D28CFB6AEF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1EA4192-CE1B-D53C-40F1-F415055F2775}"/>
              </a:ext>
            </a:extLst>
          </p:cNvPr>
          <p:cNvSpPr>
            <a:spLocks noGrp="1"/>
          </p:cNvSpPr>
          <p:nvPr>
            <p:ph type="title"/>
          </p:nvPr>
        </p:nvSpPr>
        <p:spPr/>
        <p:txBody>
          <a:bodyPr/>
          <a:lstStyle/>
          <a:p>
            <a:r>
              <a:rPr lang="nl-NL" dirty="0"/>
              <a:t>De Awareness-signaal prompt (1/2)</a:t>
            </a:r>
            <a:endParaRPr lang="nl-BE" dirty="0"/>
          </a:p>
        </p:txBody>
      </p:sp>
      <p:sp>
        <p:nvSpPr>
          <p:cNvPr id="3" name="Tijdelijke aanduiding voor inhoud 2">
            <a:extLst>
              <a:ext uri="{FF2B5EF4-FFF2-40B4-BE49-F238E27FC236}">
                <a16:creationId xmlns:a16="http://schemas.microsoft.com/office/drawing/2014/main" id="{3B6E3C39-85C9-168F-4EE1-926C623CB1D0}"/>
              </a:ext>
            </a:extLst>
          </p:cNvPr>
          <p:cNvSpPr>
            <a:spLocks noGrp="1"/>
          </p:cNvSpPr>
          <p:nvPr>
            <p:ph idx="1"/>
          </p:nvPr>
        </p:nvSpPr>
        <p:spPr/>
        <p:txBody>
          <a:bodyPr>
            <a:normAutofit/>
          </a:bodyPr>
          <a:lstStyle/>
          <a:p>
            <a:pPr marL="0" indent="0">
              <a:buNone/>
            </a:pPr>
            <a:br>
              <a:rPr lang="nl-NL" sz="1800" dirty="0">
                <a:solidFill>
                  <a:srgbClr val="000000"/>
                </a:solidFill>
                <a:latin typeface="Verdana" panose="020B0604030504040204" pitchFamily="34" charset="0"/>
              </a:rPr>
            </a:br>
            <a:r>
              <a:rPr lang="nl-NL" sz="1700" dirty="0">
                <a:latin typeface="Verdana" panose="020B0604030504040204" pitchFamily="34" charset="0"/>
                <a:ea typeface="Verdana" panose="020B0604030504040204" pitchFamily="34" charset="0"/>
              </a:rPr>
              <a:t>Je laat me in deze oefening één signaal zien waaraan ik het awareness-level van een tekst herken (de vijf levels van Eugene Schwartz). Je laat me één ding zien dat ik over het hoofd zag en je laat het kwartje meteen vallen: je legt het zelf uit, kort en helder, zodat ik denk “Oh, zó zie je dat". Je geeft me geen denkopdracht en stelt geen vraag die ik eerst moet oplossen.</a:t>
            </a:r>
          </a:p>
          <a:p>
            <a:pPr marL="0" indent="0">
              <a:buNone/>
            </a:pPr>
            <a:r>
              <a:rPr lang="nl-NL" sz="1700" dirty="0">
                <a:latin typeface="Verdana" panose="020B0604030504040204" pitchFamily="34" charset="0"/>
                <a:ea typeface="Verdana" panose="020B0604030504040204" pitchFamily="34" charset="0"/>
              </a:rPr>
              <a:t>Schrijf maximaal 120 woorden. Schrijf concreet. Spreek me aan als iemand die het bijna doorhad. Geen gedachtestreepjes, geen jargon zonder uitleg, geen complimenten die ik niet verdien.</a:t>
            </a:r>
          </a:p>
          <a:p>
            <a:pPr marL="0" indent="0">
              <a:buNone/>
            </a:pPr>
            <a:r>
              <a:rPr lang="nl-NL" sz="1700" dirty="0">
                <a:latin typeface="Verdana" panose="020B0604030504040204" pitchFamily="34" charset="0"/>
                <a:ea typeface="Verdana" panose="020B0604030504040204" pitchFamily="34" charset="0"/>
              </a:rPr>
              <a:t>De vijf levels: </a:t>
            </a:r>
            <a:r>
              <a:rPr lang="nl-NL" sz="1700" b="1" dirty="0" err="1">
                <a:latin typeface="Verdana" panose="020B0604030504040204" pitchFamily="34" charset="0"/>
                <a:ea typeface="Verdana" panose="020B0604030504040204" pitchFamily="34" charset="0"/>
              </a:rPr>
              <a:t>Unaware</a:t>
            </a:r>
            <a:r>
              <a:rPr lang="nl-NL" sz="1700" dirty="0">
                <a:latin typeface="Verdana" panose="020B0604030504040204" pitchFamily="34" charset="0"/>
                <a:ea typeface="Verdana" panose="020B0604030504040204" pitchFamily="34" charset="0"/>
              </a:rPr>
              <a:t> (kent het probleem niet), </a:t>
            </a:r>
            <a:r>
              <a:rPr lang="nl-NL" sz="1700" b="1" dirty="0" err="1">
                <a:latin typeface="Verdana" panose="020B0604030504040204" pitchFamily="34" charset="0"/>
                <a:ea typeface="Verdana" panose="020B0604030504040204" pitchFamily="34" charset="0"/>
              </a:rPr>
              <a:t>Problem-aware</a:t>
            </a:r>
            <a:r>
              <a:rPr lang="nl-NL" sz="1700" dirty="0">
                <a:latin typeface="Verdana" panose="020B0604030504040204" pitchFamily="34" charset="0"/>
                <a:ea typeface="Verdana" panose="020B0604030504040204" pitchFamily="34" charset="0"/>
              </a:rPr>
              <a:t> (voelt het probleem), </a:t>
            </a:r>
            <a:r>
              <a:rPr lang="nl-NL" sz="1700" b="1" dirty="0">
                <a:latin typeface="Verdana" panose="020B0604030504040204" pitchFamily="34" charset="0"/>
                <a:ea typeface="Verdana" panose="020B0604030504040204" pitchFamily="34" charset="0"/>
              </a:rPr>
              <a:t>Solution-</a:t>
            </a:r>
            <a:r>
              <a:rPr lang="nl-NL" sz="1700" b="1" dirty="0" err="1">
                <a:latin typeface="Verdana" panose="020B0604030504040204" pitchFamily="34" charset="0"/>
                <a:ea typeface="Verdana" panose="020B0604030504040204" pitchFamily="34" charset="0"/>
              </a:rPr>
              <a:t>aware</a:t>
            </a:r>
            <a:r>
              <a:rPr lang="nl-NL" sz="1700" dirty="0">
                <a:latin typeface="Verdana" panose="020B0604030504040204" pitchFamily="34" charset="0"/>
                <a:ea typeface="Verdana" panose="020B0604030504040204" pitchFamily="34" charset="0"/>
              </a:rPr>
              <a:t> (zoekt een soort oplossing), </a:t>
            </a:r>
            <a:r>
              <a:rPr lang="nl-NL" sz="1700" b="1" dirty="0">
                <a:latin typeface="Verdana" panose="020B0604030504040204" pitchFamily="34" charset="0"/>
                <a:ea typeface="Verdana" panose="020B0604030504040204" pitchFamily="34" charset="0"/>
              </a:rPr>
              <a:t>Product-</a:t>
            </a:r>
            <a:r>
              <a:rPr lang="nl-NL" sz="1700" b="1" dirty="0" err="1">
                <a:latin typeface="Verdana" panose="020B0604030504040204" pitchFamily="34" charset="0"/>
                <a:ea typeface="Verdana" panose="020B0604030504040204" pitchFamily="34" charset="0"/>
              </a:rPr>
              <a:t>aware</a:t>
            </a:r>
            <a:r>
              <a:rPr lang="nl-NL" sz="1700" dirty="0">
                <a:latin typeface="Verdana" panose="020B0604030504040204" pitchFamily="34" charset="0"/>
                <a:ea typeface="Verdana" panose="020B0604030504040204" pitchFamily="34" charset="0"/>
              </a:rPr>
              <a:t> (kent dit product, twijfelt), </a:t>
            </a:r>
            <a:r>
              <a:rPr lang="nl-NL" sz="1700" b="1" dirty="0">
                <a:latin typeface="Verdana" panose="020B0604030504040204" pitchFamily="34" charset="0"/>
                <a:ea typeface="Verdana" panose="020B0604030504040204" pitchFamily="34" charset="0"/>
              </a:rPr>
              <a:t>Most </a:t>
            </a:r>
            <a:r>
              <a:rPr lang="nl-NL" sz="1700" b="1" dirty="0" err="1">
                <a:latin typeface="Verdana" panose="020B0604030504040204" pitchFamily="34" charset="0"/>
                <a:ea typeface="Verdana" panose="020B0604030504040204" pitchFamily="34" charset="0"/>
              </a:rPr>
              <a:t>aware</a:t>
            </a:r>
            <a:r>
              <a:rPr lang="nl-NL" sz="1700" dirty="0">
                <a:latin typeface="Verdana" panose="020B0604030504040204" pitchFamily="34" charset="0"/>
                <a:ea typeface="Verdana" panose="020B0604030504040204" pitchFamily="34" charset="0"/>
              </a:rPr>
              <a:t> (wil het al, wacht op een zetje).</a:t>
            </a:r>
            <a:br>
              <a:rPr lang="nl-NL" sz="1700" dirty="0">
                <a:latin typeface="Verdana" panose="020B0604030504040204" pitchFamily="34" charset="0"/>
                <a:ea typeface="Verdana" panose="020B0604030504040204" pitchFamily="34" charset="0"/>
              </a:rPr>
            </a:br>
            <a:endParaRPr lang="nl-NL" sz="1700" dirty="0">
              <a:latin typeface="Verdana" panose="020B0604030504040204" pitchFamily="34" charset="0"/>
              <a:ea typeface="Verdana" panose="020B0604030504040204" pitchFamily="34" charset="0"/>
            </a:endParaRPr>
          </a:p>
          <a:p>
            <a:pPr marL="0" indent="0">
              <a:buNone/>
            </a:pPr>
            <a:r>
              <a:rPr lang="nl-NL" sz="1700" b="1" dirty="0">
                <a:latin typeface="Verdana" panose="020B0604030504040204" pitchFamily="34" charset="0"/>
                <a:ea typeface="Verdana" panose="020B0604030504040204" pitchFamily="34" charset="0"/>
              </a:rPr>
              <a:t>Mijn tekst:</a:t>
            </a:r>
            <a:r>
              <a:rPr lang="nl-NL" sz="1700" dirty="0">
                <a:latin typeface="Verdana" panose="020B0604030504040204" pitchFamily="34" charset="0"/>
                <a:ea typeface="Verdana" panose="020B0604030504040204" pitchFamily="34" charset="0"/>
              </a:rPr>
              <a:t> [plak hier] </a:t>
            </a:r>
            <a:br>
              <a:rPr lang="nl-NL" sz="1700" dirty="0">
                <a:latin typeface="Verdana" panose="020B0604030504040204" pitchFamily="34" charset="0"/>
                <a:ea typeface="Verdana" panose="020B0604030504040204" pitchFamily="34" charset="0"/>
              </a:rPr>
            </a:br>
            <a:r>
              <a:rPr lang="nl-NL" sz="1700" b="1" dirty="0">
                <a:latin typeface="Verdana" panose="020B0604030504040204" pitchFamily="34" charset="0"/>
                <a:ea typeface="Verdana" panose="020B0604030504040204" pitchFamily="34" charset="0"/>
              </a:rPr>
              <a:t>Waarvoor gebruik ik deze tekst:</a:t>
            </a:r>
            <a:r>
              <a:rPr lang="nl-NL" sz="1700" dirty="0">
                <a:latin typeface="Verdana" panose="020B0604030504040204" pitchFamily="34" charset="0"/>
                <a:ea typeface="Verdana" panose="020B0604030504040204" pitchFamily="34" charset="0"/>
              </a:rPr>
              <a:t> [bijvoorbeeld landingspagina, betaalpagina, e-mail, </a:t>
            </a:r>
            <a:r>
              <a:rPr lang="nl-NL" sz="1700" dirty="0" err="1">
                <a:latin typeface="Verdana" panose="020B0604030504040204" pitchFamily="34" charset="0"/>
                <a:ea typeface="Verdana" panose="020B0604030504040204" pitchFamily="34" charset="0"/>
              </a:rPr>
              <a:t>social</a:t>
            </a:r>
            <a:r>
              <a:rPr lang="nl-NL" sz="1700" dirty="0">
                <a:latin typeface="Verdana" panose="020B0604030504040204" pitchFamily="34" charset="0"/>
                <a:ea typeface="Verdana" panose="020B0604030504040204" pitchFamily="34" charset="0"/>
              </a:rPr>
              <a:t> post] </a:t>
            </a:r>
            <a:br>
              <a:rPr lang="nl-NL" sz="1700" dirty="0">
                <a:latin typeface="Verdana" panose="020B0604030504040204" pitchFamily="34" charset="0"/>
                <a:ea typeface="Verdana" panose="020B0604030504040204" pitchFamily="34" charset="0"/>
              </a:rPr>
            </a:br>
            <a:r>
              <a:rPr lang="nl-NL" sz="1700" b="1" dirty="0">
                <a:latin typeface="Verdana" panose="020B0604030504040204" pitchFamily="34" charset="0"/>
                <a:ea typeface="Verdana" panose="020B0604030504040204" pitchFamily="34" charset="0"/>
              </a:rPr>
              <a:t>Ik denk dat de tekst op dit level zit:</a:t>
            </a:r>
            <a:r>
              <a:rPr lang="nl-NL" sz="1700" dirty="0">
                <a:latin typeface="Verdana" panose="020B0604030504040204" pitchFamily="34" charset="0"/>
                <a:ea typeface="Verdana" panose="020B0604030504040204" pitchFamily="34" charset="0"/>
              </a:rPr>
              <a:t> [...]</a:t>
            </a:r>
            <a:endParaRPr lang="nl-BE" dirty="0"/>
          </a:p>
        </p:txBody>
      </p:sp>
    </p:spTree>
    <p:extLst>
      <p:ext uri="{BB962C8B-B14F-4D97-AF65-F5344CB8AC3E}">
        <p14:creationId xmlns:p14="http://schemas.microsoft.com/office/powerpoint/2010/main" val="4067316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9CE0C-7208-0A71-1C5A-38553AB4774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FA122A8-91B4-3474-E1E0-C6323E224FE6}"/>
              </a:ext>
            </a:extLst>
          </p:cNvPr>
          <p:cNvSpPr>
            <a:spLocks noGrp="1"/>
          </p:cNvSpPr>
          <p:nvPr>
            <p:ph type="title"/>
          </p:nvPr>
        </p:nvSpPr>
        <p:spPr/>
        <p:txBody>
          <a:bodyPr/>
          <a:lstStyle/>
          <a:p>
            <a:r>
              <a:rPr lang="nl-NL" dirty="0"/>
              <a:t>De Awareness-signaal prompt (2/2)</a:t>
            </a:r>
            <a:endParaRPr lang="nl-BE" dirty="0"/>
          </a:p>
        </p:txBody>
      </p:sp>
      <p:sp>
        <p:nvSpPr>
          <p:cNvPr id="3" name="Tijdelijke aanduiding voor inhoud 2">
            <a:extLst>
              <a:ext uri="{FF2B5EF4-FFF2-40B4-BE49-F238E27FC236}">
                <a16:creationId xmlns:a16="http://schemas.microsoft.com/office/drawing/2014/main" id="{42618200-D0A3-0C5F-9BAF-324FEE2B28EA}"/>
              </a:ext>
            </a:extLst>
          </p:cNvPr>
          <p:cNvSpPr>
            <a:spLocks noGrp="1"/>
          </p:cNvSpPr>
          <p:nvPr>
            <p:ph idx="1"/>
          </p:nvPr>
        </p:nvSpPr>
        <p:spPr/>
        <p:txBody>
          <a:bodyPr>
            <a:normAutofit/>
          </a:bodyPr>
          <a:lstStyle/>
          <a:p>
            <a:pPr marL="0" indent="0">
              <a:buNone/>
            </a:pPr>
            <a:r>
              <a:rPr lang="nl-NL" sz="1800" b="1" dirty="0">
                <a:latin typeface="Verdana" panose="020B0604030504040204" pitchFamily="34" charset="0"/>
                <a:ea typeface="Verdana" panose="020B0604030504040204" pitchFamily="34" charset="0"/>
              </a:rPr>
              <a:t>Instructies voor AI:</a:t>
            </a:r>
            <a:endParaRPr lang="nl-NL" sz="1800" dirty="0">
              <a:latin typeface="Verdana" panose="020B0604030504040204" pitchFamily="34" charset="0"/>
              <a:ea typeface="Verdana" panose="020B0604030504040204" pitchFamily="34" charset="0"/>
            </a:endParaRPr>
          </a:p>
          <a:p>
            <a:pPr>
              <a:buFont typeface="+mj-lt"/>
              <a:buAutoNum type="arabicPeriod"/>
            </a:pPr>
            <a:r>
              <a:rPr lang="nl-NL" sz="1800" dirty="0">
                <a:latin typeface="Verdana" panose="020B0604030504040204" pitchFamily="34" charset="0"/>
                <a:ea typeface="Verdana" panose="020B0604030504040204" pitchFamily="34" charset="0"/>
              </a:rPr>
              <a:t>Houd rekening met waarvoor de tekst dient. Een betaalpagina spreekt iemand aan die al wil kopen (most-</a:t>
            </a:r>
            <a:r>
              <a:rPr lang="nl-NL" sz="1800" dirty="0" err="1">
                <a:latin typeface="Verdana" panose="020B0604030504040204" pitchFamily="34" charset="0"/>
                <a:ea typeface="Verdana" panose="020B0604030504040204" pitchFamily="34" charset="0"/>
              </a:rPr>
              <a:t>aware</a:t>
            </a:r>
            <a:r>
              <a:rPr lang="nl-NL" sz="1800" dirty="0">
                <a:latin typeface="Verdana" panose="020B0604030504040204" pitchFamily="34" charset="0"/>
                <a:ea typeface="Verdana" panose="020B0604030504040204" pitchFamily="34" charset="0"/>
              </a:rPr>
              <a:t>); een </a:t>
            </a:r>
            <a:r>
              <a:rPr lang="nl-NL" sz="1800" dirty="0" err="1">
                <a:latin typeface="Verdana" panose="020B0604030504040204" pitchFamily="34" charset="0"/>
                <a:ea typeface="Verdana" panose="020B0604030504040204" pitchFamily="34" charset="0"/>
              </a:rPr>
              <a:t>social</a:t>
            </a:r>
            <a:r>
              <a:rPr lang="nl-NL" sz="1800" dirty="0">
                <a:latin typeface="Verdana" panose="020B0604030504040204" pitchFamily="34" charset="0"/>
                <a:ea typeface="Verdana" panose="020B0604030504040204" pitchFamily="34" charset="0"/>
              </a:rPr>
              <a:t> post die nieuwe mensen moet bereiken vaak iemand veel eerder in het proces. Als de tekst en het doel niet bij elkaar passen, is dát het signaal.</a:t>
            </a:r>
          </a:p>
          <a:p>
            <a:pPr>
              <a:buFont typeface="+mj-lt"/>
              <a:buAutoNum type="arabicPeriod"/>
            </a:pPr>
            <a:r>
              <a:rPr lang="nl-NL" sz="1800" dirty="0">
                <a:latin typeface="Verdana" panose="020B0604030504040204" pitchFamily="34" charset="0"/>
                <a:ea typeface="Verdana" panose="020B0604030504040204" pitchFamily="34" charset="0"/>
              </a:rPr>
              <a:t>Zeg in één zin wat ik goed zag.</a:t>
            </a:r>
          </a:p>
          <a:p>
            <a:pPr>
              <a:buFont typeface="+mj-lt"/>
              <a:buAutoNum type="arabicPeriod"/>
            </a:pPr>
            <a:r>
              <a:rPr lang="nl-NL" sz="1800" dirty="0">
                <a:latin typeface="Verdana" panose="020B0604030504040204" pitchFamily="34" charset="0"/>
                <a:ea typeface="Verdana" panose="020B0604030504040204" pitchFamily="34" charset="0"/>
              </a:rPr>
              <a:t>Wijs één concrete zin, woord of claim uit mijn tekst aan en zeg meteen wat die over het level verraadt. Laat het kwartje vallen, leg het niet als vraag voor.</a:t>
            </a:r>
          </a:p>
          <a:p>
            <a:pPr>
              <a:buFont typeface="+mj-lt"/>
              <a:buAutoNum type="arabicPeriod"/>
            </a:pPr>
            <a:r>
              <a:rPr lang="nl-NL" sz="1800" dirty="0">
                <a:latin typeface="Verdana" panose="020B0604030504040204" pitchFamily="34" charset="0"/>
                <a:ea typeface="Verdana" panose="020B0604030504040204" pitchFamily="34" charset="0"/>
              </a:rPr>
              <a:t>Sluit af met: het waarschijnlijke level in één regel, en één betere zin voor het juiste level. Niet meer.</a:t>
            </a:r>
          </a:p>
        </p:txBody>
      </p:sp>
    </p:spTree>
    <p:extLst>
      <p:ext uri="{BB962C8B-B14F-4D97-AF65-F5344CB8AC3E}">
        <p14:creationId xmlns:p14="http://schemas.microsoft.com/office/powerpoint/2010/main" val="33914002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F3F31D-7130-FBBB-DE2D-C2DDAB099C1D}"/>
              </a:ext>
            </a:extLst>
          </p:cNvPr>
          <p:cNvSpPr>
            <a:spLocks noGrp="1"/>
          </p:cNvSpPr>
          <p:nvPr>
            <p:ph type="title"/>
          </p:nvPr>
        </p:nvSpPr>
        <p:spPr/>
        <p:txBody>
          <a:bodyPr>
            <a:normAutofit/>
          </a:bodyPr>
          <a:lstStyle/>
          <a:p>
            <a:r>
              <a:rPr lang="nl-BE" sz="3600" dirty="0"/>
              <a:t>Hoe beter AI weet wat je wilt, des te beter de output</a:t>
            </a:r>
          </a:p>
        </p:txBody>
      </p:sp>
      <p:sp>
        <p:nvSpPr>
          <p:cNvPr id="3" name="Tijdelijke aanduiding voor inhoud 2">
            <a:extLst>
              <a:ext uri="{FF2B5EF4-FFF2-40B4-BE49-F238E27FC236}">
                <a16:creationId xmlns:a16="http://schemas.microsoft.com/office/drawing/2014/main" id="{48AAD7E3-2A86-C366-0C42-880B3B8379F7}"/>
              </a:ext>
            </a:extLst>
          </p:cNvPr>
          <p:cNvSpPr>
            <a:spLocks noGrp="1"/>
          </p:cNvSpPr>
          <p:nvPr>
            <p:ph idx="1"/>
          </p:nvPr>
        </p:nvSpPr>
        <p:spPr/>
        <p:txBody>
          <a:bodyPr/>
          <a:lstStyle/>
          <a:p>
            <a:pPr marL="0" indent="0">
              <a:buNone/>
            </a:pPr>
            <a:r>
              <a:rPr lang="nl-BE" sz="1800" dirty="0">
                <a:effectLst/>
                <a:latin typeface="Arial" panose="020B0604020202020204" pitchFamily="34" charset="0"/>
                <a:ea typeface="Arial" panose="020B0604020202020204" pitchFamily="34" charset="0"/>
              </a:rPr>
              <a:t>3 tips om daarvoor te zorgen:</a:t>
            </a:r>
            <a:br>
              <a:rPr lang="nl-BE" sz="1800" dirty="0">
                <a:effectLst/>
                <a:latin typeface="Arial" panose="020B0604020202020204" pitchFamily="34" charset="0"/>
                <a:ea typeface="Arial" panose="020B0604020202020204" pitchFamily="34" charset="0"/>
              </a:rPr>
            </a:br>
            <a:endParaRPr lang="nl-BE" dirty="0"/>
          </a:p>
        </p:txBody>
      </p:sp>
    </p:spTree>
    <p:extLst>
      <p:ext uri="{BB962C8B-B14F-4D97-AF65-F5344CB8AC3E}">
        <p14:creationId xmlns:p14="http://schemas.microsoft.com/office/powerpoint/2010/main" val="18791199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AFD18-2974-DB16-ADA6-44EBE49086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9830CCB-D463-5A67-47F5-EEC7739253C6}"/>
              </a:ext>
            </a:extLst>
          </p:cNvPr>
          <p:cNvSpPr>
            <a:spLocks noGrp="1"/>
          </p:cNvSpPr>
          <p:nvPr>
            <p:ph type="title"/>
          </p:nvPr>
        </p:nvSpPr>
        <p:spPr/>
        <p:txBody>
          <a:bodyPr>
            <a:normAutofit/>
          </a:bodyPr>
          <a:lstStyle/>
          <a:p>
            <a:r>
              <a:rPr lang="nl-BE" sz="3600" dirty="0"/>
              <a:t>Hoe beter AI weet wat je wilt, des te beter de output</a:t>
            </a:r>
          </a:p>
        </p:txBody>
      </p:sp>
      <p:sp>
        <p:nvSpPr>
          <p:cNvPr id="3" name="Tijdelijke aanduiding voor inhoud 2">
            <a:extLst>
              <a:ext uri="{FF2B5EF4-FFF2-40B4-BE49-F238E27FC236}">
                <a16:creationId xmlns:a16="http://schemas.microsoft.com/office/drawing/2014/main" id="{C26AC356-ABA5-E9F8-C125-242E546822B5}"/>
              </a:ext>
            </a:extLst>
          </p:cNvPr>
          <p:cNvSpPr>
            <a:spLocks noGrp="1"/>
          </p:cNvSpPr>
          <p:nvPr>
            <p:ph idx="1"/>
          </p:nvPr>
        </p:nvSpPr>
        <p:spPr/>
        <p:txBody>
          <a:bodyPr/>
          <a:lstStyle/>
          <a:p>
            <a:pPr marL="0" indent="0">
              <a:buNone/>
            </a:pPr>
            <a:r>
              <a:rPr lang="nl-BE" sz="1800" dirty="0">
                <a:effectLst/>
                <a:latin typeface="Arial" panose="020B0604020202020204" pitchFamily="34" charset="0"/>
                <a:ea typeface="Arial" panose="020B0604020202020204" pitchFamily="34" charset="0"/>
              </a:rPr>
              <a:t>3 tips om daarvoor te zorgen:</a:t>
            </a: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r>
              <a:rPr lang="nl-BE" sz="1800" dirty="0">
                <a:effectLst/>
                <a:latin typeface="Arial" panose="020B0604020202020204" pitchFamily="34" charset="0"/>
                <a:ea typeface="Arial" panose="020B0604020202020204" pitchFamily="34" charset="0"/>
              </a:rPr>
              <a:t>1. Geef AI een rol (doe aan </a:t>
            </a:r>
            <a:r>
              <a:rPr lang="nl-BE" sz="1800" dirty="0" err="1">
                <a:effectLst/>
                <a:latin typeface="Arial" panose="020B0604020202020204" pitchFamily="34" charset="0"/>
                <a:ea typeface="Arial" panose="020B0604020202020204" pitchFamily="34" charset="0"/>
              </a:rPr>
              <a:t>role</a:t>
            </a:r>
            <a:r>
              <a:rPr lang="nl-BE" sz="1800" dirty="0">
                <a:effectLst/>
                <a:latin typeface="Arial" panose="020B0604020202020204" pitchFamily="34" charset="0"/>
                <a:ea typeface="Arial" panose="020B0604020202020204" pitchFamily="34" charset="0"/>
              </a:rPr>
              <a:t> </a:t>
            </a:r>
            <a:r>
              <a:rPr lang="nl-BE" sz="1800" dirty="0" err="1">
                <a:effectLst/>
                <a:latin typeface="Arial" panose="020B0604020202020204" pitchFamily="34" charset="0"/>
                <a:ea typeface="Arial" panose="020B0604020202020204" pitchFamily="34" charset="0"/>
              </a:rPr>
              <a:t>prompting</a:t>
            </a:r>
            <a:r>
              <a:rPr lang="nl-BE" sz="1800" dirty="0">
                <a:effectLst/>
                <a:latin typeface="Arial" panose="020B0604020202020204" pitchFamily="34" charset="0"/>
                <a:ea typeface="Arial" panose="020B0604020202020204" pitchFamily="34" charset="0"/>
              </a:rPr>
              <a:t> maar beschrijf gedrag, geen titel. Dus niet bijv. ‘Gedraag je als een senior A+ copywriter’ maar wel bijv. ‘een copywriter die clichés hardop benoemt en geen zin laat staan die hij zelf niet zou zeggen.’</a:t>
            </a: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endParaRPr lang="nl-BE" dirty="0"/>
          </a:p>
        </p:txBody>
      </p:sp>
    </p:spTree>
    <p:extLst>
      <p:ext uri="{BB962C8B-B14F-4D97-AF65-F5344CB8AC3E}">
        <p14:creationId xmlns:p14="http://schemas.microsoft.com/office/powerpoint/2010/main" val="360763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83DDDD-4E84-39E0-A7AE-D1D8190E66DB}"/>
              </a:ext>
            </a:extLst>
          </p:cNvPr>
          <p:cNvSpPr>
            <a:spLocks noGrp="1"/>
          </p:cNvSpPr>
          <p:nvPr>
            <p:ph type="title"/>
          </p:nvPr>
        </p:nvSpPr>
        <p:spPr/>
        <p:txBody>
          <a:bodyPr/>
          <a:lstStyle/>
          <a:p>
            <a:r>
              <a:rPr lang="nl-BE" dirty="0"/>
              <a:t>WK-prompt</a:t>
            </a:r>
          </a:p>
        </p:txBody>
      </p:sp>
      <p:sp>
        <p:nvSpPr>
          <p:cNvPr id="3" name="Tijdelijke aanduiding voor inhoud 2">
            <a:extLst>
              <a:ext uri="{FF2B5EF4-FFF2-40B4-BE49-F238E27FC236}">
                <a16:creationId xmlns:a16="http://schemas.microsoft.com/office/drawing/2014/main" id="{8F473F64-2247-F2EB-551D-71F81CFB0977}"/>
              </a:ext>
            </a:extLst>
          </p:cNvPr>
          <p:cNvSpPr>
            <a:spLocks noGrp="1"/>
          </p:cNvSpPr>
          <p:nvPr>
            <p:ph idx="1"/>
          </p:nvPr>
        </p:nvSpPr>
        <p:spPr/>
        <p:txBody>
          <a:bodyPr/>
          <a:lstStyle/>
          <a:p>
            <a:pPr marL="0" indent="0">
              <a:buNone/>
            </a:pPr>
            <a:r>
              <a:rPr lang="nl-BE" dirty="0"/>
              <a:t>Ultra </a:t>
            </a:r>
            <a:r>
              <a:rPr lang="nl-BE" dirty="0" err="1"/>
              <a:t>dynamic</a:t>
            </a:r>
            <a:r>
              <a:rPr lang="nl-BE" dirty="0"/>
              <a:t> </a:t>
            </a:r>
            <a:r>
              <a:rPr lang="nl-BE" dirty="0" err="1"/>
              <a:t>cinematic</a:t>
            </a:r>
            <a:r>
              <a:rPr lang="nl-BE" dirty="0"/>
              <a:t> action shot, </a:t>
            </a:r>
            <a:r>
              <a:rPr lang="nl-BE" b="1" dirty="0"/>
              <a:t>[</a:t>
            </a:r>
            <a:r>
              <a:rPr lang="en-US" sz="1800" b="1" dirty="0">
                <a:effectLst/>
                <a:latin typeface="Aptos" panose="020B0004020202020204" pitchFamily="34" charset="0"/>
                <a:ea typeface="DengXian" panose="02010600030101010101" pitchFamily="2" charset="-122"/>
                <a:cs typeface="Times New Roman" panose="02020603050405020304" pitchFamily="18" charset="0"/>
              </a:rPr>
              <a:t>YOUR APPEARANCE</a:t>
            </a:r>
            <a:r>
              <a:rPr lang="nl-BE" b="1" dirty="0"/>
              <a:t>] </a:t>
            </a:r>
            <a:r>
              <a:rPr lang="nl-BE" dirty="0"/>
              <a:t>running </a:t>
            </a:r>
            <a:r>
              <a:rPr lang="nl-BE" dirty="0" err="1"/>
              <a:t>across</a:t>
            </a:r>
            <a:r>
              <a:rPr lang="nl-BE" dirty="0"/>
              <a:t> the </a:t>
            </a:r>
            <a:r>
              <a:rPr lang="nl-BE" dirty="0" err="1"/>
              <a:t>football</a:t>
            </a:r>
            <a:r>
              <a:rPr lang="nl-BE" dirty="0"/>
              <a:t> field </a:t>
            </a:r>
            <a:r>
              <a:rPr lang="nl-BE" dirty="0" err="1"/>
              <a:t>carrying</a:t>
            </a:r>
            <a:r>
              <a:rPr lang="nl-BE" dirty="0"/>
              <a:t> a </a:t>
            </a:r>
            <a:r>
              <a:rPr lang="nl-BE" dirty="0" err="1"/>
              <a:t>massive</a:t>
            </a:r>
            <a:r>
              <a:rPr lang="nl-BE" dirty="0"/>
              <a:t> The Netherlands </a:t>
            </a:r>
            <a:r>
              <a:rPr lang="nl-BE" dirty="0" err="1"/>
              <a:t>flag</a:t>
            </a:r>
            <a:r>
              <a:rPr lang="nl-BE" dirty="0"/>
              <a:t> </a:t>
            </a:r>
            <a:r>
              <a:rPr lang="nl-BE" dirty="0" err="1"/>
              <a:t>after</a:t>
            </a:r>
            <a:r>
              <a:rPr lang="nl-BE" dirty="0"/>
              <a:t> winning the World Cup, </a:t>
            </a:r>
            <a:r>
              <a:rPr lang="nl-BE" dirty="0" err="1"/>
              <a:t>emotional</a:t>
            </a:r>
            <a:r>
              <a:rPr lang="nl-BE" dirty="0"/>
              <a:t> </a:t>
            </a:r>
            <a:r>
              <a:rPr lang="nl-BE" dirty="0" err="1"/>
              <a:t>celebration</a:t>
            </a:r>
            <a:r>
              <a:rPr lang="nl-BE" dirty="0"/>
              <a:t>, </a:t>
            </a:r>
            <a:r>
              <a:rPr lang="nl-BE" dirty="0" err="1"/>
              <a:t>dramatic</a:t>
            </a:r>
            <a:r>
              <a:rPr lang="nl-BE" dirty="0"/>
              <a:t> stadium </a:t>
            </a:r>
            <a:r>
              <a:rPr lang="nl-BE" dirty="0" err="1"/>
              <a:t>lights</a:t>
            </a:r>
            <a:r>
              <a:rPr lang="nl-BE" dirty="0"/>
              <a:t>, confetti storm, fans </a:t>
            </a:r>
            <a:r>
              <a:rPr lang="nl-BE" dirty="0" err="1"/>
              <a:t>screaming</a:t>
            </a:r>
            <a:r>
              <a:rPr lang="nl-BE" dirty="0"/>
              <a:t> in the background, wet </a:t>
            </a:r>
            <a:r>
              <a:rPr lang="nl-BE" dirty="0" err="1"/>
              <a:t>grass</a:t>
            </a:r>
            <a:r>
              <a:rPr lang="nl-BE" dirty="0"/>
              <a:t> </a:t>
            </a:r>
            <a:r>
              <a:rPr lang="nl-BE" dirty="0" err="1"/>
              <a:t>reflecting</a:t>
            </a:r>
            <a:r>
              <a:rPr lang="nl-BE" dirty="0"/>
              <a:t> </a:t>
            </a:r>
            <a:r>
              <a:rPr lang="nl-BE" dirty="0" err="1"/>
              <a:t>floodlights</a:t>
            </a:r>
            <a:r>
              <a:rPr lang="nl-BE" dirty="0"/>
              <a:t>, motion </a:t>
            </a:r>
            <a:r>
              <a:rPr lang="nl-BE" dirty="0" err="1"/>
              <a:t>blur</a:t>
            </a:r>
            <a:r>
              <a:rPr lang="nl-BE" dirty="0"/>
              <a:t> from running </a:t>
            </a:r>
            <a:r>
              <a:rPr lang="nl-BE" dirty="0" err="1"/>
              <a:t>movement</a:t>
            </a:r>
            <a:r>
              <a:rPr lang="nl-BE" dirty="0"/>
              <a:t>, </a:t>
            </a:r>
            <a:r>
              <a:rPr lang="nl-BE" dirty="0" err="1"/>
              <a:t>realistic</a:t>
            </a:r>
            <a:r>
              <a:rPr lang="nl-BE" dirty="0"/>
              <a:t> </a:t>
            </a:r>
            <a:r>
              <a:rPr lang="nl-BE" dirty="0" err="1"/>
              <a:t>cloth</a:t>
            </a:r>
            <a:r>
              <a:rPr lang="nl-BE" dirty="0"/>
              <a:t> </a:t>
            </a:r>
            <a:r>
              <a:rPr lang="nl-BE" dirty="0" err="1"/>
              <a:t>simulation</a:t>
            </a:r>
            <a:r>
              <a:rPr lang="nl-BE" dirty="0"/>
              <a:t> on the </a:t>
            </a:r>
            <a:r>
              <a:rPr lang="nl-BE" dirty="0" err="1"/>
              <a:t>flag</a:t>
            </a:r>
            <a:r>
              <a:rPr lang="nl-BE" dirty="0"/>
              <a:t>, </a:t>
            </a:r>
            <a:r>
              <a:rPr lang="nl-BE" dirty="0" err="1"/>
              <a:t>cinematic</a:t>
            </a:r>
            <a:r>
              <a:rPr lang="nl-BE" dirty="0"/>
              <a:t> low-</a:t>
            </a:r>
            <a:r>
              <a:rPr lang="nl-BE" dirty="0" err="1"/>
              <a:t>angle</a:t>
            </a:r>
            <a:r>
              <a:rPr lang="nl-BE" dirty="0"/>
              <a:t> tracking shot, </a:t>
            </a:r>
            <a:r>
              <a:rPr lang="nl-BE" dirty="0" err="1"/>
              <a:t>sports</a:t>
            </a:r>
            <a:r>
              <a:rPr lang="nl-BE" dirty="0"/>
              <a:t> advertising energy, vibrant </a:t>
            </a:r>
            <a:r>
              <a:rPr lang="en-US" dirty="0"/>
              <a:t>red-white-blue </a:t>
            </a:r>
            <a:r>
              <a:rPr lang="nl-BE" dirty="0"/>
              <a:t> </a:t>
            </a:r>
            <a:r>
              <a:rPr lang="nl-BE" dirty="0" err="1"/>
              <a:t>color</a:t>
            </a:r>
            <a:r>
              <a:rPr lang="nl-BE" dirty="0"/>
              <a:t> </a:t>
            </a:r>
            <a:r>
              <a:rPr lang="nl-BE" dirty="0" err="1"/>
              <a:t>explosion</a:t>
            </a:r>
            <a:r>
              <a:rPr lang="nl-BE" dirty="0"/>
              <a:t>, ultra </a:t>
            </a:r>
            <a:r>
              <a:rPr lang="nl-BE" dirty="0" err="1"/>
              <a:t>realistic</a:t>
            </a:r>
            <a:r>
              <a:rPr lang="nl-BE" dirty="0"/>
              <a:t> </a:t>
            </a:r>
            <a:r>
              <a:rPr lang="nl-BE" dirty="0" err="1"/>
              <a:t>lighting</a:t>
            </a:r>
            <a:r>
              <a:rPr lang="nl-BE" dirty="0"/>
              <a:t> </a:t>
            </a:r>
            <a:r>
              <a:rPr lang="nl-BE" dirty="0" err="1"/>
              <a:t>diusion</a:t>
            </a:r>
            <a:r>
              <a:rPr lang="nl-BE" dirty="0"/>
              <a:t>, </a:t>
            </a:r>
            <a:r>
              <a:rPr lang="nl-BE" dirty="0" err="1"/>
              <a:t>photographed</a:t>
            </a:r>
            <a:r>
              <a:rPr lang="nl-BE" dirty="0"/>
              <a:t> </a:t>
            </a:r>
            <a:r>
              <a:rPr lang="nl-BE" dirty="0" err="1"/>
              <a:t>with</a:t>
            </a:r>
            <a:r>
              <a:rPr lang="nl-BE" dirty="0"/>
              <a:t> </a:t>
            </a:r>
            <a:r>
              <a:rPr lang="nl-BE" dirty="0" err="1"/>
              <a:t>Phantom</a:t>
            </a:r>
            <a:r>
              <a:rPr lang="nl-BE" dirty="0"/>
              <a:t> </a:t>
            </a:r>
            <a:r>
              <a:rPr lang="nl-BE" dirty="0" err="1"/>
              <a:t>Flex</a:t>
            </a:r>
            <a:r>
              <a:rPr lang="nl-BE" dirty="0"/>
              <a:t> camera, 35mm lens, slow-motion </a:t>
            </a:r>
            <a:r>
              <a:rPr lang="nl-BE" dirty="0" err="1"/>
              <a:t>sports</a:t>
            </a:r>
            <a:r>
              <a:rPr lang="nl-BE" dirty="0"/>
              <a:t> </a:t>
            </a:r>
            <a:r>
              <a:rPr lang="nl-BE" dirty="0" err="1"/>
              <a:t>aesthetic</a:t>
            </a:r>
            <a:r>
              <a:rPr lang="nl-BE" dirty="0"/>
              <a:t>, hyper </a:t>
            </a:r>
            <a:r>
              <a:rPr lang="nl-BE" dirty="0" err="1"/>
              <a:t>detailed</a:t>
            </a:r>
            <a:r>
              <a:rPr lang="nl-BE" dirty="0"/>
              <a:t> </a:t>
            </a:r>
            <a:r>
              <a:rPr lang="nl-BE" dirty="0" err="1"/>
              <a:t>textures</a:t>
            </a:r>
            <a:r>
              <a:rPr lang="nl-BE" dirty="0"/>
              <a:t>, 8K.</a:t>
            </a:r>
          </a:p>
          <a:p>
            <a:endParaRPr lang="nl-BE" dirty="0"/>
          </a:p>
        </p:txBody>
      </p:sp>
    </p:spTree>
    <p:extLst>
      <p:ext uri="{BB962C8B-B14F-4D97-AF65-F5344CB8AC3E}">
        <p14:creationId xmlns:p14="http://schemas.microsoft.com/office/powerpoint/2010/main" val="556310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BEEC8-68FB-B772-6043-89F5F43E6CC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A83E115-5B07-52CB-525B-D34992A509C2}"/>
              </a:ext>
            </a:extLst>
          </p:cNvPr>
          <p:cNvSpPr>
            <a:spLocks noGrp="1"/>
          </p:cNvSpPr>
          <p:nvPr>
            <p:ph type="title"/>
          </p:nvPr>
        </p:nvSpPr>
        <p:spPr/>
        <p:txBody>
          <a:bodyPr>
            <a:normAutofit/>
          </a:bodyPr>
          <a:lstStyle/>
          <a:p>
            <a:r>
              <a:rPr lang="nl-BE" sz="3600" dirty="0"/>
              <a:t>Hoe beter AI weet wat je wilt, des te beter de output</a:t>
            </a:r>
          </a:p>
        </p:txBody>
      </p:sp>
      <p:sp>
        <p:nvSpPr>
          <p:cNvPr id="3" name="Tijdelijke aanduiding voor inhoud 2">
            <a:extLst>
              <a:ext uri="{FF2B5EF4-FFF2-40B4-BE49-F238E27FC236}">
                <a16:creationId xmlns:a16="http://schemas.microsoft.com/office/drawing/2014/main" id="{10E89B06-9F25-339E-E596-ED28411220E8}"/>
              </a:ext>
            </a:extLst>
          </p:cNvPr>
          <p:cNvSpPr>
            <a:spLocks noGrp="1"/>
          </p:cNvSpPr>
          <p:nvPr>
            <p:ph idx="1"/>
          </p:nvPr>
        </p:nvSpPr>
        <p:spPr/>
        <p:txBody>
          <a:bodyPr/>
          <a:lstStyle/>
          <a:p>
            <a:pPr marL="0" indent="0">
              <a:buNone/>
            </a:pPr>
            <a:r>
              <a:rPr lang="nl-BE" sz="1800" dirty="0">
                <a:effectLst/>
                <a:latin typeface="Arial" panose="020B0604020202020204" pitchFamily="34" charset="0"/>
                <a:ea typeface="Arial" panose="020B0604020202020204" pitchFamily="34" charset="0"/>
              </a:rPr>
              <a:t>3 tips om daarvoor te zorgen:</a:t>
            </a: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r>
              <a:rPr lang="nl-BE" sz="1800" dirty="0">
                <a:effectLst/>
                <a:latin typeface="Arial" panose="020B0604020202020204" pitchFamily="34" charset="0"/>
                <a:ea typeface="Arial" panose="020B0604020202020204" pitchFamily="34" charset="0"/>
              </a:rPr>
              <a:t>- Geef AI een rol (doe aan </a:t>
            </a:r>
            <a:r>
              <a:rPr lang="nl-BE" sz="1800" dirty="0" err="1">
                <a:effectLst/>
                <a:latin typeface="Arial" panose="020B0604020202020204" pitchFamily="34" charset="0"/>
                <a:ea typeface="Arial" panose="020B0604020202020204" pitchFamily="34" charset="0"/>
              </a:rPr>
              <a:t>role</a:t>
            </a:r>
            <a:r>
              <a:rPr lang="nl-BE" sz="1800" dirty="0">
                <a:effectLst/>
                <a:latin typeface="Arial" panose="020B0604020202020204" pitchFamily="34" charset="0"/>
                <a:ea typeface="Arial" panose="020B0604020202020204" pitchFamily="34" charset="0"/>
              </a:rPr>
              <a:t> </a:t>
            </a:r>
            <a:r>
              <a:rPr lang="nl-BE" sz="1800" dirty="0" err="1">
                <a:effectLst/>
                <a:latin typeface="Arial" panose="020B0604020202020204" pitchFamily="34" charset="0"/>
                <a:ea typeface="Arial" panose="020B0604020202020204" pitchFamily="34" charset="0"/>
              </a:rPr>
              <a:t>prompting</a:t>
            </a:r>
            <a:r>
              <a:rPr lang="nl-BE" sz="1800" dirty="0">
                <a:effectLst/>
                <a:latin typeface="Arial" panose="020B0604020202020204" pitchFamily="34" charset="0"/>
                <a:ea typeface="Arial" panose="020B0604020202020204" pitchFamily="34" charset="0"/>
              </a:rPr>
              <a:t> maar beschrijf gedrag, geen titel. Dus niet bijv. ‘Gedraag je als een senior A+ copywriter’ maar wel bijv. ‘een copywriter die clichés hardop benoemt en geen zin laat staan die hij zelf niet zou zeggen.’</a:t>
            </a: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r>
              <a:rPr lang="nl-BE" sz="1800" b="1" dirty="0">
                <a:effectLst/>
                <a:latin typeface="Arial" panose="020B0604020202020204" pitchFamily="34" charset="0"/>
                <a:ea typeface="Arial" panose="020B0604020202020204" pitchFamily="34" charset="0"/>
              </a:rPr>
              <a:t>Wil je een voorbeeld van hoe je gedrag beschrijft in een prompt? </a:t>
            </a: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r>
              <a:rPr lang="nl-BE" sz="1800" dirty="0">
                <a:effectLst/>
                <a:latin typeface="Arial" panose="020B0604020202020204" pitchFamily="34" charset="0"/>
                <a:ea typeface="Arial" panose="020B0604020202020204" pitchFamily="34" charset="0"/>
              </a:rPr>
              <a:t>Kijk dan naar </a:t>
            </a:r>
            <a:r>
              <a:rPr lang="nl-BE" sz="1800" b="1" dirty="0">
                <a:effectLst/>
                <a:latin typeface="Arial" panose="020B0604020202020204" pitchFamily="34" charset="0"/>
                <a:ea typeface="Arial" panose="020B0604020202020204" pitchFamily="34" charset="0"/>
              </a:rPr>
              <a:t>De Stofzuiger</a:t>
            </a:r>
            <a:r>
              <a:rPr lang="nl-BE" sz="1800" dirty="0">
                <a:effectLst/>
                <a:latin typeface="Arial" panose="020B0604020202020204" pitchFamily="34" charset="0"/>
                <a:ea typeface="Arial" panose="020B0604020202020204" pitchFamily="34" charset="0"/>
              </a:rPr>
              <a:t>. </a:t>
            </a:r>
            <a:br>
              <a:rPr lang="nl-BE" sz="1800" dirty="0">
                <a:effectLst/>
                <a:latin typeface="Arial" panose="020B0604020202020204" pitchFamily="34" charset="0"/>
                <a:ea typeface="Arial" panose="020B0604020202020204" pitchFamily="34" charset="0"/>
              </a:rPr>
            </a:br>
            <a:r>
              <a:rPr lang="nl-BE" sz="1800" dirty="0">
                <a:effectLst/>
                <a:latin typeface="Arial" panose="020B0604020202020204" pitchFamily="34" charset="0"/>
                <a:ea typeface="Arial" panose="020B0604020202020204" pitchFamily="34" charset="0"/>
              </a:rPr>
              <a:t>Die prompt beschrijft wat hij wil vermijden (“geen generieke output, geen </a:t>
            </a:r>
            <a:r>
              <a:rPr lang="nl-BE" sz="1800" dirty="0" err="1">
                <a:effectLst/>
                <a:latin typeface="Arial" panose="020B0604020202020204" pitchFamily="34" charset="0"/>
                <a:ea typeface="Arial" panose="020B0604020202020204" pitchFamily="34" charset="0"/>
              </a:rPr>
              <a:t>fluffy</a:t>
            </a:r>
            <a:r>
              <a:rPr lang="nl-BE" sz="1800" dirty="0">
                <a:effectLst/>
                <a:latin typeface="Arial" panose="020B0604020202020204" pitchFamily="34" charset="0"/>
                <a:ea typeface="Arial" panose="020B0604020202020204" pitchFamily="34" charset="0"/>
              </a:rPr>
              <a:t> invalshoeken”) en dwingt het model tot specifiek gedrag. </a:t>
            </a: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endParaRPr lang="nl-BE" dirty="0"/>
          </a:p>
        </p:txBody>
      </p:sp>
    </p:spTree>
    <p:extLst>
      <p:ext uri="{BB962C8B-B14F-4D97-AF65-F5344CB8AC3E}">
        <p14:creationId xmlns:p14="http://schemas.microsoft.com/office/powerpoint/2010/main" val="2534063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3C32B-6C2E-65B6-6AC8-C73D8D03F38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B4426A5-88A0-44AA-CC03-1D4FB9366E69}"/>
              </a:ext>
            </a:extLst>
          </p:cNvPr>
          <p:cNvSpPr>
            <a:spLocks noGrp="1"/>
          </p:cNvSpPr>
          <p:nvPr>
            <p:ph type="title"/>
          </p:nvPr>
        </p:nvSpPr>
        <p:spPr/>
        <p:txBody>
          <a:bodyPr>
            <a:normAutofit/>
          </a:bodyPr>
          <a:lstStyle/>
          <a:p>
            <a:r>
              <a:rPr lang="nl-BE" sz="3600" dirty="0"/>
              <a:t>📌De Stofzuiger</a:t>
            </a:r>
          </a:p>
        </p:txBody>
      </p:sp>
      <p:sp>
        <p:nvSpPr>
          <p:cNvPr id="3" name="Tijdelijke aanduiding voor inhoud 2">
            <a:extLst>
              <a:ext uri="{FF2B5EF4-FFF2-40B4-BE49-F238E27FC236}">
                <a16:creationId xmlns:a16="http://schemas.microsoft.com/office/drawing/2014/main" id="{1AAF746D-4F60-5D80-079C-C9672B478556}"/>
              </a:ext>
            </a:extLst>
          </p:cNvPr>
          <p:cNvSpPr>
            <a:spLocks noGrp="1"/>
          </p:cNvSpPr>
          <p:nvPr>
            <p:ph idx="1"/>
          </p:nvPr>
        </p:nvSpPr>
        <p:spPr/>
        <p:txBody>
          <a:bodyPr>
            <a:normAutofit/>
          </a:bodyPr>
          <a:lstStyle/>
          <a:p>
            <a:pPr marL="0" indent="0" rtl="0">
              <a:spcBef>
                <a:spcPts val="1200"/>
              </a:spcBef>
              <a:spcAft>
                <a:spcPts val="1200"/>
              </a:spcAft>
              <a:buNone/>
            </a:pPr>
            <a:r>
              <a:rPr lang="nl-NL" sz="1800" b="0" i="0" u="none" strike="noStrike" dirty="0">
                <a:solidFill>
                  <a:srgbClr val="000000"/>
                </a:solidFill>
                <a:effectLst/>
                <a:latin typeface="Arial" panose="020B0604020202020204" pitchFamily="34" charset="0"/>
              </a:rPr>
              <a:t>✅ Doel? Zuigt alle clichés, voorspelbaarheid en generieke uitwerkingen op voorhand weg zodat je post niet klinkt als al de rest</a:t>
            </a:r>
            <a:endParaRPr lang="nl-NL" sz="1200" b="0" dirty="0">
              <a:effectLst/>
            </a:endParaRPr>
          </a:p>
          <a:p>
            <a:pPr marL="0" indent="0" rtl="0">
              <a:spcBef>
                <a:spcPts val="1200"/>
              </a:spcBef>
              <a:spcAft>
                <a:spcPts val="1200"/>
              </a:spcAft>
              <a:buNone/>
            </a:pPr>
            <a:r>
              <a:rPr lang="nl-NL" sz="1800" b="0" i="0" u="none" strike="noStrike" dirty="0">
                <a:solidFill>
                  <a:srgbClr val="000000"/>
                </a:solidFill>
                <a:effectLst/>
                <a:latin typeface="Arial" panose="020B0604020202020204" pitchFamily="34" charset="0"/>
              </a:rPr>
              <a:t>✅ Wat doet deze prompt? Zorgt voor inhoudelijke variatie. Per gekozen haakje krijg je 5 concrete, doelgroep-specifieke invalshoeken die iedere keer weer anders zijn. </a:t>
            </a:r>
            <a:br>
              <a:rPr lang="nl-NL" sz="1800" b="0" i="0" u="none" strike="noStrike" dirty="0">
                <a:solidFill>
                  <a:srgbClr val="000000"/>
                </a:solidFill>
                <a:effectLst/>
                <a:latin typeface="Arial" panose="020B0604020202020204" pitchFamily="34" charset="0"/>
              </a:rPr>
            </a:br>
            <a:br>
              <a:rPr lang="nl-NL" sz="1800" b="0" i="0" u="none" strike="noStrike" dirty="0">
                <a:solidFill>
                  <a:srgbClr val="000000"/>
                </a:solidFill>
                <a:effectLst/>
                <a:latin typeface="Arial" panose="020B0604020202020204" pitchFamily="34" charset="0"/>
              </a:rPr>
            </a:br>
            <a:r>
              <a:rPr lang="nl-NL" sz="1800" b="0" i="0" u="none" strike="noStrike" dirty="0">
                <a:solidFill>
                  <a:srgbClr val="000000"/>
                </a:solidFill>
                <a:effectLst/>
                <a:latin typeface="Arial" panose="020B0604020202020204" pitchFamily="34" charset="0"/>
              </a:rPr>
              <a:t>✅ Resultaat? Je krijgt vijf creatieve invullingen op maat die herkenbaar én verrassend zijn voor jouw publiek.</a:t>
            </a:r>
            <a:br>
              <a:rPr lang="nl-NL" sz="1800" b="0" i="0" u="none" strike="noStrike" dirty="0">
                <a:solidFill>
                  <a:srgbClr val="000000"/>
                </a:solidFill>
                <a:effectLst/>
                <a:latin typeface="Arial" panose="020B0604020202020204" pitchFamily="34" charset="0"/>
              </a:rPr>
            </a:br>
            <a:br>
              <a:rPr lang="nl-NL" sz="1800" b="0" i="0" u="none" strike="noStrike" dirty="0">
                <a:solidFill>
                  <a:srgbClr val="000000"/>
                </a:solidFill>
                <a:effectLst/>
                <a:latin typeface="Arial" panose="020B0604020202020204" pitchFamily="34" charset="0"/>
              </a:rPr>
            </a:br>
            <a:br>
              <a:rPr lang="nl-BE" sz="1800" dirty="0">
                <a:solidFill>
                  <a:srgbClr val="222222"/>
                </a:solidFill>
                <a:effectLst/>
                <a:latin typeface="Arial" panose="020B0604020202020204" pitchFamily="34" charset="0"/>
                <a:ea typeface="Arial" panose="020B0604020202020204" pitchFamily="34" charset="0"/>
              </a:rPr>
            </a:br>
            <a:endParaRPr lang="nl-BE" sz="1800" dirty="0">
              <a:solidFill>
                <a:srgbClr val="222222"/>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2574863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F42B2-32F3-FC31-5111-D79B1BC0C14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87B2346-06C1-6D6E-DDFC-AA8D80B7266D}"/>
              </a:ext>
            </a:extLst>
          </p:cNvPr>
          <p:cNvSpPr>
            <a:spLocks noGrp="1"/>
          </p:cNvSpPr>
          <p:nvPr>
            <p:ph type="title"/>
          </p:nvPr>
        </p:nvSpPr>
        <p:spPr/>
        <p:txBody>
          <a:bodyPr>
            <a:normAutofit/>
          </a:bodyPr>
          <a:lstStyle/>
          <a:p>
            <a:r>
              <a:rPr lang="nl-BE" sz="3600" dirty="0"/>
              <a:t>📌De Stofzuiger</a:t>
            </a:r>
          </a:p>
        </p:txBody>
      </p:sp>
      <p:sp>
        <p:nvSpPr>
          <p:cNvPr id="3" name="Tijdelijke aanduiding voor inhoud 2">
            <a:extLst>
              <a:ext uri="{FF2B5EF4-FFF2-40B4-BE49-F238E27FC236}">
                <a16:creationId xmlns:a16="http://schemas.microsoft.com/office/drawing/2014/main" id="{072330D3-C852-5B94-EDEF-553940BCB0AC}"/>
              </a:ext>
            </a:extLst>
          </p:cNvPr>
          <p:cNvSpPr>
            <a:spLocks noGrp="1"/>
          </p:cNvSpPr>
          <p:nvPr>
            <p:ph idx="1"/>
          </p:nvPr>
        </p:nvSpPr>
        <p:spPr/>
        <p:txBody>
          <a:bodyPr>
            <a:normAutofit fontScale="92500" lnSpcReduction="20000"/>
          </a:bodyPr>
          <a:lstStyle/>
          <a:p>
            <a:pPr marL="0" indent="0" rtl="0">
              <a:spcBef>
                <a:spcPts val="1200"/>
              </a:spcBef>
              <a:spcAft>
                <a:spcPts val="1200"/>
              </a:spcAft>
              <a:buNone/>
            </a:pPr>
            <a:r>
              <a:rPr lang="nl-NL" sz="1800" b="1" i="0" u="none" strike="noStrike" dirty="0">
                <a:solidFill>
                  <a:srgbClr val="000000"/>
                </a:solidFill>
                <a:effectLst/>
                <a:latin typeface="Arial" panose="020B0604020202020204" pitchFamily="34" charset="0"/>
              </a:rPr>
              <a:t>👉🏻Micro-casus: </a:t>
            </a:r>
            <a:br>
              <a:rPr lang="nl-NL" sz="1800" b="1" i="0" u="none" strike="noStrike" dirty="0">
                <a:solidFill>
                  <a:srgbClr val="000000"/>
                </a:solidFill>
                <a:effectLst/>
                <a:latin typeface="Arial" panose="020B0604020202020204" pitchFamily="34" charset="0"/>
              </a:rPr>
            </a:br>
            <a:br>
              <a:rPr lang="nl-NL" sz="1800" b="1" i="0" u="none" strike="noStrike" dirty="0">
                <a:solidFill>
                  <a:srgbClr val="000000"/>
                </a:solidFill>
                <a:effectLst/>
                <a:latin typeface="Arial" panose="020B0604020202020204" pitchFamily="34" charset="0"/>
              </a:rPr>
            </a:br>
            <a:r>
              <a:rPr lang="nl-NL" sz="1800" b="0" i="0" u="none" strike="noStrike" dirty="0">
                <a:solidFill>
                  <a:srgbClr val="000000"/>
                </a:solidFill>
                <a:effectLst/>
                <a:latin typeface="Arial" panose="020B0604020202020204" pitchFamily="34" charset="0"/>
              </a:rPr>
              <a:t>Stel je bent accountant en wil een post maken rond dit haakje: “Zo herken je binnen 5 minuten of [strategie] écht geschikt is voor jou”.</a:t>
            </a:r>
            <a:br>
              <a:rPr lang="nl-NL" sz="1800" b="0" i="0" u="none" strike="noStrike" dirty="0">
                <a:solidFill>
                  <a:srgbClr val="000000"/>
                </a:solidFill>
                <a:effectLst/>
                <a:latin typeface="Arial" panose="020B0604020202020204" pitchFamily="34" charset="0"/>
              </a:rPr>
            </a:br>
            <a:r>
              <a:rPr lang="nl-NL" sz="1800" b="0" i="0" u="none" strike="noStrike" dirty="0">
                <a:solidFill>
                  <a:srgbClr val="000000"/>
                </a:solidFill>
                <a:effectLst/>
                <a:latin typeface="Arial" panose="020B0604020202020204" pitchFamily="34" charset="0"/>
              </a:rPr>
              <a:t>Je vult het haakje in als volgt: </a:t>
            </a:r>
            <a:r>
              <a:rPr lang="nl-NL" sz="1800" b="0" i="1" u="none" strike="noStrike" dirty="0">
                <a:solidFill>
                  <a:srgbClr val="000000"/>
                </a:solidFill>
                <a:effectLst/>
                <a:latin typeface="Arial" panose="020B0604020202020204" pitchFamily="34" charset="0"/>
              </a:rPr>
              <a:t>"Zo herken je binnen 5 minuten of deze belastingstrategie écht geschikt is voor jou."</a:t>
            </a:r>
            <a:br>
              <a:rPr lang="nl-NL" sz="1800" b="0" i="1" u="none" strike="noStrike" dirty="0">
                <a:solidFill>
                  <a:srgbClr val="000000"/>
                </a:solidFill>
                <a:effectLst/>
                <a:latin typeface="Arial" panose="020B0604020202020204" pitchFamily="34" charset="0"/>
              </a:rPr>
            </a:br>
            <a:br>
              <a:rPr lang="nl-NL" sz="1800" b="0" i="1" u="none" strike="noStrike" dirty="0">
                <a:solidFill>
                  <a:srgbClr val="000000"/>
                </a:solidFill>
                <a:effectLst/>
                <a:latin typeface="Arial" panose="020B0604020202020204" pitchFamily="34" charset="0"/>
              </a:rPr>
            </a:br>
            <a:r>
              <a:rPr lang="nl-NL" sz="1800" b="0" i="0" u="none" strike="noStrike" dirty="0">
                <a:solidFill>
                  <a:srgbClr val="000000"/>
                </a:solidFill>
                <a:effectLst/>
                <a:latin typeface="Arial" panose="020B0604020202020204" pitchFamily="34" charset="0"/>
              </a:rPr>
              <a:t>Normaal geeft </a:t>
            </a:r>
            <a:r>
              <a:rPr lang="nl-NL" sz="1800" b="0" i="0" u="none" strike="noStrike" dirty="0" err="1">
                <a:solidFill>
                  <a:srgbClr val="000000"/>
                </a:solidFill>
                <a:effectLst/>
                <a:latin typeface="Arial" panose="020B0604020202020204" pitchFamily="34" charset="0"/>
              </a:rPr>
              <a:t>ChatGPT</a:t>
            </a:r>
            <a:r>
              <a:rPr lang="nl-NL" sz="1800" b="0" i="0" u="none" strike="noStrike" dirty="0">
                <a:solidFill>
                  <a:srgbClr val="000000"/>
                </a:solidFill>
                <a:effectLst/>
                <a:latin typeface="Arial" panose="020B0604020202020204" pitchFamily="34" charset="0"/>
              </a:rPr>
              <a:t> je voorspelbare invalshoeken zoals “bespaar geld” of “vraag advies aan een expert.” </a:t>
            </a:r>
            <a:br>
              <a:rPr lang="nl-NL" sz="1800" b="0" i="0" u="none" strike="noStrike" dirty="0">
                <a:solidFill>
                  <a:srgbClr val="000000"/>
                </a:solidFill>
                <a:effectLst/>
                <a:latin typeface="Arial" panose="020B0604020202020204" pitchFamily="34" charset="0"/>
              </a:rPr>
            </a:br>
            <a:br>
              <a:rPr lang="nl-NL" sz="1800" b="0" i="0" u="none" strike="noStrike" dirty="0">
                <a:solidFill>
                  <a:srgbClr val="000000"/>
                </a:solidFill>
                <a:effectLst/>
                <a:latin typeface="Arial" panose="020B0604020202020204" pitchFamily="34" charset="0"/>
              </a:rPr>
            </a:br>
            <a:r>
              <a:rPr lang="nl-NL" sz="1800" b="1" i="0" u="none" strike="noStrike" dirty="0">
                <a:solidFill>
                  <a:srgbClr val="000000"/>
                </a:solidFill>
                <a:effectLst/>
                <a:latin typeface="Arial" panose="020B0604020202020204" pitchFamily="34" charset="0"/>
              </a:rPr>
              <a:t>Met De Stofzuiger-prompt </a:t>
            </a:r>
            <a:r>
              <a:rPr lang="nl-NL" sz="1800" b="0" i="0" u="none" strike="noStrike" dirty="0">
                <a:solidFill>
                  <a:srgbClr val="000000"/>
                </a:solidFill>
                <a:effectLst/>
                <a:latin typeface="Arial" panose="020B0604020202020204" pitchFamily="34" charset="0"/>
              </a:rPr>
              <a:t>krijg je vijf verrassende invalshoeken die klanten van een accountant echt herkennen, zoals:</a:t>
            </a:r>
            <a:endParaRPr lang="nl-NL" sz="1200" b="0" dirty="0">
              <a:effectLst/>
            </a:endParaRPr>
          </a:p>
          <a:p>
            <a:pPr marL="0" indent="0" rtl="0" fontAlgn="base">
              <a:spcBef>
                <a:spcPts val="1200"/>
              </a:spcBef>
              <a:buNone/>
            </a:pPr>
            <a:r>
              <a:rPr lang="nl-NL" sz="1800" b="0" i="0" u="none" strike="noStrike" dirty="0">
                <a:solidFill>
                  <a:srgbClr val="000000"/>
                </a:solidFill>
                <a:effectLst/>
                <a:latin typeface="Arial" panose="020B0604020202020204" pitchFamily="34" charset="0"/>
              </a:rPr>
              <a:t>Het ene cijfer in je jaarrekening dat direct verraadt of de strategie nut heeft.</a:t>
            </a:r>
          </a:p>
          <a:p>
            <a:pPr marL="0" indent="0" rtl="0" fontAlgn="base">
              <a:buNone/>
            </a:pPr>
            <a:r>
              <a:rPr lang="nl-NL" sz="1800" b="0" i="0" u="none" strike="noStrike" dirty="0">
                <a:solidFill>
                  <a:srgbClr val="000000"/>
                </a:solidFill>
                <a:effectLst/>
                <a:latin typeface="Arial" panose="020B0604020202020204" pitchFamily="34" charset="0"/>
              </a:rPr>
              <a:t>De 3 veelgemaakte denkfouten die ondernemers binnen 5 minuten kunnen checken.</a:t>
            </a:r>
          </a:p>
          <a:p>
            <a:pPr marL="0" indent="0" rtl="0" fontAlgn="base">
              <a:spcAft>
                <a:spcPts val="1200"/>
              </a:spcAft>
              <a:buNone/>
            </a:pPr>
            <a:r>
              <a:rPr lang="nl-NL" sz="1800" b="0" i="0" u="none" strike="noStrike" dirty="0">
                <a:solidFill>
                  <a:srgbClr val="000000"/>
                </a:solidFill>
                <a:effectLst/>
                <a:latin typeface="Arial" panose="020B0604020202020204" pitchFamily="34" charset="0"/>
              </a:rPr>
              <a:t>Een mini-case van een klant die dacht dat de strategie ideaal was… tot de boekhouding iets anders liet zien.</a:t>
            </a:r>
          </a:p>
          <a:p>
            <a:pPr marL="0" indent="0" rtl="0">
              <a:spcBef>
                <a:spcPts val="1200"/>
              </a:spcBef>
              <a:spcAft>
                <a:spcPts val="1200"/>
              </a:spcAft>
              <a:buNone/>
            </a:pPr>
            <a:r>
              <a:rPr lang="nl-NL" sz="1800" b="0" i="0" u="none" strike="noStrike" dirty="0">
                <a:solidFill>
                  <a:srgbClr val="000000"/>
                </a:solidFill>
                <a:effectLst/>
                <a:latin typeface="Arial" panose="020B0604020202020204" pitchFamily="34" charset="0"/>
              </a:rPr>
              <a:t>Zo blijft je post concreet, herkenbaar én anders dan wat je concurrent schrijft.</a:t>
            </a:r>
            <a:endParaRPr lang="nl-BE" sz="1800" dirty="0">
              <a:solidFill>
                <a:srgbClr val="222222"/>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833627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F4D94-C8A7-804F-E6A2-D0769A9FE6E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4112F4C-E633-32DB-7880-C1E4286544EB}"/>
              </a:ext>
            </a:extLst>
          </p:cNvPr>
          <p:cNvSpPr>
            <a:spLocks noGrp="1"/>
          </p:cNvSpPr>
          <p:nvPr>
            <p:ph type="title"/>
          </p:nvPr>
        </p:nvSpPr>
        <p:spPr/>
        <p:txBody>
          <a:bodyPr>
            <a:normAutofit/>
          </a:bodyPr>
          <a:lstStyle/>
          <a:p>
            <a:r>
              <a:rPr lang="nl-BE" sz="3600" dirty="0"/>
              <a:t>📌De Stofzuiger</a:t>
            </a:r>
          </a:p>
        </p:txBody>
      </p:sp>
      <p:sp>
        <p:nvSpPr>
          <p:cNvPr id="3" name="Tijdelijke aanduiding voor inhoud 2">
            <a:extLst>
              <a:ext uri="{FF2B5EF4-FFF2-40B4-BE49-F238E27FC236}">
                <a16:creationId xmlns:a16="http://schemas.microsoft.com/office/drawing/2014/main" id="{CA08D747-2302-C129-78F9-B5C2684AB75F}"/>
              </a:ext>
            </a:extLst>
          </p:cNvPr>
          <p:cNvSpPr>
            <a:spLocks noGrp="1"/>
          </p:cNvSpPr>
          <p:nvPr>
            <p:ph idx="1"/>
          </p:nvPr>
        </p:nvSpPr>
        <p:spPr/>
        <p:txBody>
          <a:bodyPr>
            <a:normAutofit/>
          </a:bodyPr>
          <a:lstStyle/>
          <a:p>
            <a:pPr marL="0" indent="0" rtl="0">
              <a:spcBef>
                <a:spcPts val="1200"/>
              </a:spcBef>
              <a:spcAft>
                <a:spcPts val="1200"/>
              </a:spcAft>
              <a:buNone/>
            </a:pPr>
            <a:br>
              <a:rPr lang="nl-NL" sz="1800" b="0" i="0" u="none" strike="noStrike" dirty="0">
                <a:solidFill>
                  <a:srgbClr val="000000"/>
                </a:solidFill>
                <a:effectLst/>
                <a:latin typeface="Arial" panose="020B0604020202020204" pitchFamily="34" charset="0"/>
              </a:rPr>
            </a:br>
            <a:r>
              <a:rPr lang="nl-NL" sz="1800" b="1" i="0" u="none" strike="noStrike" dirty="0">
                <a:solidFill>
                  <a:srgbClr val="000000"/>
                </a:solidFill>
                <a:effectLst/>
                <a:latin typeface="Arial" panose="020B0604020202020204" pitchFamily="34" charset="0"/>
              </a:rPr>
              <a:t>Met De Stofzuiger-prompt </a:t>
            </a:r>
            <a:r>
              <a:rPr lang="nl-NL" sz="1800" b="0" i="0" u="none" strike="noStrike" dirty="0">
                <a:solidFill>
                  <a:srgbClr val="000000"/>
                </a:solidFill>
                <a:effectLst/>
                <a:latin typeface="Arial" panose="020B0604020202020204" pitchFamily="34" charset="0"/>
              </a:rPr>
              <a:t>krijg je vijf verrassende invalshoeken die klanten van een accountant echt herkennen, zoals:</a:t>
            </a:r>
            <a:endParaRPr lang="nl-NL" sz="1200" b="0" dirty="0">
              <a:effectLst/>
            </a:endParaRPr>
          </a:p>
          <a:p>
            <a:pPr fontAlgn="base">
              <a:spcBef>
                <a:spcPts val="1200"/>
              </a:spcBef>
            </a:pPr>
            <a:r>
              <a:rPr lang="nl-NL" sz="1800" b="0" i="0" u="none" strike="noStrike" dirty="0">
                <a:solidFill>
                  <a:srgbClr val="000000"/>
                </a:solidFill>
                <a:effectLst/>
                <a:latin typeface="Arial" panose="020B0604020202020204" pitchFamily="34" charset="0"/>
              </a:rPr>
              <a:t>Het ene cijfer in je jaarrekening dat direct verraadt of de strategie nut heeft.</a:t>
            </a:r>
          </a:p>
          <a:p>
            <a:pPr fontAlgn="base"/>
            <a:r>
              <a:rPr lang="nl-NL" sz="1800" b="0" i="0" u="none" strike="noStrike" dirty="0">
                <a:solidFill>
                  <a:srgbClr val="000000"/>
                </a:solidFill>
                <a:effectLst/>
                <a:latin typeface="Arial" panose="020B0604020202020204" pitchFamily="34" charset="0"/>
              </a:rPr>
              <a:t>De 3 veelgemaakte denkfouten die ondernemers binnen 5 minuten kunnen checken.</a:t>
            </a:r>
          </a:p>
          <a:p>
            <a:pPr fontAlgn="base">
              <a:spcAft>
                <a:spcPts val="1200"/>
              </a:spcAft>
            </a:pPr>
            <a:r>
              <a:rPr lang="nl-NL" sz="1800" b="0" i="0" u="none" strike="noStrike" dirty="0">
                <a:solidFill>
                  <a:srgbClr val="000000"/>
                </a:solidFill>
                <a:effectLst/>
                <a:latin typeface="Arial" panose="020B0604020202020204" pitchFamily="34" charset="0"/>
              </a:rPr>
              <a:t>Een mini-case van een klant die dacht dat de strategie ideaal was… tot de boekhouding iets anders liet zien.</a:t>
            </a:r>
          </a:p>
          <a:p>
            <a:pPr>
              <a:spcBef>
                <a:spcPts val="1200"/>
              </a:spcBef>
              <a:spcAft>
                <a:spcPts val="1200"/>
              </a:spcAft>
            </a:pPr>
            <a:r>
              <a:rPr lang="nl-NL" sz="1800" b="0" i="0" u="none" strike="noStrike" dirty="0">
                <a:solidFill>
                  <a:srgbClr val="000000"/>
                </a:solidFill>
                <a:effectLst/>
                <a:latin typeface="Arial" panose="020B0604020202020204" pitchFamily="34" charset="0"/>
              </a:rPr>
              <a:t>Zo blijft je post concreet, herkenbaar én anders dan wat je concurrent schrijft.</a:t>
            </a:r>
          </a:p>
          <a:p>
            <a:pPr marL="0" indent="0">
              <a:spcBef>
                <a:spcPts val="1200"/>
              </a:spcBef>
              <a:spcAft>
                <a:spcPts val="1200"/>
              </a:spcAft>
              <a:buNone/>
            </a:pPr>
            <a:r>
              <a:rPr lang="nl-NL" sz="1800" b="1" dirty="0">
                <a:solidFill>
                  <a:srgbClr val="000000"/>
                </a:solidFill>
                <a:latin typeface="Arial" panose="020B0604020202020204" pitchFamily="34" charset="0"/>
                <a:ea typeface="Arial" panose="020B0604020202020204" pitchFamily="34" charset="0"/>
              </a:rPr>
              <a:t>Zie je het verschil? </a:t>
            </a:r>
            <a:br>
              <a:rPr lang="nl-NL" sz="1800" b="1" dirty="0">
                <a:solidFill>
                  <a:srgbClr val="000000"/>
                </a:solidFill>
                <a:latin typeface="Arial" panose="020B0604020202020204" pitchFamily="34" charset="0"/>
                <a:ea typeface="Arial" panose="020B0604020202020204" pitchFamily="34" charset="0"/>
              </a:rPr>
            </a:br>
            <a:r>
              <a:rPr lang="nl-NL" sz="1800" b="1" dirty="0">
                <a:solidFill>
                  <a:srgbClr val="000000"/>
                </a:solidFill>
                <a:latin typeface="Arial" panose="020B0604020202020204" pitchFamily="34" charset="0"/>
                <a:ea typeface="Arial" panose="020B0604020202020204" pitchFamily="34" charset="0"/>
              </a:rPr>
              <a:t>En wil je graag De Stofzuiger?</a:t>
            </a:r>
          </a:p>
          <a:p>
            <a:pPr>
              <a:spcBef>
                <a:spcPts val="1200"/>
              </a:spcBef>
              <a:spcAft>
                <a:spcPts val="1200"/>
              </a:spcAft>
            </a:pPr>
            <a:endParaRPr lang="nl-BE" sz="1800" dirty="0">
              <a:solidFill>
                <a:srgbClr val="222222"/>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028159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4B64E-F26D-ADF1-AFC0-ADC29727284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0325570-6F76-34D7-8973-E66253818FB1}"/>
              </a:ext>
            </a:extLst>
          </p:cNvPr>
          <p:cNvSpPr>
            <a:spLocks noGrp="1"/>
          </p:cNvSpPr>
          <p:nvPr>
            <p:ph type="title"/>
          </p:nvPr>
        </p:nvSpPr>
        <p:spPr/>
        <p:txBody>
          <a:bodyPr>
            <a:normAutofit/>
          </a:bodyPr>
          <a:lstStyle/>
          <a:p>
            <a:r>
              <a:rPr lang="nl-BE" sz="3600" dirty="0"/>
              <a:t>📌De Stofzuiger</a:t>
            </a:r>
          </a:p>
        </p:txBody>
      </p:sp>
      <p:sp>
        <p:nvSpPr>
          <p:cNvPr id="3" name="Tijdelijke aanduiding voor inhoud 2">
            <a:extLst>
              <a:ext uri="{FF2B5EF4-FFF2-40B4-BE49-F238E27FC236}">
                <a16:creationId xmlns:a16="http://schemas.microsoft.com/office/drawing/2014/main" id="{1DABF3C6-B0AF-0286-3492-30223D48075C}"/>
              </a:ext>
            </a:extLst>
          </p:cNvPr>
          <p:cNvSpPr>
            <a:spLocks noGrp="1"/>
          </p:cNvSpPr>
          <p:nvPr>
            <p:ph idx="1"/>
          </p:nvPr>
        </p:nvSpPr>
        <p:spPr>
          <a:xfrm>
            <a:off x="838200" y="1376516"/>
            <a:ext cx="10515600" cy="5240594"/>
          </a:xfrm>
        </p:spPr>
        <p:txBody>
          <a:bodyPr>
            <a:normAutofit fontScale="85000" lnSpcReduction="10000"/>
          </a:bodyPr>
          <a:lstStyle/>
          <a:p>
            <a:pPr marL="0" indent="0" rtl="0">
              <a:spcBef>
                <a:spcPts val="1200"/>
              </a:spcBef>
              <a:spcAft>
                <a:spcPts val="1200"/>
              </a:spcAft>
              <a:buNone/>
            </a:pPr>
            <a:br>
              <a:rPr lang="nl-NL" sz="1800" b="0" i="0" u="none" strike="noStrike" dirty="0">
                <a:solidFill>
                  <a:srgbClr val="000000"/>
                </a:solidFill>
                <a:effectLst/>
              </a:rPr>
            </a:br>
            <a:r>
              <a:rPr lang="nl-NL" sz="1800" b="0" i="0" u="none" strike="noStrike" dirty="0">
                <a:solidFill>
                  <a:srgbClr val="000000"/>
                </a:solidFill>
                <a:effectLst/>
              </a:rPr>
              <a:t>“Ik werk als </a:t>
            </a:r>
            <a:r>
              <a:rPr lang="nl-NL" sz="1800" b="1" i="0" u="none" strike="noStrike" dirty="0">
                <a:solidFill>
                  <a:srgbClr val="000000"/>
                </a:solidFill>
                <a:effectLst/>
              </a:rPr>
              <a:t>[jouw beroep</a:t>
            </a:r>
            <a:r>
              <a:rPr lang="nl-NL" sz="1800" b="0" i="0" u="none" strike="noStrike" dirty="0">
                <a:solidFill>
                  <a:srgbClr val="000000"/>
                </a:solidFill>
                <a:effectLst/>
              </a:rPr>
              <a:t>, bijv. accountant / relatietherapeut / loopbaanbegeleider] en ik help [</a:t>
            </a:r>
            <a:r>
              <a:rPr lang="nl-NL" sz="1800" b="1" i="0" u="none" strike="noStrike" dirty="0">
                <a:solidFill>
                  <a:srgbClr val="000000"/>
                </a:solidFill>
                <a:effectLst/>
              </a:rPr>
              <a:t>je doelgroep</a:t>
            </a:r>
            <a:r>
              <a:rPr lang="nl-NL" sz="1800" b="0" i="0" u="none" strike="noStrike" dirty="0">
                <a:solidFill>
                  <a:srgbClr val="000000"/>
                </a:solidFill>
                <a:effectLst/>
              </a:rPr>
              <a:t>] met [</a:t>
            </a:r>
            <a:r>
              <a:rPr lang="nl-NL" sz="1800" b="1" i="0" u="none" strike="noStrike" dirty="0">
                <a:solidFill>
                  <a:srgbClr val="000000"/>
                </a:solidFill>
                <a:effectLst/>
              </a:rPr>
              <a:t>probleem dat je oplost of resultaat dat je biedt</a:t>
            </a:r>
            <a:r>
              <a:rPr lang="nl-NL" sz="1800" b="0" i="0" u="none" strike="noStrike" dirty="0">
                <a:solidFill>
                  <a:srgbClr val="000000"/>
                </a:solidFill>
                <a:effectLst/>
              </a:rPr>
              <a:t>]. Ik wil een post maken op [</a:t>
            </a:r>
            <a:r>
              <a:rPr lang="nl-NL" sz="1800" b="1" i="0" u="none" strike="noStrike" dirty="0">
                <a:solidFill>
                  <a:srgbClr val="000000"/>
                </a:solidFill>
                <a:effectLst/>
              </a:rPr>
              <a:t>kanaal</a:t>
            </a:r>
            <a:r>
              <a:rPr lang="nl-NL" sz="1800" b="0" i="0" u="none" strike="noStrike" dirty="0">
                <a:solidFill>
                  <a:srgbClr val="000000"/>
                </a:solidFill>
                <a:effectLst/>
              </a:rPr>
              <a:t>, bijv. LinkedIn / Instagram] die [</a:t>
            </a:r>
            <a:r>
              <a:rPr lang="nl-NL" sz="1800" b="1" i="0" u="none" strike="noStrike" dirty="0">
                <a:solidFill>
                  <a:srgbClr val="000000"/>
                </a:solidFill>
                <a:effectLst/>
              </a:rPr>
              <a:t>doel van je post</a:t>
            </a:r>
            <a:r>
              <a:rPr lang="nl-NL" sz="1800" b="0" i="0" u="none" strike="noStrike" dirty="0">
                <a:solidFill>
                  <a:srgbClr val="000000"/>
                </a:solidFill>
                <a:effectLst/>
              </a:rPr>
              <a:t>, bijv.  vertrouwen opbouwt / conversie </a:t>
            </a:r>
            <a:r>
              <a:rPr lang="nl-NL" sz="1800" b="0" i="0" u="none" strike="noStrike" dirty="0" err="1">
                <a:solidFill>
                  <a:srgbClr val="000000"/>
                </a:solidFill>
                <a:effectLst/>
              </a:rPr>
              <a:t>triggert</a:t>
            </a:r>
            <a:r>
              <a:rPr lang="nl-NL" sz="1800" b="0" i="0" u="none" strike="noStrike" dirty="0">
                <a:solidFill>
                  <a:srgbClr val="000000"/>
                </a:solidFill>
                <a:effectLst/>
              </a:rPr>
              <a:t> / gesprek uitlokt / inspireert] over [</a:t>
            </a:r>
            <a:r>
              <a:rPr lang="nl-NL" sz="1800" b="1" i="0" u="none" strike="noStrike" dirty="0">
                <a:solidFill>
                  <a:srgbClr val="000000"/>
                </a:solidFill>
                <a:effectLst/>
              </a:rPr>
              <a:t>onderwerp]</a:t>
            </a:r>
            <a:r>
              <a:rPr lang="nl-NL" sz="1800" b="0" i="0" u="none" strike="noStrike" dirty="0">
                <a:solidFill>
                  <a:srgbClr val="000000"/>
                </a:solidFill>
                <a:effectLst/>
              </a:rPr>
              <a:t>.</a:t>
            </a:r>
            <a:br>
              <a:rPr lang="nl-NL" sz="1800" b="0" i="0" u="none" strike="noStrike" dirty="0">
                <a:solidFill>
                  <a:srgbClr val="000000"/>
                </a:solidFill>
                <a:effectLst/>
              </a:rPr>
            </a:br>
            <a:r>
              <a:rPr lang="nl-NL" sz="1800" b="0" i="0" u="none" strike="noStrike" dirty="0">
                <a:solidFill>
                  <a:srgbClr val="000000"/>
                </a:solidFill>
                <a:effectLst/>
              </a:rPr>
              <a:t>Ik wil dat mijn post niet generiek, </a:t>
            </a:r>
            <a:r>
              <a:rPr lang="nl-NL" sz="1800" b="0" i="0" u="none" strike="noStrike" dirty="0" err="1">
                <a:solidFill>
                  <a:srgbClr val="000000"/>
                </a:solidFill>
                <a:effectLst/>
              </a:rPr>
              <a:t>fluffy</a:t>
            </a:r>
            <a:r>
              <a:rPr lang="nl-NL" sz="1800" b="0" i="0" u="none" strike="noStrike" dirty="0">
                <a:solidFill>
                  <a:srgbClr val="000000"/>
                </a:solidFill>
                <a:effectLst/>
              </a:rPr>
              <a:t> of standaard klinkt. </a:t>
            </a:r>
            <a:endParaRPr lang="nl-NL" sz="1200" b="0" dirty="0">
              <a:effectLst/>
            </a:endParaRPr>
          </a:p>
          <a:p>
            <a:pPr marL="0" indent="0">
              <a:spcBef>
                <a:spcPts val="1200"/>
              </a:spcBef>
              <a:spcAft>
                <a:spcPts val="1200"/>
              </a:spcAft>
              <a:buNone/>
            </a:pPr>
            <a:r>
              <a:rPr lang="nl-NL" sz="1800" dirty="0">
                <a:solidFill>
                  <a:srgbClr val="000000"/>
                </a:solidFill>
              </a:rPr>
              <a:t>Stel me eerst 8 krachtige openingszinnen voor die passen bij mijn beroep, doelgroep en onderwerp. Vermijd vragen, uitroeptekens en zinnen die beginnen met 'Wat als’. </a:t>
            </a:r>
            <a:br>
              <a:rPr lang="nl-NL" sz="1800" dirty="0">
                <a:solidFill>
                  <a:srgbClr val="000000"/>
                </a:solidFill>
              </a:rPr>
            </a:br>
            <a:br>
              <a:rPr lang="nl-NL" sz="1800" dirty="0">
                <a:solidFill>
                  <a:srgbClr val="000000"/>
                </a:solidFill>
              </a:rPr>
            </a:br>
            <a:r>
              <a:rPr lang="nl-NL" sz="1800" dirty="0">
                <a:solidFill>
                  <a:srgbClr val="000000"/>
                </a:solidFill>
              </a:rPr>
              <a:t>Hier zijn vijf voorbeelden van het soort goede openingszin dat ik bedoel, alleen als stijl- en scherpte-inspiratie, niet als format:</a:t>
            </a:r>
          </a:p>
          <a:p>
            <a:pPr marL="0" indent="0">
              <a:spcBef>
                <a:spcPts val="1200"/>
              </a:spcBef>
              <a:spcAft>
                <a:spcPts val="1200"/>
              </a:spcAft>
              <a:buNone/>
            </a:pPr>
            <a:r>
              <a:rPr lang="nl-NL" sz="1800" dirty="0">
                <a:solidFill>
                  <a:srgbClr val="000000"/>
                </a:solidFill>
              </a:rPr>
              <a:t>- X verborgen kostenposten in [vakgebied] waar niemand je voor waarschuwt</a:t>
            </a:r>
            <a:br>
              <a:rPr lang="nl-NL" sz="1800" dirty="0">
                <a:solidFill>
                  <a:srgbClr val="000000"/>
                </a:solidFill>
              </a:rPr>
            </a:br>
            <a:r>
              <a:rPr lang="nl-NL" sz="1800" dirty="0">
                <a:solidFill>
                  <a:srgbClr val="000000"/>
                </a:solidFill>
              </a:rPr>
              <a:t>- </a:t>
            </a:r>
            <a:r>
              <a:rPr lang="nl-NL" sz="1800" b="0" i="0" u="none" strike="noStrike" dirty="0">
                <a:solidFill>
                  <a:srgbClr val="000000"/>
                </a:solidFill>
                <a:effectLst/>
              </a:rPr>
              <a:t>De klassieke [beginnersfout] die ik (en bijna iedereen) maakte bij [onderwerp]</a:t>
            </a:r>
            <a:br>
              <a:rPr lang="nl-NL" sz="1800" b="0" i="0" u="none" strike="noStrike" dirty="0">
                <a:solidFill>
                  <a:srgbClr val="000000"/>
                </a:solidFill>
                <a:effectLst/>
              </a:rPr>
            </a:br>
            <a:r>
              <a:rPr lang="nl-NL" sz="1800" dirty="0">
                <a:solidFill>
                  <a:srgbClr val="000000"/>
                </a:solidFill>
              </a:rPr>
              <a:t>- Hoe je [resultaat behaalt] zelfs / zonder [bezwaar 1], [bezwaar 2] en [bezwaar 3]</a:t>
            </a:r>
            <a:br>
              <a:rPr lang="nl-NL" sz="1800" dirty="0">
                <a:solidFill>
                  <a:srgbClr val="000000"/>
                </a:solidFill>
              </a:rPr>
            </a:br>
            <a:r>
              <a:rPr lang="nl-NL" sz="1800" dirty="0">
                <a:solidFill>
                  <a:srgbClr val="000000"/>
                </a:solidFill>
              </a:rPr>
              <a:t>- </a:t>
            </a:r>
            <a:r>
              <a:rPr lang="nl-NL" sz="1800" b="0" i="0" u="none" strike="noStrike" dirty="0">
                <a:solidFill>
                  <a:srgbClr val="000000"/>
                </a:solidFill>
                <a:effectLst/>
              </a:rPr>
              <a:t>X zaken die professionals doen om [gewenst resultaat]</a:t>
            </a:r>
            <a:br>
              <a:rPr lang="nl-NL" sz="1800" b="0" i="0" u="none" strike="noStrike" dirty="0">
                <a:solidFill>
                  <a:srgbClr val="000000"/>
                </a:solidFill>
                <a:effectLst/>
              </a:rPr>
            </a:br>
            <a:r>
              <a:rPr lang="nl-NL" sz="1800" b="0" i="0" u="none" strike="noStrike" dirty="0">
                <a:solidFill>
                  <a:srgbClr val="000000"/>
                </a:solidFill>
                <a:effectLst/>
              </a:rPr>
              <a:t>- </a:t>
            </a:r>
            <a:r>
              <a:rPr lang="nl-NL" sz="1800" dirty="0">
                <a:solidFill>
                  <a:srgbClr val="000000"/>
                </a:solidFill>
              </a:rPr>
              <a:t>Het ene ding dat je moet doen om [gewenst resultaat]</a:t>
            </a:r>
            <a:br>
              <a:rPr lang="nl-NL" sz="1800" dirty="0">
                <a:solidFill>
                  <a:srgbClr val="000000"/>
                </a:solidFill>
              </a:rPr>
            </a:br>
            <a:br>
              <a:rPr lang="nl-NL" sz="1800" dirty="0">
                <a:solidFill>
                  <a:srgbClr val="000000"/>
                </a:solidFill>
              </a:rPr>
            </a:br>
            <a:r>
              <a:rPr lang="nl-NL" sz="1800" dirty="0">
                <a:solidFill>
                  <a:srgbClr val="000000"/>
                </a:solidFill>
              </a:rPr>
              <a:t>Maak originele openingszinnen die niet dezelfde structuur volgen als deze voorbeelden. Vermijd herkenbare varianten op “X dingen”, “Hoe je” en “Het ene ding”. Zorg dat de 8 zinnen onderling duidelijk verschillen.</a:t>
            </a:r>
            <a:br>
              <a:rPr lang="nl-NL" sz="1800" dirty="0">
                <a:solidFill>
                  <a:srgbClr val="000000"/>
                </a:solidFill>
              </a:rPr>
            </a:br>
            <a:br>
              <a:rPr lang="nl-NL" sz="1800" dirty="0">
                <a:solidFill>
                  <a:srgbClr val="000000"/>
                </a:solidFill>
              </a:rPr>
            </a:br>
            <a:r>
              <a:rPr lang="nl-NL" sz="1800" dirty="0">
                <a:solidFill>
                  <a:srgbClr val="000000"/>
                </a:solidFill>
              </a:rPr>
              <a:t>Geef me eerst alleen de 8 openingszinnen en wacht op mijn keuze voordat je verdergaat. Ik kies er één. Daarna geef je 5 creatieve invullingen </a:t>
            </a:r>
            <a:r>
              <a:rPr lang="nl-NL" sz="1800" b="0" i="0" u="none" strike="noStrike" dirty="0">
                <a:solidFill>
                  <a:srgbClr val="000000"/>
                </a:solidFill>
                <a:effectLst/>
              </a:rPr>
              <a:t>of haakjes bij deze zin, specifiek gericht op mijn doelgroep en expertise. Denk aan concrete voorbeelden, onverwachte perspectieven of verrassende inzichten.</a:t>
            </a:r>
            <a:br>
              <a:rPr lang="nl-NL" sz="1800" b="0" i="0" u="none" strike="noStrike" dirty="0">
                <a:solidFill>
                  <a:srgbClr val="000000"/>
                </a:solidFill>
                <a:effectLst/>
              </a:rPr>
            </a:br>
            <a:br>
              <a:rPr lang="nl-NL" sz="1800" b="0" i="0" u="none" strike="noStrike" dirty="0">
                <a:solidFill>
                  <a:srgbClr val="000000"/>
                </a:solidFill>
                <a:effectLst/>
              </a:rPr>
            </a:br>
            <a:r>
              <a:rPr lang="nl-NL" sz="1800" b="0" i="0" u="none" strike="noStrike" dirty="0">
                <a:solidFill>
                  <a:srgbClr val="000000"/>
                </a:solidFill>
                <a:effectLst/>
              </a:rPr>
              <a:t>Hou ze kort (1 à 2 zinnen), herkenbaar voor mijn doelgroep en nét anders dan wat iedereen zegt en zorg ervoor dat ik denk: “Hier kan ik iets mee.”</a:t>
            </a:r>
            <a:endParaRPr lang="nl-BE" sz="1800" dirty="0">
              <a:solidFill>
                <a:srgbClr val="222222"/>
              </a:solidFill>
              <a:effectLst/>
              <a:ea typeface="Arial" panose="020B0604020202020204" pitchFamily="34" charset="0"/>
            </a:endParaRPr>
          </a:p>
        </p:txBody>
      </p:sp>
    </p:spTree>
    <p:extLst>
      <p:ext uri="{BB962C8B-B14F-4D97-AF65-F5344CB8AC3E}">
        <p14:creationId xmlns:p14="http://schemas.microsoft.com/office/powerpoint/2010/main" val="40928628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5EC76-71EE-126C-6507-4145A0F3678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667AF2-D5C6-947A-F6C8-7A8879BB97B1}"/>
              </a:ext>
            </a:extLst>
          </p:cNvPr>
          <p:cNvSpPr>
            <a:spLocks noGrp="1"/>
          </p:cNvSpPr>
          <p:nvPr>
            <p:ph type="title"/>
          </p:nvPr>
        </p:nvSpPr>
        <p:spPr/>
        <p:txBody>
          <a:bodyPr>
            <a:normAutofit/>
          </a:bodyPr>
          <a:lstStyle/>
          <a:p>
            <a:r>
              <a:rPr lang="nl-BE" sz="3600" dirty="0"/>
              <a:t>Hoe beter AI weet wat je wilt, des te beter de output</a:t>
            </a:r>
          </a:p>
        </p:txBody>
      </p:sp>
      <p:sp>
        <p:nvSpPr>
          <p:cNvPr id="3" name="Tijdelijke aanduiding voor inhoud 2">
            <a:extLst>
              <a:ext uri="{FF2B5EF4-FFF2-40B4-BE49-F238E27FC236}">
                <a16:creationId xmlns:a16="http://schemas.microsoft.com/office/drawing/2014/main" id="{1405C10D-618F-7545-9439-46FA67C1764D}"/>
              </a:ext>
            </a:extLst>
          </p:cNvPr>
          <p:cNvSpPr>
            <a:spLocks noGrp="1"/>
          </p:cNvSpPr>
          <p:nvPr>
            <p:ph idx="1"/>
          </p:nvPr>
        </p:nvSpPr>
        <p:spPr/>
        <p:txBody>
          <a:bodyPr/>
          <a:lstStyle/>
          <a:p>
            <a:pPr marL="0" indent="0">
              <a:buNone/>
            </a:pPr>
            <a:r>
              <a:rPr lang="nl-BE" sz="1800" dirty="0">
                <a:effectLst/>
                <a:latin typeface="Arial" panose="020B0604020202020204" pitchFamily="34" charset="0"/>
                <a:ea typeface="Arial" panose="020B0604020202020204" pitchFamily="34" charset="0"/>
              </a:rPr>
              <a:t>3 tips om daarvoor te zorgen:</a:t>
            </a: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r>
              <a:rPr lang="nl-BE" sz="1800" dirty="0">
                <a:effectLst/>
                <a:latin typeface="Arial" panose="020B0604020202020204" pitchFamily="34" charset="0"/>
                <a:ea typeface="Arial" panose="020B0604020202020204" pitchFamily="34" charset="0"/>
              </a:rPr>
              <a:t>1. Geef AI een rol (doe aan </a:t>
            </a:r>
            <a:r>
              <a:rPr lang="nl-BE" sz="1800" dirty="0" err="1">
                <a:effectLst/>
                <a:latin typeface="Arial" panose="020B0604020202020204" pitchFamily="34" charset="0"/>
                <a:ea typeface="Arial" panose="020B0604020202020204" pitchFamily="34" charset="0"/>
              </a:rPr>
              <a:t>role</a:t>
            </a:r>
            <a:r>
              <a:rPr lang="nl-BE" sz="1800" dirty="0">
                <a:effectLst/>
                <a:latin typeface="Arial" panose="020B0604020202020204" pitchFamily="34" charset="0"/>
                <a:ea typeface="Arial" panose="020B0604020202020204" pitchFamily="34" charset="0"/>
              </a:rPr>
              <a:t> </a:t>
            </a:r>
            <a:r>
              <a:rPr lang="nl-BE" sz="1800" dirty="0" err="1">
                <a:effectLst/>
                <a:latin typeface="Arial" panose="020B0604020202020204" pitchFamily="34" charset="0"/>
                <a:ea typeface="Arial" panose="020B0604020202020204" pitchFamily="34" charset="0"/>
              </a:rPr>
              <a:t>prompting</a:t>
            </a:r>
            <a:r>
              <a:rPr lang="nl-BE" sz="1800" dirty="0">
                <a:effectLst/>
                <a:latin typeface="Arial" panose="020B0604020202020204" pitchFamily="34" charset="0"/>
                <a:ea typeface="Arial" panose="020B0604020202020204" pitchFamily="34" charset="0"/>
              </a:rPr>
              <a:t> maar beschrijf gedrag, geen titel. Dus niet bijv. ‘Gedraag je als een senior A+ copywriter’ maar wel bijv. ‘een copywriter die clichés hardop benoemt en geen zin laat staan die hij zelf niet zou zeggen.’</a:t>
            </a: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r>
              <a:rPr lang="nl-BE" sz="1800" dirty="0">
                <a:effectLst/>
                <a:latin typeface="Arial" panose="020B0604020202020204" pitchFamily="34" charset="0"/>
                <a:ea typeface="Arial" panose="020B0604020202020204" pitchFamily="34" charset="0"/>
              </a:rPr>
              <a:t>2. Geef voldoende context (Waar komt je tekst? Wie is je lezer? Wat wil je met je tekst bereiken? Wat is de achtergrond van het project waarin de tekst past? Heb je al een aanzet?...)</a:t>
            </a: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br>
              <a:rPr lang="nl-BE" sz="1800" dirty="0">
                <a:effectLst/>
                <a:latin typeface="Arial" panose="020B0604020202020204" pitchFamily="34" charset="0"/>
                <a:ea typeface="Arial" panose="020B0604020202020204" pitchFamily="34" charset="0"/>
              </a:rPr>
            </a:br>
            <a:endParaRPr lang="nl-BE" dirty="0"/>
          </a:p>
        </p:txBody>
      </p:sp>
    </p:spTree>
    <p:extLst>
      <p:ext uri="{BB962C8B-B14F-4D97-AF65-F5344CB8AC3E}">
        <p14:creationId xmlns:p14="http://schemas.microsoft.com/office/powerpoint/2010/main" val="41538190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5CED4-537E-68AB-01BC-CA4A73C6D39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8EDCB8A-4E34-85DB-2785-8236FAEBB826}"/>
              </a:ext>
            </a:extLst>
          </p:cNvPr>
          <p:cNvSpPr>
            <a:spLocks noGrp="1"/>
          </p:cNvSpPr>
          <p:nvPr>
            <p:ph type="title"/>
          </p:nvPr>
        </p:nvSpPr>
        <p:spPr/>
        <p:txBody>
          <a:bodyPr>
            <a:normAutofit/>
          </a:bodyPr>
          <a:lstStyle/>
          <a:p>
            <a:r>
              <a:rPr lang="nl-BE" sz="3600" dirty="0"/>
              <a:t>Hoe beter AI weet wat je wilt, des te beter de output</a:t>
            </a:r>
          </a:p>
        </p:txBody>
      </p:sp>
      <p:sp>
        <p:nvSpPr>
          <p:cNvPr id="3" name="Tijdelijke aanduiding voor inhoud 2">
            <a:extLst>
              <a:ext uri="{FF2B5EF4-FFF2-40B4-BE49-F238E27FC236}">
                <a16:creationId xmlns:a16="http://schemas.microsoft.com/office/drawing/2014/main" id="{E7AC27B6-D08A-6E68-2400-5E709F695EE5}"/>
              </a:ext>
            </a:extLst>
          </p:cNvPr>
          <p:cNvSpPr>
            <a:spLocks noGrp="1"/>
          </p:cNvSpPr>
          <p:nvPr>
            <p:ph idx="1"/>
          </p:nvPr>
        </p:nvSpPr>
        <p:spPr/>
        <p:txBody>
          <a:bodyPr/>
          <a:lstStyle/>
          <a:p>
            <a:pPr marL="0" indent="0">
              <a:buNone/>
            </a:pPr>
            <a:r>
              <a:rPr lang="nl-BE" sz="1800" dirty="0">
                <a:effectLst/>
                <a:ea typeface="Arial" panose="020B0604020202020204" pitchFamily="34" charset="0"/>
              </a:rPr>
              <a:t>3 tips om daarvoor te zorgen:</a:t>
            </a:r>
            <a:br>
              <a:rPr lang="nl-BE" sz="1800" dirty="0">
                <a:effectLst/>
                <a:ea typeface="Arial" panose="020B0604020202020204" pitchFamily="34" charset="0"/>
              </a:rPr>
            </a:br>
            <a:br>
              <a:rPr lang="nl-BE" sz="1800" dirty="0">
                <a:effectLst/>
                <a:ea typeface="Arial" panose="020B0604020202020204" pitchFamily="34" charset="0"/>
              </a:rPr>
            </a:br>
            <a:r>
              <a:rPr lang="nl-BE" sz="1800" dirty="0">
                <a:effectLst/>
                <a:ea typeface="Arial" panose="020B0604020202020204" pitchFamily="34" charset="0"/>
              </a:rPr>
              <a:t>1. Geef AI een rol (doe aan </a:t>
            </a:r>
            <a:r>
              <a:rPr lang="nl-BE" sz="1800" dirty="0" err="1">
                <a:effectLst/>
                <a:ea typeface="Arial" panose="020B0604020202020204" pitchFamily="34" charset="0"/>
              </a:rPr>
              <a:t>role</a:t>
            </a:r>
            <a:r>
              <a:rPr lang="nl-BE" sz="1800" dirty="0">
                <a:effectLst/>
                <a:ea typeface="Arial" panose="020B0604020202020204" pitchFamily="34" charset="0"/>
              </a:rPr>
              <a:t> </a:t>
            </a:r>
            <a:r>
              <a:rPr lang="nl-BE" sz="1800" dirty="0" err="1">
                <a:effectLst/>
                <a:ea typeface="Arial" panose="020B0604020202020204" pitchFamily="34" charset="0"/>
              </a:rPr>
              <a:t>prompting</a:t>
            </a:r>
            <a:r>
              <a:rPr lang="nl-BE" sz="1800" dirty="0">
                <a:effectLst/>
                <a:ea typeface="Arial" panose="020B0604020202020204" pitchFamily="34" charset="0"/>
              </a:rPr>
              <a:t> maar beschrijf gedrag, geen titel. Dus niet bijv. ‘Gedraag je als een senior A+ copywriter’ maar wel bijv. ‘een copywriter die clichés hardop benoemt en geen zin laat staan die hij zelf niet zou zeggen.’</a:t>
            </a:r>
            <a:br>
              <a:rPr lang="nl-BE" sz="1800" dirty="0">
                <a:effectLst/>
                <a:ea typeface="Arial" panose="020B0604020202020204" pitchFamily="34" charset="0"/>
              </a:rPr>
            </a:br>
            <a:br>
              <a:rPr lang="nl-BE" sz="1800" dirty="0">
                <a:effectLst/>
                <a:ea typeface="Arial" panose="020B0604020202020204" pitchFamily="34" charset="0"/>
              </a:rPr>
            </a:br>
            <a:r>
              <a:rPr lang="nl-BE" sz="1800" dirty="0">
                <a:effectLst/>
                <a:ea typeface="Arial" panose="020B0604020202020204" pitchFamily="34" charset="0"/>
              </a:rPr>
              <a:t>2. Geef voldoende context (Waar komt je tekst? Wie is je lezer? Wat wil je met je tekst bereiken? Wat is de achtergrond van het project waarin de tekst past? Heb je al een aanzet?...)</a:t>
            </a:r>
            <a:br>
              <a:rPr lang="nl-BE" sz="1800" dirty="0">
                <a:effectLst/>
                <a:ea typeface="Arial" panose="020B0604020202020204" pitchFamily="34" charset="0"/>
              </a:rPr>
            </a:br>
            <a:br>
              <a:rPr lang="nl-BE" sz="1800" dirty="0">
                <a:effectLst/>
                <a:ea typeface="Arial" panose="020B0604020202020204" pitchFamily="34" charset="0"/>
              </a:rPr>
            </a:br>
            <a:r>
              <a:rPr lang="nl-BE" sz="1800" dirty="0">
                <a:effectLst/>
                <a:ea typeface="Arial" panose="020B0604020202020204" pitchFamily="34" charset="0"/>
              </a:rPr>
              <a:t>3. Ga echt in gesprek met AI en doe aan ‘</a:t>
            </a:r>
            <a:r>
              <a:rPr lang="nl-BE" sz="1800" dirty="0" err="1">
                <a:effectLst/>
                <a:ea typeface="Arial" panose="020B0604020202020204" pitchFamily="34" charset="0"/>
              </a:rPr>
              <a:t>conversational</a:t>
            </a:r>
            <a:r>
              <a:rPr lang="nl-BE" sz="1800" dirty="0">
                <a:effectLst/>
                <a:ea typeface="Arial" panose="020B0604020202020204" pitchFamily="34" charset="0"/>
              </a:rPr>
              <a:t> </a:t>
            </a:r>
            <a:r>
              <a:rPr lang="nl-BE" sz="1800" dirty="0" err="1">
                <a:effectLst/>
                <a:ea typeface="Arial" panose="020B0604020202020204" pitchFamily="34" charset="0"/>
              </a:rPr>
              <a:t>prompting</a:t>
            </a:r>
            <a:r>
              <a:rPr lang="nl-BE" sz="1800" dirty="0">
                <a:effectLst/>
                <a:ea typeface="Arial" panose="020B0604020202020204" pitchFamily="34" charset="0"/>
              </a:rPr>
              <a:t>’. </a:t>
            </a:r>
            <a:br>
              <a:rPr lang="nl-BE" sz="1800" dirty="0">
                <a:effectLst/>
                <a:latin typeface="Arial" panose="020B0604020202020204" pitchFamily="34" charset="0"/>
                <a:ea typeface="Arial" panose="020B0604020202020204" pitchFamily="34" charset="0"/>
              </a:rPr>
            </a:br>
            <a:endParaRPr lang="nl-BE" dirty="0"/>
          </a:p>
        </p:txBody>
      </p:sp>
    </p:spTree>
    <p:extLst>
      <p:ext uri="{BB962C8B-B14F-4D97-AF65-F5344CB8AC3E}">
        <p14:creationId xmlns:p14="http://schemas.microsoft.com/office/powerpoint/2010/main" val="692358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61F35-18CE-502C-E0D8-63157A7217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AC2813-C54A-4914-521D-53EFD7DF12FA}"/>
              </a:ext>
            </a:extLst>
          </p:cNvPr>
          <p:cNvSpPr>
            <a:spLocks noGrp="1"/>
          </p:cNvSpPr>
          <p:nvPr>
            <p:ph type="title"/>
          </p:nvPr>
        </p:nvSpPr>
        <p:spPr/>
        <p:txBody>
          <a:bodyPr>
            <a:normAutofit/>
          </a:bodyPr>
          <a:lstStyle/>
          <a:p>
            <a:r>
              <a:rPr lang="nl-BE" sz="3600" dirty="0"/>
              <a:t>Geef AI context</a:t>
            </a:r>
          </a:p>
        </p:txBody>
      </p:sp>
      <p:sp>
        <p:nvSpPr>
          <p:cNvPr id="3" name="Tijdelijke aanduiding voor inhoud 2">
            <a:extLst>
              <a:ext uri="{FF2B5EF4-FFF2-40B4-BE49-F238E27FC236}">
                <a16:creationId xmlns:a16="http://schemas.microsoft.com/office/drawing/2014/main" id="{89D1A6AD-AA93-B17C-C029-0FB7FC605A10}"/>
              </a:ext>
            </a:extLst>
          </p:cNvPr>
          <p:cNvSpPr>
            <a:spLocks noGrp="1"/>
          </p:cNvSpPr>
          <p:nvPr>
            <p:ph idx="1"/>
          </p:nvPr>
        </p:nvSpPr>
        <p:spPr/>
        <p:txBody>
          <a:bodyPr>
            <a:normAutofit lnSpcReduction="10000"/>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800" b="0" i="0" u="none" strike="noStrike" cap="none" normalizeH="0" baseline="0" dirty="0">
                <a:ln>
                  <a:noFill/>
                </a:ln>
                <a:solidFill>
                  <a:schemeClr val="tx1"/>
                </a:solidFill>
                <a:effectLst/>
                <a:latin typeface="Arial" panose="020B0604020202020204" pitchFamily="34" charset="0"/>
              </a:rPr>
              <a:t>De kale versie is:</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800" b="0" i="0" u="none" strike="noStrike" cap="none" normalizeH="0" baseline="0" dirty="0">
                <a:ln>
                  <a:noFill/>
                </a:ln>
                <a:solidFill>
                  <a:schemeClr val="tx1"/>
                </a:solidFill>
                <a:effectLst/>
                <a:latin typeface="Arial" panose="020B0604020202020204" pitchFamily="34" charset="0"/>
              </a:rPr>
              <a:t>“Geef me 10 ideeën voor een post over mijn best verkopende product.”</a:t>
            </a:r>
            <a:br>
              <a:rPr kumimoji="0" lang="nl-BE" altLang="nl-BE" sz="1800" b="0" i="0" u="none" strike="noStrike" cap="none" normalizeH="0" baseline="0" dirty="0">
                <a:ln>
                  <a:noFill/>
                </a:ln>
                <a:solidFill>
                  <a:schemeClr val="tx1"/>
                </a:solidFill>
                <a:effectLst/>
                <a:latin typeface="Arial" panose="020B0604020202020204" pitchFamily="34" charset="0"/>
              </a:rPr>
            </a:br>
            <a:endParaRPr kumimoji="0" lang="nl-BE" altLang="nl-B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800" b="0" i="0" u="none" strike="noStrike" cap="none" normalizeH="0" baseline="0" dirty="0">
                <a:ln>
                  <a:noFill/>
                </a:ln>
                <a:solidFill>
                  <a:schemeClr val="tx1"/>
                </a:solidFill>
                <a:effectLst/>
                <a:latin typeface="Arial" panose="020B0604020202020204" pitchFamily="34" charset="0"/>
              </a:rPr>
              <a:t>De betere versie (*) bevat veel meer bruikbare informatie:</a:t>
            </a:r>
            <a:br>
              <a:rPr kumimoji="0" lang="nl-BE" altLang="nl-BE" sz="1800" b="0" i="0" u="none" strike="noStrike" cap="none" normalizeH="0" baseline="0" dirty="0">
                <a:ln>
                  <a:noFill/>
                </a:ln>
                <a:solidFill>
                  <a:schemeClr val="tx1"/>
                </a:solidFill>
                <a:effectLst/>
                <a:latin typeface="Arial" panose="020B0604020202020204" pitchFamily="34" charset="0"/>
              </a:rPr>
            </a:br>
            <a:endParaRPr kumimoji="0" lang="nl-BE" altLang="nl-B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BE" altLang="nl-BE" sz="1800" b="0" i="0" u="none" strike="noStrike" cap="none" normalizeH="0" baseline="0" dirty="0">
                <a:ln>
                  <a:noFill/>
                </a:ln>
                <a:solidFill>
                  <a:schemeClr val="tx1"/>
                </a:solidFill>
                <a:effectLst/>
                <a:latin typeface="Arial" panose="020B0604020202020204" pitchFamily="34" charset="0"/>
              </a:rPr>
              <a:t>wat je probeert te maken: een reeks </a:t>
            </a:r>
            <a:r>
              <a:rPr kumimoji="0" lang="nl-BE" altLang="nl-BE" sz="1800" b="0" i="0" u="none" strike="noStrike" cap="none" normalizeH="0" baseline="0" dirty="0" err="1">
                <a:ln>
                  <a:noFill/>
                </a:ln>
                <a:solidFill>
                  <a:schemeClr val="tx1"/>
                </a:solidFill>
                <a:effectLst/>
                <a:latin typeface="Arial" panose="020B0604020202020204" pitchFamily="34" charset="0"/>
              </a:rPr>
              <a:t>social</a:t>
            </a:r>
            <a:r>
              <a:rPr kumimoji="0" lang="nl-BE" altLang="nl-BE" sz="1800" b="0" i="0" u="none" strike="noStrike" cap="none" normalizeH="0" baseline="0" dirty="0">
                <a:ln>
                  <a:noFill/>
                </a:ln>
                <a:solidFill>
                  <a:schemeClr val="tx1"/>
                </a:solidFill>
                <a:effectLst/>
                <a:latin typeface="Arial" panose="020B0604020202020204" pitchFamily="34" charset="0"/>
              </a:rPr>
              <a:t> </a:t>
            </a:r>
            <a:r>
              <a:rPr kumimoji="0" lang="nl-BE" altLang="nl-BE" sz="1800" b="0" i="0" u="none" strike="noStrike" cap="none" normalizeH="0" baseline="0" dirty="0" err="1">
                <a:ln>
                  <a:noFill/>
                </a:ln>
                <a:solidFill>
                  <a:schemeClr val="tx1"/>
                </a:solidFill>
                <a:effectLst/>
                <a:latin typeface="Arial" panose="020B0604020202020204" pitchFamily="34" charset="0"/>
              </a:rPr>
              <a:t>posts</a:t>
            </a:r>
            <a:r>
              <a:rPr kumimoji="0" lang="nl-BE" altLang="nl-BE"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BE" altLang="nl-BE" sz="1800" b="0" i="0" u="none" strike="noStrike" cap="none" normalizeH="0" baseline="0" dirty="0">
                <a:ln>
                  <a:noFill/>
                </a:ln>
                <a:solidFill>
                  <a:schemeClr val="tx1"/>
                </a:solidFill>
                <a:effectLst/>
                <a:latin typeface="Arial" panose="020B0604020202020204" pitchFamily="34" charset="0"/>
              </a:rPr>
              <a:t>waarover: je best verkopende product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BE" altLang="nl-BE" sz="1800" b="0" i="0" u="none" strike="noStrike" cap="none" normalizeH="0" baseline="0" dirty="0">
                <a:ln>
                  <a:noFill/>
                </a:ln>
                <a:solidFill>
                  <a:schemeClr val="tx1"/>
                </a:solidFill>
                <a:effectLst/>
                <a:latin typeface="Arial" panose="020B0604020202020204" pitchFamily="34" charset="0"/>
              </a:rPr>
              <a:t>welk effect je wilt: “dit is precies wat ik nodig heb”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BE" altLang="nl-BE" sz="1800" b="0" i="0" u="none" strike="noStrike" cap="none" normalizeH="0" baseline="0" dirty="0">
                <a:ln>
                  <a:noFill/>
                </a:ln>
                <a:solidFill>
                  <a:schemeClr val="tx1"/>
                </a:solidFill>
                <a:effectLst/>
                <a:latin typeface="Arial" panose="020B0604020202020204" pitchFamily="34" charset="0"/>
              </a:rPr>
              <a:t>wat je wilt vermijden: opdringerigheid en clichés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BE" altLang="nl-BE" sz="1800" b="0" i="0" u="none" strike="noStrike" cap="none" normalizeH="0" baseline="0" dirty="0">
                <a:ln>
                  <a:noFill/>
                </a:ln>
                <a:solidFill>
                  <a:schemeClr val="tx1"/>
                </a:solidFill>
                <a:effectLst/>
                <a:latin typeface="Arial" panose="020B0604020202020204" pitchFamily="34" charset="0"/>
              </a:rPr>
              <a:t>wie je publiek is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BE" altLang="nl-BE" sz="1800" b="0" i="0" u="none" strike="noStrike" cap="none" normalizeH="0" baseline="0" dirty="0">
                <a:ln>
                  <a:noFill/>
                </a:ln>
                <a:solidFill>
                  <a:schemeClr val="tx1"/>
                </a:solidFill>
                <a:effectLst/>
                <a:latin typeface="Arial" panose="020B0604020202020204" pitchFamily="34" charset="0"/>
              </a:rPr>
              <a:t>welk soort output je zoekt: invalshoeken die rauw en overtuigend voelen</a:t>
            </a:r>
            <a:br>
              <a:rPr kumimoji="0" lang="nl-BE" altLang="nl-BE" sz="1800" b="0" i="0" u="none" strike="noStrike" cap="none" normalizeH="0" baseline="0" dirty="0">
                <a:ln>
                  <a:noFill/>
                </a:ln>
                <a:solidFill>
                  <a:schemeClr val="tx1"/>
                </a:solidFill>
                <a:effectLst/>
                <a:latin typeface="Arial" panose="020B0604020202020204" pitchFamily="34" charset="0"/>
              </a:rPr>
            </a:br>
            <a:br>
              <a:rPr kumimoji="0" lang="nl-BE" altLang="nl-BE" sz="1800" b="0" i="0" u="none" strike="noStrike" cap="none" normalizeH="0" baseline="0" dirty="0">
                <a:ln>
                  <a:noFill/>
                </a:ln>
                <a:solidFill>
                  <a:schemeClr val="tx1"/>
                </a:solidFill>
                <a:effectLst/>
                <a:latin typeface="Arial" panose="020B0604020202020204" pitchFamily="34" charset="0"/>
              </a:rPr>
            </a:br>
            <a:br>
              <a:rPr kumimoji="0" lang="nl-BE" altLang="nl-BE" sz="1800" b="0" i="0" u="none" strike="noStrike" cap="none" normalizeH="0" baseline="0" dirty="0">
                <a:ln>
                  <a:noFill/>
                </a:ln>
                <a:solidFill>
                  <a:schemeClr val="tx1"/>
                </a:solidFill>
                <a:effectLst/>
                <a:latin typeface="Arial" panose="020B0604020202020204" pitchFamily="34" charset="0"/>
              </a:rPr>
            </a:br>
            <a:r>
              <a:rPr kumimoji="0" lang="nl-BE" altLang="nl-BE" sz="1800" b="0" i="0" u="none" strike="noStrike" cap="none" normalizeH="0" baseline="0" dirty="0">
                <a:ln>
                  <a:noFill/>
                </a:ln>
                <a:solidFill>
                  <a:schemeClr val="tx1"/>
                </a:solidFill>
                <a:effectLst/>
                <a:latin typeface="Arial" panose="020B0604020202020204" pitchFamily="34" charset="0"/>
              </a:rPr>
              <a:t>(*) Zie volgende slide </a:t>
            </a:r>
            <a:br>
              <a:rPr kumimoji="0" lang="nl-BE" altLang="nl-BE" sz="1800" b="0" i="0" u="none" strike="noStrike" cap="none" normalizeH="0" baseline="0" dirty="0">
                <a:ln>
                  <a:noFill/>
                </a:ln>
                <a:solidFill>
                  <a:schemeClr val="tx1"/>
                </a:solidFill>
                <a:effectLst/>
                <a:latin typeface="Arial" panose="020B0604020202020204" pitchFamily="34" charset="0"/>
              </a:rPr>
            </a:br>
            <a:br>
              <a:rPr lang="nl-BE" sz="1800" dirty="0">
                <a:effectLst/>
                <a:latin typeface="Arial" panose="020B0604020202020204" pitchFamily="34" charset="0"/>
                <a:ea typeface="Arial" panose="020B0604020202020204" pitchFamily="34" charset="0"/>
              </a:rPr>
            </a:br>
            <a:endParaRPr lang="nl-BE" dirty="0"/>
          </a:p>
        </p:txBody>
      </p:sp>
    </p:spTree>
    <p:extLst>
      <p:ext uri="{BB962C8B-B14F-4D97-AF65-F5344CB8AC3E}">
        <p14:creationId xmlns:p14="http://schemas.microsoft.com/office/powerpoint/2010/main" val="30749852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3687B-ADE0-A5AD-8BA6-17143F8D1CF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5180F10-2681-1D83-C357-5525FB63A277}"/>
              </a:ext>
            </a:extLst>
          </p:cNvPr>
          <p:cNvSpPr>
            <a:spLocks noGrp="1"/>
          </p:cNvSpPr>
          <p:nvPr>
            <p:ph type="title"/>
          </p:nvPr>
        </p:nvSpPr>
        <p:spPr/>
        <p:txBody>
          <a:bodyPr>
            <a:normAutofit/>
          </a:bodyPr>
          <a:lstStyle/>
          <a:p>
            <a:r>
              <a:rPr lang="nl-BE" sz="3600" dirty="0"/>
              <a:t>Geef AI context</a:t>
            </a:r>
          </a:p>
        </p:txBody>
      </p:sp>
      <p:sp>
        <p:nvSpPr>
          <p:cNvPr id="3" name="Tijdelijke aanduiding voor inhoud 2">
            <a:extLst>
              <a:ext uri="{FF2B5EF4-FFF2-40B4-BE49-F238E27FC236}">
                <a16:creationId xmlns:a16="http://schemas.microsoft.com/office/drawing/2014/main" id="{BD318B0C-0BC7-0C95-6A2A-1F183E8C4E02}"/>
              </a:ext>
            </a:extLst>
          </p:cNvPr>
          <p:cNvSpPr>
            <a:spLocks noGrp="1"/>
          </p:cNvSpPr>
          <p:nvPr>
            <p:ph idx="1"/>
          </p:nvPr>
        </p:nvSpPr>
        <p:spPr/>
        <p:txBody>
          <a:bodyPr>
            <a:normAutofit lnSpcReduction="10000"/>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800" b="0" i="0" u="none" strike="noStrike" cap="none" normalizeH="0" baseline="0" dirty="0">
                <a:ln>
                  <a:noFill/>
                </a:ln>
                <a:solidFill>
                  <a:schemeClr val="tx1"/>
                </a:solidFill>
                <a:effectLst/>
                <a:latin typeface="Arial" panose="020B0604020202020204" pitchFamily="34" charset="0"/>
              </a:rPr>
              <a:t>De kale versie is: “Geef me 10 ideeën voor een post over mijn best verkopende product.”</a:t>
            </a:r>
            <a:br>
              <a:rPr kumimoji="0" lang="nl-BE" altLang="nl-BE" sz="1800" b="0" i="0" u="none" strike="noStrike" cap="none" normalizeH="0" baseline="0" dirty="0">
                <a:ln>
                  <a:noFill/>
                </a:ln>
                <a:solidFill>
                  <a:schemeClr val="tx1"/>
                </a:solidFill>
                <a:effectLst/>
                <a:latin typeface="Arial" panose="020B0604020202020204" pitchFamily="34" charset="0"/>
              </a:rPr>
            </a:br>
            <a:endParaRPr kumimoji="0" lang="nl-BE" altLang="nl-B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800" b="0" i="0" u="none" strike="noStrike" cap="none" normalizeH="0" baseline="0" dirty="0">
                <a:ln>
                  <a:noFill/>
                </a:ln>
                <a:solidFill>
                  <a:schemeClr val="tx1"/>
                </a:solidFill>
                <a:effectLst/>
                <a:latin typeface="Arial" panose="020B0604020202020204" pitchFamily="34" charset="0"/>
              </a:rPr>
              <a:t>De betere versie: </a:t>
            </a:r>
            <a:br>
              <a:rPr kumimoji="0" lang="nl-BE" altLang="nl-BE" sz="1800" b="0" i="0" u="none" strike="noStrike" cap="none" normalizeH="0" baseline="0" dirty="0">
                <a:ln>
                  <a:noFill/>
                </a:ln>
                <a:solidFill>
                  <a:schemeClr val="tx1"/>
                </a:solidFill>
                <a:effectLst/>
                <a:latin typeface="Arial" panose="020B0604020202020204" pitchFamily="34" charset="0"/>
              </a:rPr>
            </a:br>
            <a:br>
              <a:rPr kumimoji="0" lang="nl-BE" altLang="nl-BE" sz="1800" b="0" i="0" u="none" strike="noStrike" cap="none" normalizeH="0" baseline="0" dirty="0">
                <a:ln>
                  <a:noFill/>
                </a:ln>
                <a:solidFill>
                  <a:schemeClr val="tx1"/>
                </a:solidFill>
                <a:effectLst/>
                <a:latin typeface="Arial" panose="020B0604020202020204" pitchFamily="34" charset="0"/>
              </a:rPr>
            </a:br>
            <a:r>
              <a:rPr kumimoji="0" lang="nl-BE" altLang="nl-BE" sz="1800" b="0" i="0" u="none" strike="noStrike" cap="none" normalizeH="0" baseline="0" dirty="0">
                <a:ln>
                  <a:noFill/>
                </a:ln>
                <a:solidFill>
                  <a:schemeClr val="tx1"/>
                </a:solidFill>
                <a:effectLst/>
                <a:latin typeface="Arial" panose="020B0604020202020204" pitchFamily="34" charset="0"/>
              </a:rPr>
              <a:t>“</a:t>
            </a:r>
            <a:r>
              <a:rPr lang="nl-NL" dirty="0"/>
              <a:t>Ik wil </a:t>
            </a:r>
            <a:r>
              <a:rPr lang="nl-NL" dirty="0" err="1"/>
              <a:t>posts</a:t>
            </a:r>
            <a:r>
              <a:rPr lang="nl-NL" dirty="0"/>
              <a:t> maken over mijn bestseller: [product]. Alleen wil ik niet schrijven: “populair”, “must-have” of “onze favoriet”, want dat klinkt alsof ik mensen probeer te overtuigen. Mijn klanten kopen dit vooral omdat [probleem/verlangen/situatie]. Help me 10 invalshoeken vinden die laten zien waarom dit product vaak gekozen wordt, zonder het letterlijk te bewijzen of op te hemelen. Ik wil dat de lezer herkenning voelt bij mijn </a:t>
            </a:r>
            <a:r>
              <a:rPr lang="nl-NL" dirty="0" err="1"/>
              <a:t>posts</a:t>
            </a:r>
            <a:r>
              <a:rPr lang="nl-NL" dirty="0"/>
              <a:t>, niet dat hij voorbij </a:t>
            </a:r>
            <a:r>
              <a:rPr lang="nl-NL" dirty="0" err="1"/>
              <a:t>scrollt</a:t>
            </a:r>
            <a:r>
              <a:rPr lang="nl-NL" dirty="0"/>
              <a:t> omdat het </a:t>
            </a:r>
            <a:r>
              <a:rPr lang="nl-NL"/>
              <a:t>voelt als </a:t>
            </a:r>
            <a:r>
              <a:rPr lang="nl-NL" dirty="0"/>
              <a:t>reclame.”</a:t>
            </a:r>
            <a:endParaRPr lang="nl-BE" dirty="0"/>
          </a:p>
        </p:txBody>
      </p:sp>
    </p:spTree>
    <p:extLst>
      <p:ext uri="{BB962C8B-B14F-4D97-AF65-F5344CB8AC3E}">
        <p14:creationId xmlns:p14="http://schemas.microsoft.com/office/powerpoint/2010/main" val="7700386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C5E22-E9D4-3742-BEFD-B83534597FD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8C41550-73A2-9C37-4DFE-666A718A37AD}"/>
              </a:ext>
            </a:extLst>
          </p:cNvPr>
          <p:cNvSpPr>
            <a:spLocks noGrp="1"/>
          </p:cNvSpPr>
          <p:nvPr>
            <p:ph type="title"/>
          </p:nvPr>
        </p:nvSpPr>
        <p:spPr/>
        <p:txBody>
          <a:bodyPr>
            <a:normAutofit/>
          </a:bodyPr>
          <a:lstStyle/>
          <a:p>
            <a:r>
              <a:rPr lang="nl-BE" sz="3600" dirty="0"/>
              <a:t>Ga in gesprek met AI</a:t>
            </a:r>
          </a:p>
        </p:txBody>
      </p:sp>
      <p:sp>
        <p:nvSpPr>
          <p:cNvPr id="3" name="Tijdelijke aanduiding voor inhoud 2">
            <a:extLst>
              <a:ext uri="{FF2B5EF4-FFF2-40B4-BE49-F238E27FC236}">
                <a16:creationId xmlns:a16="http://schemas.microsoft.com/office/drawing/2014/main" id="{6A8FD1AC-9759-2F79-43C5-521983D1D6F6}"/>
              </a:ext>
            </a:extLst>
          </p:cNvPr>
          <p:cNvSpPr>
            <a:spLocks noGrp="1"/>
          </p:cNvSpPr>
          <p:nvPr>
            <p:ph idx="1"/>
          </p:nvPr>
        </p:nvSpPr>
        <p:spPr/>
        <p:txBody>
          <a:bodyPr/>
          <a:lstStyle/>
          <a:p>
            <a:pPr marL="0" indent="0">
              <a:buNone/>
            </a:pPr>
            <a:r>
              <a:rPr lang="nl-BE" sz="1800" dirty="0">
                <a:effectLst/>
                <a:ea typeface="Arial" panose="020B0604020202020204" pitchFamily="34" charset="0"/>
              </a:rPr>
              <a:t>De meeste mensen gebruiken AI alsof het een machine is, terwijl </a:t>
            </a:r>
            <a:r>
              <a:rPr lang="nl-BE" sz="1800" dirty="0" err="1">
                <a:effectLst/>
                <a:ea typeface="Arial" panose="020B0604020202020204" pitchFamily="34" charset="0"/>
              </a:rPr>
              <a:t>ChatGPT</a:t>
            </a:r>
            <a:r>
              <a:rPr lang="nl-BE" sz="1800" dirty="0">
                <a:effectLst/>
                <a:ea typeface="Arial" panose="020B0604020202020204" pitchFamily="34" charset="0"/>
              </a:rPr>
              <a:t> / Claude / Gemini / </a:t>
            </a:r>
            <a:r>
              <a:rPr lang="nl-BE" sz="1800" dirty="0" err="1">
                <a:effectLst/>
                <a:ea typeface="Arial" panose="020B0604020202020204" pitchFamily="34" charset="0"/>
              </a:rPr>
              <a:t>Perplexity</a:t>
            </a:r>
            <a:r>
              <a:rPr lang="nl-BE" sz="1800" dirty="0">
                <a:effectLst/>
                <a:ea typeface="Arial" panose="020B0604020202020204" pitchFamily="34" charset="0"/>
              </a:rPr>
              <a:t> /… pas tot leven komen wanneer we ons als mens durven gedragen in een gesprek. </a:t>
            </a:r>
            <a:br>
              <a:rPr lang="nl-BE" sz="1800" dirty="0">
                <a:effectLst/>
                <a:ea typeface="Arial" panose="020B0604020202020204" pitchFamily="34" charset="0"/>
              </a:rPr>
            </a:br>
            <a:br>
              <a:rPr lang="nl-BE" sz="1800" dirty="0">
                <a:effectLst/>
                <a:ea typeface="Arial" panose="020B0604020202020204" pitchFamily="34" charset="0"/>
              </a:rPr>
            </a:br>
            <a:r>
              <a:rPr lang="nl-BE" sz="1800" dirty="0">
                <a:effectLst/>
                <a:ea typeface="Arial" panose="020B0604020202020204" pitchFamily="34" charset="0"/>
              </a:rPr>
              <a:t>Je prompt hoeft niet perfect te zijn. Vraag bijvoorbeeld gerust: "Ik weet niet wat ik moet vragen. Ik weet alleen dat ik gefrustreerd ben omdat ___."</a:t>
            </a:r>
            <a:br>
              <a:rPr lang="nl-BE" sz="1800" dirty="0">
                <a:effectLst/>
                <a:ea typeface="Arial" panose="020B0604020202020204" pitchFamily="34" charset="0"/>
              </a:rPr>
            </a:br>
            <a:br>
              <a:rPr lang="nl-BE" sz="1800" dirty="0">
                <a:effectLst/>
                <a:latin typeface="Arial" panose="020B0604020202020204" pitchFamily="34" charset="0"/>
                <a:ea typeface="Arial" panose="020B0604020202020204" pitchFamily="34" charset="0"/>
              </a:rPr>
            </a:br>
            <a:endParaRPr lang="nl-BE" dirty="0"/>
          </a:p>
        </p:txBody>
      </p:sp>
    </p:spTree>
    <p:extLst>
      <p:ext uri="{BB962C8B-B14F-4D97-AF65-F5344CB8AC3E}">
        <p14:creationId xmlns:p14="http://schemas.microsoft.com/office/powerpoint/2010/main" val="1510116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DC630-23C1-B86C-9C6B-6178ABAE678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045F50E-F2D8-CD35-BE55-CAEAAE21EACA}"/>
              </a:ext>
            </a:extLst>
          </p:cNvPr>
          <p:cNvSpPr>
            <a:spLocks noGrp="1"/>
          </p:cNvSpPr>
          <p:nvPr>
            <p:ph type="title"/>
          </p:nvPr>
        </p:nvSpPr>
        <p:spPr/>
        <p:txBody>
          <a:bodyPr/>
          <a:lstStyle/>
          <a:p>
            <a:r>
              <a:rPr lang="nl-BE" dirty="0"/>
              <a:t>WK-prompt</a:t>
            </a:r>
          </a:p>
        </p:txBody>
      </p:sp>
      <p:sp>
        <p:nvSpPr>
          <p:cNvPr id="3" name="Tijdelijke aanduiding voor inhoud 2">
            <a:extLst>
              <a:ext uri="{FF2B5EF4-FFF2-40B4-BE49-F238E27FC236}">
                <a16:creationId xmlns:a16="http://schemas.microsoft.com/office/drawing/2014/main" id="{57A40143-2B67-AB70-6B2A-DD0C776C7F5C}"/>
              </a:ext>
            </a:extLst>
          </p:cNvPr>
          <p:cNvSpPr>
            <a:spLocks noGrp="1"/>
          </p:cNvSpPr>
          <p:nvPr>
            <p:ph idx="1"/>
          </p:nvPr>
        </p:nvSpPr>
        <p:spPr/>
        <p:txBody>
          <a:bodyPr>
            <a:normAutofit fontScale="85000" lnSpcReduction="20000"/>
          </a:bodyPr>
          <a:lstStyle/>
          <a:p>
            <a:pPr marL="0" indent="0">
              <a:buNone/>
            </a:pPr>
            <a:r>
              <a:rPr lang="nl-BE" dirty="0" err="1"/>
              <a:t>Epic</a:t>
            </a:r>
            <a:r>
              <a:rPr lang="nl-BE" dirty="0"/>
              <a:t> </a:t>
            </a:r>
            <a:r>
              <a:rPr lang="nl-BE" dirty="0" err="1"/>
              <a:t>cinematic</a:t>
            </a:r>
            <a:r>
              <a:rPr lang="nl-BE" dirty="0"/>
              <a:t> </a:t>
            </a:r>
            <a:r>
              <a:rPr lang="nl-BE" dirty="0" err="1"/>
              <a:t>hero</a:t>
            </a:r>
            <a:r>
              <a:rPr lang="nl-BE" dirty="0"/>
              <a:t> shot, picture the person in the attachment, </a:t>
            </a:r>
            <a:r>
              <a:rPr lang="nl-BE" dirty="0" err="1"/>
              <a:t>wide</a:t>
            </a:r>
            <a:r>
              <a:rPr lang="nl-BE" dirty="0"/>
              <a:t> open </a:t>
            </a:r>
            <a:r>
              <a:rPr lang="nl-BE" dirty="0" err="1"/>
              <a:t>mouth</a:t>
            </a:r>
            <a:r>
              <a:rPr lang="nl-BE" dirty="0"/>
              <a:t> </a:t>
            </a:r>
            <a:r>
              <a:rPr lang="nl-BE" dirty="0" err="1"/>
              <a:t>screaming</a:t>
            </a:r>
            <a:r>
              <a:rPr lang="nl-BE" dirty="0"/>
              <a:t> in </a:t>
            </a:r>
            <a:r>
              <a:rPr lang="nl-BE" dirty="0" err="1"/>
              <a:t>joy</a:t>
            </a:r>
            <a:r>
              <a:rPr lang="nl-BE" dirty="0"/>
              <a:t>, </a:t>
            </a:r>
            <a:r>
              <a:rPr lang="nl-BE" dirty="0" err="1"/>
              <a:t>athletic</a:t>
            </a:r>
            <a:r>
              <a:rPr lang="nl-BE" dirty="0"/>
              <a:t> </a:t>
            </a:r>
            <a:r>
              <a:rPr lang="nl-BE" dirty="0" err="1"/>
              <a:t>build</a:t>
            </a:r>
            <a:r>
              <a:rPr lang="nl-BE" dirty="0"/>
              <a:t> standing at the center of a </a:t>
            </a:r>
            <a:r>
              <a:rPr lang="nl-BE" dirty="0" err="1"/>
              <a:t>legendary</a:t>
            </a:r>
            <a:r>
              <a:rPr lang="nl-BE" dirty="0"/>
              <a:t> </a:t>
            </a:r>
            <a:r>
              <a:rPr lang="nl-BE" dirty="0" err="1"/>
              <a:t>football</a:t>
            </a:r>
            <a:r>
              <a:rPr lang="nl-BE" dirty="0"/>
              <a:t> stadium at </a:t>
            </a:r>
            <a:r>
              <a:rPr lang="nl-BE" dirty="0" err="1"/>
              <a:t>night</a:t>
            </a:r>
            <a:r>
              <a:rPr lang="nl-BE" dirty="0"/>
              <a:t> holding the FIFA World Cup </a:t>
            </a:r>
            <a:r>
              <a:rPr lang="nl-BE" dirty="0" err="1"/>
              <a:t>trophy</a:t>
            </a:r>
            <a:r>
              <a:rPr lang="nl-BE" dirty="0"/>
              <a:t> high </a:t>
            </a:r>
            <a:r>
              <a:rPr lang="nl-BE" dirty="0" err="1"/>
              <a:t>above</a:t>
            </a:r>
            <a:r>
              <a:rPr lang="nl-BE" dirty="0"/>
              <a:t> the </a:t>
            </a:r>
            <a:r>
              <a:rPr lang="nl-BE" dirty="0" err="1"/>
              <a:t>head</a:t>
            </a:r>
            <a:r>
              <a:rPr lang="nl-BE" dirty="0"/>
              <a:t> </a:t>
            </a:r>
            <a:r>
              <a:rPr lang="nl-BE" dirty="0" err="1"/>
              <a:t>with</a:t>
            </a:r>
            <a:r>
              <a:rPr lang="nl-BE" dirty="0"/>
              <a:t> </a:t>
            </a:r>
            <a:r>
              <a:rPr lang="nl-BE" dirty="0" err="1"/>
              <a:t>both</a:t>
            </a:r>
            <a:r>
              <a:rPr lang="nl-BE" dirty="0"/>
              <a:t> hands, </a:t>
            </a:r>
            <a:r>
              <a:rPr lang="nl-BE" dirty="0" err="1"/>
              <a:t>emotional</a:t>
            </a:r>
            <a:r>
              <a:rPr lang="nl-BE" dirty="0"/>
              <a:t> </a:t>
            </a:r>
            <a:r>
              <a:rPr lang="nl-BE" dirty="0" err="1"/>
              <a:t>victorious</a:t>
            </a:r>
            <a:r>
              <a:rPr lang="nl-BE" dirty="0"/>
              <a:t> </a:t>
            </a:r>
            <a:r>
              <a:rPr lang="nl-BE" dirty="0" err="1"/>
              <a:t>posture</a:t>
            </a:r>
            <a:r>
              <a:rPr lang="nl-BE" dirty="0"/>
              <a:t>, </a:t>
            </a:r>
            <a:r>
              <a:rPr lang="nl-BE" dirty="0" err="1"/>
              <a:t>rain</a:t>
            </a:r>
            <a:r>
              <a:rPr lang="nl-BE" dirty="0"/>
              <a:t> </a:t>
            </a:r>
            <a:r>
              <a:rPr lang="nl-BE" dirty="0" err="1"/>
              <a:t>falling</a:t>
            </a:r>
            <a:r>
              <a:rPr lang="nl-BE" dirty="0"/>
              <a:t> </a:t>
            </a:r>
            <a:r>
              <a:rPr lang="nl-BE" dirty="0" err="1"/>
              <a:t>dramatically</a:t>
            </a:r>
            <a:r>
              <a:rPr lang="nl-BE" dirty="0"/>
              <a:t> </a:t>
            </a:r>
            <a:r>
              <a:rPr lang="nl-BE" dirty="0" err="1"/>
              <a:t>under</a:t>
            </a:r>
            <a:r>
              <a:rPr lang="nl-BE" dirty="0"/>
              <a:t> stadium </a:t>
            </a:r>
            <a:r>
              <a:rPr lang="nl-BE" dirty="0" err="1"/>
              <a:t>floodlights</a:t>
            </a:r>
            <a:r>
              <a:rPr lang="nl-BE" dirty="0"/>
              <a:t>, </a:t>
            </a:r>
            <a:r>
              <a:rPr lang="nl-BE" dirty="0" err="1"/>
              <a:t>dark</a:t>
            </a:r>
            <a:r>
              <a:rPr lang="nl-BE" dirty="0"/>
              <a:t> red Portugal </a:t>
            </a:r>
            <a:r>
              <a:rPr lang="nl-BE" dirty="0" err="1"/>
              <a:t>national</a:t>
            </a:r>
            <a:r>
              <a:rPr lang="nl-BE" dirty="0"/>
              <a:t> team jersey </a:t>
            </a:r>
            <a:r>
              <a:rPr lang="nl-BE" dirty="0" err="1"/>
              <a:t>number</a:t>
            </a:r>
            <a:r>
              <a:rPr lang="nl-BE" dirty="0"/>
              <a:t> 7 </a:t>
            </a:r>
            <a:r>
              <a:rPr lang="nl-BE" dirty="0" err="1"/>
              <a:t>soaked</a:t>
            </a:r>
            <a:r>
              <a:rPr lang="nl-BE" dirty="0"/>
              <a:t> </a:t>
            </a:r>
            <a:r>
              <a:rPr lang="nl-BE" dirty="0" err="1"/>
              <a:t>with</a:t>
            </a:r>
            <a:r>
              <a:rPr lang="nl-BE" dirty="0"/>
              <a:t> </a:t>
            </a:r>
            <a:r>
              <a:rPr lang="nl-BE" dirty="0" err="1"/>
              <a:t>rain</a:t>
            </a:r>
            <a:r>
              <a:rPr lang="nl-BE" dirty="0"/>
              <a:t> </a:t>
            </a:r>
            <a:r>
              <a:rPr lang="nl-BE" dirty="0" err="1"/>
              <a:t>droplets</a:t>
            </a:r>
            <a:r>
              <a:rPr lang="nl-BE" dirty="0"/>
              <a:t>, golden </a:t>
            </a:r>
            <a:r>
              <a:rPr lang="nl-BE" dirty="0" err="1"/>
              <a:t>reflections</a:t>
            </a:r>
            <a:r>
              <a:rPr lang="nl-BE" dirty="0"/>
              <a:t> </a:t>
            </a:r>
            <a:r>
              <a:rPr lang="nl-BE" dirty="0" err="1"/>
              <a:t>bouncing</a:t>
            </a:r>
            <a:r>
              <a:rPr lang="nl-BE" dirty="0"/>
              <a:t> from the </a:t>
            </a:r>
            <a:r>
              <a:rPr lang="nl-BE" dirty="0" err="1"/>
              <a:t>trophy</a:t>
            </a:r>
            <a:r>
              <a:rPr lang="nl-BE" dirty="0"/>
              <a:t> </a:t>
            </a:r>
            <a:r>
              <a:rPr lang="nl-BE" dirty="0" err="1"/>
              <a:t>onto</a:t>
            </a:r>
            <a:r>
              <a:rPr lang="nl-BE" dirty="0"/>
              <a:t> the face, </a:t>
            </a:r>
            <a:r>
              <a:rPr lang="nl-BE" dirty="0" err="1"/>
              <a:t>crowd</a:t>
            </a:r>
            <a:r>
              <a:rPr lang="nl-BE" dirty="0"/>
              <a:t> and </a:t>
            </a:r>
            <a:r>
              <a:rPr lang="nl-BE" dirty="0" err="1"/>
              <a:t>smiling</a:t>
            </a:r>
            <a:r>
              <a:rPr lang="nl-BE" dirty="0"/>
              <a:t> </a:t>
            </a:r>
            <a:r>
              <a:rPr lang="nl-BE" dirty="0" err="1"/>
              <a:t>teammates</a:t>
            </a:r>
            <a:r>
              <a:rPr lang="nl-BE" dirty="0"/>
              <a:t> </a:t>
            </a:r>
            <a:r>
              <a:rPr lang="nl-BE" dirty="0" err="1"/>
              <a:t>including</a:t>
            </a:r>
            <a:r>
              <a:rPr lang="nl-BE" dirty="0"/>
              <a:t> Cristiano Ronaldo </a:t>
            </a:r>
            <a:r>
              <a:rPr lang="nl-BE" dirty="0" err="1"/>
              <a:t>blurred</a:t>
            </a:r>
            <a:r>
              <a:rPr lang="nl-BE" dirty="0"/>
              <a:t> in the background, </a:t>
            </a:r>
            <a:r>
              <a:rPr lang="nl-BE" dirty="0" err="1"/>
              <a:t>cinematic</a:t>
            </a:r>
            <a:r>
              <a:rPr lang="nl-BE" dirty="0"/>
              <a:t> </a:t>
            </a:r>
            <a:r>
              <a:rPr lang="nl-BE" dirty="0" err="1"/>
              <a:t>smoke</a:t>
            </a:r>
            <a:r>
              <a:rPr lang="nl-BE" dirty="0"/>
              <a:t> and </a:t>
            </a:r>
            <a:r>
              <a:rPr lang="nl-BE" dirty="0" err="1"/>
              <a:t>atmosphere</a:t>
            </a:r>
            <a:r>
              <a:rPr lang="nl-BE" dirty="0"/>
              <a:t> </a:t>
            </a:r>
            <a:r>
              <a:rPr lang="nl-BE" dirty="0" err="1"/>
              <a:t>haze</a:t>
            </a:r>
            <a:r>
              <a:rPr lang="nl-BE" dirty="0"/>
              <a:t>, </a:t>
            </a:r>
            <a:r>
              <a:rPr lang="nl-BE" dirty="0" err="1"/>
              <a:t>dramatic</a:t>
            </a:r>
            <a:r>
              <a:rPr lang="nl-BE" dirty="0"/>
              <a:t> backlight </a:t>
            </a:r>
            <a:r>
              <a:rPr lang="nl-BE" dirty="0" err="1"/>
              <a:t>outlining</a:t>
            </a:r>
            <a:r>
              <a:rPr lang="nl-BE" dirty="0"/>
              <a:t> the body </a:t>
            </a:r>
            <a:r>
              <a:rPr lang="nl-BE" dirty="0" err="1"/>
              <a:t>silhouette</a:t>
            </a:r>
            <a:r>
              <a:rPr lang="nl-BE" dirty="0"/>
              <a:t>, intense </a:t>
            </a:r>
            <a:r>
              <a:rPr lang="nl-BE" dirty="0" err="1"/>
              <a:t>emotional</a:t>
            </a:r>
            <a:r>
              <a:rPr lang="nl-BE" dirty="0"/>
              <a:t> energy, ultra </a:t>
            </a:r>
            <a:r>
              <a:rPr lang="nl-BE" dirty="0" err="1"/>
              <a:t>realistic</a:t>
            </a:r>
            <a:r>
              <a:rPr lang="nl-BE" dirty="0"/>
              <a:t> wet </a:t>
            </a:r>
            <a:r>
              <a:rPr lang="nl-BE" dirty="0" err="1"/>
              <a:t>grass</a:t>
            </a:r>
            <a:r>
              <a:rPr lang="nl-BE" dirty="0"/>
              <a:t> </a:t>
            </a:r>
            <a:r>
              <a:rPr lang="nl-BE" dirty="0" err="1"/>
              <a:t>texture</a:t>
            </a:r>
            <a:r>
              <a:rPr lang="nl-BE" dirty="0"/>
              <a:t>, </a:t>
            </a:r>
            <a:r>
              <a:rPr lang="nl-BE" dirty="0" err="1"/>
              <a:t>symmetrical</a:t>
            </a:r>
            <a:r>
              <a:rPr lang="nl-BE" dirty="0"/>
              <a:t> </a:t>
            </a:r>
            <a:r>
              <a:rPr lang="nl-BE" dirty="0" err="1"/>
              <a:t>composition</a:t>
            </a:r>
            <a:r>
              <a:rPr lang="nl-BE" dirty="0"/>
              <a:t>, </a:t>
            </a:r>
            <a:r>
              <a:rPr lang="nl-BE" dirty="0" err="1"/>
              <a:t>cinematic</a:t>
            </a:r>
            <a:r>
              <a:rPr lang="nl-BE" dirty="0"/>
              <a:t> </a:t>
            </a:r>
            <a:r>
              <a:rPr lang="nl-BE" dirty="0" err="1"/>
              <a:t>depth</a:t>
            </a:r>
            <a:r>
              <a:rPr lang="nl-BE" dirty="0"/>
              <a:t>, premium Nike </a:t>
            </a:r>
            <a:r>
              <a:rPr lang="nl-BE" dirty="0" err="1"/>
              <a:t>sports</a:t>
            </a:r>
            <a:r>
              <a:rPr lang="nl-BE" dirty="0"/>
              <a:t> commercial </a:t>
            </a:r>
            <a:r>
              <a:rPr lang="nl-BE" dirty="0" err="1"/>
              <a:t>aesthetic</a:t>
            </a:r>
            <a:r>
              <a:rPr lang="nl-BE" dirty="0"/>
              <a:t>, </a:t>
            </a:r>
            <a:r>
              <a:rPr lang="nl-BE" dirty="0" err="1"/>
              <a:t>realistic</a:t>
            </a:r>
            <a:r>
              <a:rPr lang="nl-BE" dirty="0"/>
              <a:t> facial details, </a:t>
            </a:r>
            <a:r>
              <a:rPr lang="nl-BE" dirty="0" err="1"/>
              <a:t>volumetric</a:t>
            </a:r>
            <a:r>
              <a:rPr lang="nl-BE" dirty="0"/>
              <a:t> </a:t>
            </a:r>
            <a:r>
              <a:rPr lang="nl-BE" dirty="0" err="1"/>
              <a:t>rain</a:t>
            </a:r>
            <a:r>
              <a:rPr lang="nl-BE" dirty="0"/>
              <a:t> </a:t>
            </a:r>
            <a:r>
              <a:rPr lang="nl-BE" dirty="0" err="1"/>
              <a:t>lighting</a:t>
            </a:r>
            <a:r>
              <a:rPr lang="nl-BE" dirty="0"/>
              <a:t>, shot </a:t>
            </a:r>
            <a:r>
              <a:rPr lang="nl-BE" dirty="0" err="1"/>
              <a:t>with</a:t>
            </a:r>
            <a:r>
              <a:rPr lang="nl-BE" dirty="0"/>
              <a:t> Sony </a:t>
            </a:r>
            <a:r>
              <a:rPr lang="nl-BE" dirty="0" err="1"/>
              <a:t>Venice</a:t>
            </a:r>
            <a:r>
              <a:rPr lang="nl-BE" dirty="0"/>
              <a:t> cinema camera, 50mm </a:t>
            </a:r>
            <a:r>
              <a:rPr lang="nl-BE" dirty="0" err="1"/>
              <a:t>anamorphic</a:t>
            </a:r>
            <a:r>
              <a:rPr lang="nl-BE" dirty="0"/>
              <a:t> lens, film </a:t>
            </a:r>
            <a:r>
              <a:rPr lang="nl-BE" dirty="0" err="1"/>
              <a:t>grain</a:t>
            </a:r>
            <a:r>
              <a:rPr lang="nl-BE" dirty="0"/>
              <a:t> </a:t>
            </a:r>
            <a:r>
              <a:rPr lang="nl-BE" dirty="0" err="1"/>
              <a:t>texture</a:t>
            </a:r>
            <a:r>
              <a:rPr lang="nl-BE" dirty="0"/>
              <a:t>, ultra </a:t>
            </a:r>
            <a:r>
              <a:rPr lang="nl-BE" dirty="0" err="1"/>
              <a:t>detailed</a:t>
            </a:r>
            <a:r>
              <a:rPr lang="nl-BE" dirty="0"/>
              <a:t> </a:t>
            </a:r>
            <a:r>
              <a:rPr lang="nl-BE" dirty="0" err="1"/>
              <a:t>reflections</a:t>
            </a:r>
            <a:r>
              <a:rPr lang="nl-BE" dirty="0"/>
              <a:t>, high contrast </a:t>
            </a:r>
            <a:r>
              <a:rPr lang="nl-BE" dirty="0" err="1"/>
              <a:t>sports</a:t>
            </a:r>
            <a:r>
              <a:rPr lang="nl-BE" dirty="0"/>
              <a:t> </a:t>
            </a:r>
            <a:r>
              <a:rPr lang="nl-BE" dirty="0" err="1"/>
              <a:t>photography</a:t>
            </a:r>
            <a:r>
              <a:rPr lang="nl-BE" dirty="0"/>
              <a:t>, 8K </a:t>
            </a:r>
            <a:r>
              <a:rPr lang="nl-BE" dirty="0" err="1"/>
              <a:t>cinematic</a:t>
            </a:r>
            <a:r>
              <a:rPr lang="nl-BE" dirty="0"/>
              <a:t> </a:t>
            </a:r>
            <a:r>
              <a:rPr lang="nl-BE" dirty="0" err="1"/>
              <a:t>realism</a:t>
            </a:r>
            <a:r>
              <a:rPr lang="nl-BE" dirty="0"/>
              <a:t>. NEGATIVE PROMPT: plastic skin, </a:t>
            </a:r>
            <a:r>
              <a:rPr lang="nl-BE" dirty="0" err="1"/>
              <a:t>blurry</a:t>
            </a:r>
            <a:r>
              <a:rPr lang="nl-BE" dirty="0"/>
              <a:t> </a:t>
            </a:r>
            <a:r>
              <a:rPr lang="nl-BE" dirty="0" err="1"/>
              <a:t>trophy</a:t>
            </a:r>
            <a:r>
              <a:rPr lang="nl-BE" dirty="0"/>
              <a:t>, extra </a:t>
            </a:r>
            <a:r>
              <a:rPr lang="nl-BE" dirty="0" err="1"/>
              <a:t>fingers</a:t>
            </a:r>
            <a:r>
              <a:rPr lang="nl-BE" dirty="0"/>
              <a:t>, bad </a:t>
            </a:r>
            <a:r>
              <a:rPr lang="nl-BE" dirty="0" err="1"/>
              <a:t>anatomy</a:t>
            </a:r>
            <a:r>
              <a:rPr lang="nl-BE" dirty="0"/>
              <a:t>, cartoon </a:t>
            </a:r>
            <a:r>
              <a:rPr lang="nl-BE" dirty="0" err="1"/>
              <a:t>style</a:t>
            </a:r>
            <a:r>
              <a:rPr lang="nl-BE" dirty="0"/>
              <a:t>, </a:t>
            </a:r>
            <a:r>
              <a:rPr lang="nl-BE" dirty="0" err="1"/>
              <a:t>unrealistic</a:t>
            </a:r>
            <a:r>
              <a:rPr lang="nl-BE" dirty="0"/>
              <a:t> </a:t>
            </a:r>
            <a:r>
              <a:rPr lang="nl-BE" dirty="0" err="1"/>
              <a:t>rain</a:t>
            </a:r>
            <a:r>
              <a:rPr lang="nl-BE" dirty="0"/>
              <a:t>, low detail, solo </a:t>
            </a:r>
            <a:r>
              <a:rPr lang="nl-BE" dirty="0" err="1"/>
              <a:t>player</a:t>
            </a:r>
            <a:r>
              <a:rPr lang="nl-BE" dirty="0"/>
              <a:t> without </a:t>
            </a:r>
            <a:r>
              <a:rPr lang="nl-BE" dirty="0" err="1"/>
              <a:t>teammates</a:t>
            </a:r>
            <a:r>
              <a:rPr lang="nl-BE" dirty="0"/>
              <a:t>.</a:t>
            </a:r>
          </a:p>
        </p:txBody>
      </p:sp>
    </p:spTree>
    <p:extLst>
      <p:ext uri="{BB962C8B-B14F-4D97-AF65-F5344CB8AC3E}">
        <p14:creationId xmlns:p14="http://schemas.microsoft.com/office/powerpoint/2010/main" val="1464446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D4104-C11E-D092-1CDE-48736A764BB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7B9FB76-BE54-282F-5907-4DC642DA3C19}"/>
              </a:ext>
            </a:extLst>
          </p:cNvPr>
          <p:cNvSpPr>
            <a:spLocks noGrp="1"/>
          </p:cNvSpPr>
          <p:nvPr>
            <p:ph type="title"/>
          </p:nvPr>
        </p:nvSpPr>
        <p:spPr/>
        <p:txBody>
          <a:bodyPr>
            <a:normAutofit/>
          </a:bodyPr>
          <a:lstStyle/>
          <a:p>
            <a:r>
              <a:rPr lang="nl-BE" sz="3600" dirty="0"/>
              <a:t>Manieren om ‘</a:t>
            </a:r>
            <a:r>
              <a:rPr lang="nl-BE" sz="3600" dirty="0" err="1"/>
              <a:t>conversational</a:t>
            </a:r>
            <a:r>
              <a:rPr lang="nl-BE" sz="3600" dirty="0"/>
              <a:t>’ output te krijgen:</a:t>
            </a:r>
          </a:p>
        </p:txBody>
      </p:sp>
      <p:sp>
        <p:nvSpPr>
          <p:cNvPr id="3" name="Tijdelijke aanduiding voor inhoud 2">
            <a:extLst>
              <a:ext uri="{FF2B5EF4-FFF2-40B4-BE49-F238E27FC236}">
                <a16:creationId xmlns:a16="http://schemas.microsoft.com/office/drawing/2014/main" id="{607F5044-7476-B983-5596-D0B7EB7B7A3C}"/>
              </a:ext>
            </a:extLst>
          </p:cNvPr>
          <p:cNvSpPr>
            <a:spLocks noGrp="1"/>
          </p:cNvSpPr>
          <p:nvPr>
            <p:ph idx="1"/>
          </p:nvPr>
        </p:nvSpPr>
        <p:spPr/>
        <p:txBody>
          <a:bodyPr>
            <a:normAutofit/>
          </a:bodyPr>
          <a:lstStyle/>
          <a:p>
            <a:pPr marL="0" indent="0">
              <a:buNone/>
            </a:pPr>
            <a:r>
              <a:rPr lang="nl-BE" sz="1800" dirty="0">
                <a:effectLst/>
                <a:ea typeface="Courier New" panose="02070309020205020404" pitchFamily="49" charset="0"/>
                <a:cs typeface="Courier New" panose="02070309020205020404" pitchFamily="49" charset="0"/>
                <a:sym typeface="Segoe UI Emoji" panose="020B0502040204020203" pitchFamily="34" charset="0"/>
              </a:rPr>
              <a:t>💡</a:t>
            </a:r>
            <a:r>
              <a:rPr lang="nl-BE" sz="1800" dirty="0">
                <a:effectLst/>
                <a:ea typeface="Courier New" panose="02070309020205020404" pitchFamily="49" charset="0"/>
              </a:rPr>
              <a:t>Voeg dit toe aan je prompt: </a:t>
            </a:r>
            <a:br>
              <a:rPr lang="nl-BE" sz="1800" dirty="0">
                <a:effectLst/>
                <a:ea typeface="Courier New" panose="02070309020205020404" pitchFamily="49" charset="0"/>
              </a:rPr>
            </a:br>
            <a:r>
              <a:rPr lang="nl-BE" sz="1800" dirty="0">
                <a:effectLst/>
                <a:ea typeface="Courier New" panose="02070309020205020404" pitchFamily="49" charset="0"/>
              </a:rPr>
              <a:t>“Schrijf alsof we samen naar dit probleem kijken. Begin met een korte observatie en stel daarna één vraag”</a:t>
            </a:r>
            <a:br>
              <a:rPr lang="nl-BE" sz="1800" dirty="0">
                <a:effectLst/>
                <a:ea typeface="Arial" panose="020B0604020202020204" pitchFamily="34" charset="0"/>
              </a:rPr>
            </a:br>
            <a:br>
              <a:rPr lang="nl-BE" sz="1800" dirty="0">
                <a:effectLst/>
                <a:ea typeface="Arial" panose="020B0604020202020204" pitchFamily="34" charset="0"/>
              </a:rPr>
            </a:br>
            <a:r>
              <a:rPr lang="nl-BE" sz="1800" dirty="0">
                <a:effectLst/>
                <a:ea typeface="Courier New" panose="02070309020205020404" pitchFamily="49" charset="0"/>
                <a:cs typeface="Courier New" panose="02070309020205020404" pitchFamily="49" charset="0"/>
                <a:sym typeface="Segoe UI Emoji" panose="020B0502040204020203" pitchFamily="34" charset="0"/>
              </a:rPr>
              <a:t>💡</a:t>
            </a:r>
            <a:r>
              <a:rPr lang="nl-BE" sz="1800" dirty="0">
                <a:effectLst/>
                <a:ea typeface="Courier New" panose="02070309020205020404" pitchFamily="49" charset="0"/>
              </a:rPr>
              <a:t>Maak van AI je gesprekspartner in plaats van je schrijver.</a:t>
            </a:r>
          </a:p>
          <a:p>
            <a:pPr marL="0" indent="0">
              <a:buNone/>
            </a:pPr>
            <a:r>
              <a:rPr lang="nl-BE" sz="1800" dirty="0">
                <a:effectLst/>
                <a:ea typeface="Courier New" panose="02070309020205020404" pitchFamily="49" charset="0"/>
                <a:cs typeface="Courier New" panose="02070309020205020404" pitchFamily="49" charset="0"/>
                <a:sym typeface="Segoe UI Emoji" panose="020B0502040204020203" pitchFamily="34" charset="0"/>
              </a:rPr>
              <a:t>💡</a:t>
            </a:r>
            <a:r>
              <a:rPr lang="nl-BE" sz="1800" dirty="0">
                <a:effectLst/>
                <a:ea typeface="Courier New" panose="02070309020205020404" pitchFamily="49" charset="0"/>
              </a:rPr>
              <a:t>AI schrijft beter als het weet waar je staat en welke positie je hebt of wilt</a:t>
            </a:r>
          </a:p>
          <a:p>
            <a:pPr marL="0" indent="0">
              <a:buNone/>
            </a:pPr>
            <a:r>
              <a:rPr lang="nl-BE" sz="1800" dirty="0">
                <a:effectLst/>
                <a:ea typeface="Courier New" panose="02070309020205020404" pitchFamily="49" charset="0"/>
                <a:cs typeface="Courier New" panose="02070309020205020404" pitchFamily="49" charset="0"/>
                <a:sym typeface="Segoe UI Emoji" panose="020B0502040204020203" pitchFamily="34" charset="0"/>
              </a:rPr>
              <a:t>💡</a:t>
            </a:r>
            <a:r>
              <a:rPr lang="nl-BE" sz="1800" dirty="0">
                <a:effectLst/>
                <a:ea typeface="Courier New" panose="02070309020205020404" pitchFamily="49" charset="0"/>
              </a:rPr>
              <a:t>AI geeft ook betere antwoorden als het weet wat de positie is van je doelgroep</a:t>
            </a:r>
            <a:endParaRPr lang="nl-BE" sz="1800" dirty="0">
              <a:ea typeface="Courier New" panose="02070309020205020404" pitchFamily="49" charset="0"/>
            </a:endParaRPr>
          </a:p>
          <a:p>
            <a:pPr marL="0" indent="0">
              <a:buNone/>
            </a:pPr>
            <a:r>
              <a:rPr lang="nl-BE" sz="1800" dirty="0">
                <a:effectLst/>
                <a:ea typeface="Courier New" panose="02070309020205020404" pitchFamily="49" charset="0"/>
                <a:cs typeface="Courier New" panose="02070309020205020404" pitchFamily="49" charset="0"/>
                <a:sym typeface="Segoe UI Emoji" panose="020B0502040204020203" pitchFamily="34" charset="0"/>
              </a:rPr>
              <a:t>💡</a:t>
            </a:r>
            <a:r>
              <a:rPr lang="nl-BE" sz="1800" dirty="0">
                <a:effectLst/>
                <a:ea typeface="Courier New" panose="02070309020205020404" pitchFamily="49" charset="0"/>
              </a:rPr>
              <a:t>AI geeft een ander soort output als je emotionele signalen of je intentie meegeeft</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cs typeface="Courier New" panose="02070309020205020404" pitchFamily="49" charset="0"/>
                <a:sym typeface="Segoe UI Emoji" panose="020B0502040204020203" pitchFamily="34" charset="0"/>
              </a:rPr>
              <a:t>💡</a:t>
            </a:r>
            <a:r>
              <a:rPr lang="nl-BE" sz="1800" dirty="0">
                <a:effectLst/>
                <a:ea typeface="Courier New" panose="02070309020205020404" pitchFamily="49" charset="0"/>
              </a:rPr>
              <a:t>AI geeft ook een ander soort output als je spanning toevoegt</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cs typeface="Courier New" panose="02070309020205020404" pitchFamily="49" charset="0"/>
                <a:sym typeface="Segoe UI Emoji" panose="020B0502040204020203" pitchFamily="34" charset="0"/>
              </a:rPr>
              <a:t>💡</a:t>
            </a:r>
            <a:r>
              <a:rPr lang="nl-BE" sz="1800" dirty="0">
                <a:effectLst/>
                <a:ea typeface="Courier New" panose="02070309020205020404" pitchFamily="49" charset="0"/>
              </a:rPr>
              <a:t>Gebruik AI om betere vragen te leren stellen.</a:t>
            </a:r>
            <a:endParaRPr lang="nl-BE" dirty="0"/>
          </a:p>
        </p:txBody>
      </p:sp>
    </p:spTree>
    <p:extLst>
      <p:ext uri="{BB962C8B-B14F-4D97-AF65-F5344CB8AC3E}">
        <p14:creationId xmlns:p14="http://schemas.microsoft.com/office/powerpoint/2010/main" val="5871274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86B0F-5C6D-56DD-7255-B29B67E42BC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257107-88A1-6C78-9591-88B3646A8E78}"/>
              </a:ext>
            </a:extLst>
          </p:cNvPr>
          <p:cNvSpPr>
            <a:spLocks noGrp="1"/>
          </p:cNvSpPr>
          <p:nvPr>
            <p:ph type="title"/>
          </p:nvPr>
        </p:nvSpPr>
        <p:spPr/>
        <p:txBody>
          <a:bodyPr>
            <a:normAutofit/>
          </a:bodyPr>
          <a:lstStyle/>
          <a:p>
            <a:r>
              <a:rPr lang="nl-BE" sz="3600" dirty="0"/>
              <a:t>Maak van AI je gesprekspartner</a:t>
            </a:r>
          </a:p>
        </p:txBody>
      </p:sp>
      <p:sp>
        <p:nvSpPr>
          <p:cNvPr id="3" name="Tijdelijke aanduiding voor inhoud 2">
            <a:extLst>
              <a:ext uri="{FF2B5EF4-FFF2-40B4-BE49-F238E27FC236}">
                <a16:creationId xmlns:a16="http://schemas.microsoft.com/office/drawing/2014/main" id="{53B0CAF0-D0BE-5ED1-78BA-CC2020E1A958}"/>
              </a:ext>
            </a:extLst>
          </p:cNvPr>
          <p:cNvSpPr>
            <a:spLocks noGrp="1"/>
          </p:cNvSpPr>
          <p:nvPr>
            <p:ph idx="1"/>
          </p:nvPr>
        </p:nvSpPr>
        <p:spPr/>
        <p:txBody>
          <a:bodyPr>
            <a:normAutofit fontScale="92500" lnSpcReduction="20000"/>
          </a:bodyPr>
          <a:lstStyle/>
          <a:p>
            <a:pPr marL="0" indent="0">
              <a:buNone/>
            </a:pPr>
            <a:r>
              <a:rPr lang="nl-BE" sz="1800" dirty="0">
                <a:effectLst/>
                <a:ea typeface="Courier New" panose="02070309020205020404" pitchFamily="49" charset="0"/>
              </a:rPr>
              <a:t>- "Stel me eerst drie vragen voordat je antwoord geeft." </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"Ga met mij in discussie." </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“Waar denk je dat ik mezelf voor de gek houd? Baseer je alleen op wat ik je zojuist gaf / vertelde / vroeg. Wijs het aan in mijn eigen woorden en stel het als vragen aan mij, niet als oordeel." </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“Welke vraag heb ik je nog niet gesteld maar zou ik je wel moeten stellen?”</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t>- </a:t>
            </a:r>
            <a:r>
              <a:rPr lang="nl-NL" sz="1800" dirty="0"/>
              <a:t>"Ik vraag om ideeën maar ik heb het gevoel dat ik eigenlijk op zoek ben naar toestemming, richting of moed. Help me uitzoeken welke van de drie het is."</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"Ik voel dat er iets niet klopt, maar ik kan er de vinger niet op leggen. Help me ontdekken wat er speelt."</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“Interview me alsof je een nieuwsgierige journalist bent die probeert te begrijpen waarom dit onderwerp me zo bezighoudt. Geef geen oplossingen tot het einde.”</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“Je bent geen assistent. Je bent mijn denkpartner. Je mag me onderbreken, mijn aannames uitdagen en nieuwe richtingen voorstellen.”</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"Doe alsof je mijn meest eerlijke vriend bent. Confronteer me gerust, maar in gewone spreektaal. Geef geen wijsheden." </a:t>
            </a:r>
            <a:endParaRPr lang="nl-BE" dirty="0"/>
          </a:p>
        </p:txBody>
      </p:sp>
    </p:spTree>
    <p:extLst>
      <p:ext uri="{BB962C8B-B14F-4D97-AF65-F5344CB8AC3E}">
        <p14:creationId xmlns:p14="http://schemas.microsoft.com/office/powerpoint/2010/main" val="16741703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63C99-FBD5-B154-6264-1295CE94A1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76926CD-0358-C7EC-31C6-36C292A782D0}"/>
              </a:ext>
            </a:extLst>
          </p:cNvPr>
          <p:cNvSpPr>
            <a:spLocks noGrp="1"/>
          </p:cNvSpPr>
          <p:nvPr>
            <p:ph type="title"/>
          </p:nvPr>
        </p:nvSpPr>
        <p:spPr/>
        <p:txBody>
          <a:bodyPr>
            <a:normAutofit/>
          </a:bodyPr>
          <a:lstStyle/>
          <a:p>
            <a:r>
              <a:rPr lang="nl-BE" sz="3600" dirty="0"/>
              <a:t>Vertel AI waar je staat en welke positie je hebt / wilt</a:t>
            </a:r>
          </a:p>
        </p:txBody>
      </p:sp>
      <p:sp>
        <p:nvSpPr>
          <p:cNvPr id="3" name="Tijdelijke aanduiding voor inhoud 2">
            <a:extLst>
              <a:ext uri="{FF2B5EF4-FFF2-40B4-BE49-F238E27FC236}">
                <a16:creationId xmlns:a16="http://schemas.microsoft.com/office/drawing/2014/main" id="{A6BD5B24-1DD5-8826-B439-6FE7969960CF}"/>
              </a:ext>
            </a:extLst>
          </p:cNvPr>
          <p:cNvSpPr>
            <a:spLocks noGrp="1"/>
          </p:cNvSpPr>
          <p:nvPr>
            <p:ph idx="1"/>
          </p:nvPr>
        </p:nvSpPr>
        <p:spPr>
          <a:xfrm>
            <a:off x="838200" y="1484671"/>
            <a:ext cx="10515600" cy="5008204"/>
          </a:xfrm>
        </p:spPr>
        <p:txBody>
          <a:bodyPr>
            <a:normAutofit fontScale="92500" lnSpcReduction="10000"/>
          </a:bodyPr>
          <a:lstStyle/>
          <a:p>
            <a:pPr marL="0" indent="0">
              <a:buNone/>
            </a:pPr>
            <a:r>
              <a:rPr lang="nl-BE" sz="1800" dirty="0">
                <a:solidFill>
                  <a:srgbClr val="222222"/>
                </a:solidFill>
                <a:effectLst/>
                <a:ea typeface="Courier New" panose="02070309020205020404" pitchFamily="49" charset="0"/>
              </a:rPr>
              <a:t>- “Ik wil dit verkopen maar ik wil niet klinken als een schreeuwer of gladde verkoper.”</a:t>
            </a:r>
          </a:p>
          <a:p>
            <a:pPr>
              <a:buFontTx/>
              <a:buChar char="-"/>
            </a:pPr>
            <a:r>
              <a:rPr lang="nl-BE" sz="1800" dirty="0">
                <a:solidFill>
                  <a:srgbClr val="222222"/>
                </a:solidFill>
                <a:effectLst/>
                <a:ea typeface="Courier New" panose="02070309020205020404" pitchFamily="49" charset="0"/>
              </a:rPr>
              <a:t>“Ik ben hier trots op maar ik ben ook bang om afgewezen te worden”</a:t>
            </a:r>
          </a:p>
          <a:p>
            <a:pPr>
              <a:buFontTx/>
              <a:buChar char="-"/>
            </a:pPr>
            <a:r>
              <a:rPr lang="nl-BE" sz="1800" dirty="0">
                <a:solidFill>
                  <a:srgbClr val="222222"/>
                </a:solidFill>
                <a:effectLst/>
                <a:ea typeface="Courier New" panose="02070309020205020404" pitchFamily="49" charset="0"/>
              </a:rPr>
              <a:t>“Ik ben hier fel en stellig over maar ik wil niet polariserend overkomen”</a:t>
            </a:r>
          </a:p>
          <a:p>
            <a:pPr>
              <a:buFontTx/>
              <a:buChar char="-"/>
            </a:pPr>
            <a:r>
              <a:rPr lang="nl-BE" sz="1800" dirty="0">
                <a:solidFill>
                  <a:srgbClr val="222222"/>
                </a:solidFill>
                <a:effectLst/>
                <a:ea typeface="Courier New" panose="02070309020205020404" pitchFamily="49" charset="0"/>
              </a:rPr>
              <a:t>“Ik wil mensen uitnodigen voor mijn [je product/event] maar ik wil niet klinken alsof ik mezelf verkoop. Ik wil dat [mijn post] voelt als een gesprek.”</a:t>
            </a:r>
          </a:p>
          <a:p>
            <a:pPr>
              <a:buFontTx/>
              <a:buChar char="-"/>
            </a:pPr>
            <a:r>
              <a:rPr lang="nl-BE" sz="1800" dirty="0">
                <a:solidFill>
                  <a:srgbClr val="222222"/>
                </a:solidFill>
                <a:effectLst/>
                <a:ea typeface="Courier New" panose="02070309020205020404" pitchFamily="49" charset="0"/>
              </a:rPr>
              <a:t>“Ik schrijf een e-mail over een moeilijk onderwerp en ben bang dat ik te direct of te afstandelijk overkom. Welke formuleringen voelen helder én warm?”</a:t>
            </a:r>
          </a:p>
          <a:p>
            <a:pPr>
              <a:buFontTx/>
              <a:buChar char="-"/>
            </a:pPr>
            <a:r>
              <a:rPr lang="nl-BE" sz="1800" dirty="0">
                <a:solidFill>
                  <a:srgbClr val="222222"/>
                </a:solidFill>
                <a:ea typeface="Courier New" panose="02070309020205020404" pitchFamily="49" charset="0"/>
              </a:rPr>
              <a:t>“</a:t>
            </a:r>
            <a:r>
              <a:rPr lang="nl-BE" sz="1800" dirty="0">
                <a:solidFill>
                  <a:srgbClr val="222222"/>
                </a:solidFill>
                <a:effectLst/>
                <a:ea typeface="Courier New" panose="02070309020205020404" pitchFamily="49" charset="0"/>
              </a:rPr>
              <a:t>Ik weet niet precies wat ik nodig heb, maar...”</a:t>
            </a:r>
          </a:p>
          <a:p>
            <a:pPr>
              <a:buFontTx/>
              <a:buChar char="-"/>
            </a:pPr>
            <a:r>
              <a:rPr lang="nl-BE" sz="1800" dirty="0">
                <a:solidFill>
                  <a:srgbClr val="222222"/>
                </a:solidFill>
                <a:effectLst/>
                <a:ea typeface="Courier New" panose="02070309020205020404" pitchFamily="49" charset="0"/>
              </a:rPr>
              <a:t>“Ik weet niet wat ik moet vragen. Ik weet alleen dat ik gefrustreerd ben omdat ______. Help me onderzoeken wat hier onder zit.”</a:t>
            </a:r>
          </a:p>
          <a:p>
            <a:pPr>
              <a:buFontTx/>
              <a:buChar char="-"/>
            </a:pPr>
            <a:r>
              <a:rPr lang="nl-BE" sz="1800" dirty="0">
                <a:solidFill>
                  <a:srgbClr val="222222"/>
                </a:solidFill>
                <a:effectLst/>
                <a:ea typeface="Courier New" panose="02070309020205020404" pitchFamily="49" charset="0"/>
              </a:rPr>
              <a:t>“Ik heb het gevoel dat al mijn ideeën op elkaar beginnen te lijken. Help me een richting te vinden die me weer nieuwsgierig maakt.”</a:t>
            </a:r>
          </a:p>
          <a:p>
            <a:pPr>
              <a:buFontTx/>
              <a:buChar char="-"/>
            </a:pPr>
            <a:r>
              <a:rPr lang="nl-BE" sz="1800" dirty="0">
                <a:solidFill>
                  <a:srgbClr val="222222"/>
                </a:solidFill>
                <a:effectLst/>
                <a:ea typeface="Courier New" panose="02070309020205020404" pitchFamily="49" charset="0"/>
              </a:rPr>
              <a:t>“Ik ben niet op zoek naar inspirerende quotes. Ik zoek de zin waarvan iemand denkt: "Ja… zo voelt het echt." Welke opties heb ik daarvoor?”</a:t>
            </a:r>
          </a:p>
          <a:p>
            <a:pPr>
              <a:buFontTx/>
              <a:buChar char="-"/>
            </a:pPr>
            <a:r>
              <a:rPr lang="nl-BE" sz="1800" dirty="0">
                <a:solidFill>
                  <a:srgbClr val="222222"/>
                </a:solidFill>
                <a:effectLst/>
                <a:ea typeface="Courier New" panose="02070309020205020404" pitchFamily="49" charset="0"/>
              </a:rPr>
              <a:t>“Ik probeer een nieuwsbrief te schrijven die mensen weer zin geeft in hun werk. Ik ben bang dat het inspiratieriedeltjes worden. Ik hoop dat iemand denkt: "Dit had ik vandaag nodig." Omdat ik zelf weet hoe het voelt om vast te zitten en ik iets wil maken dat ik toen zelf had willen lezen.”</a:t>
            </a:r>
            <a:endParaRPr lang="nl-BE" dirty="0"/>
          </a:p>
        </p:txBody>
      </p:sp>
    </p:spTree>
    <p:extLst>
      <p:ext uri="{BB962C8B-B14F-4D97-AF65-F5344CB8AC3E}">
        <p14:creationId xmlns:p14="http://schemas.microsoft.com/office/powerpoint/2010/main" val="23579273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6E092-D53E-B913-809F-126A609B3D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1D82D13-A67D-3895-BBEF-533145ABB2BE}"/>
              </a:ext>
            </a:extLst>
          </p:cNvPr>
          <p:cNvSpPr>
            <a:spLocks noGrp="1"/>
          </p:cNvSpPr>
          <p:nvPr>
            <p:ph type="title"/>
          </p:nvPr>
        </p:nvSpPr>
        <p:spPr/>
        <p:txBody>
          <a:bodyPr>
            <a:normAutofit/>
          </a:bodyPr>
          <a:lstStyle/>
          <a:p>
            <a:r>
              <a:rPr lang="nl-BE" sz="3600" dirty="0"/>
              <a:t>Laat AI weten wat de positie is van je doelgroep gesprekspartner</a:t>
            </a:r>
          </a:p>
        </p:txBody>
      </p:sp>
      <p:sp>
        <p:nvSpPr>
          <p:cNvPr id="3" name="Tijdelijke aanduiding voor inhoud 2">
            <a:extLst>
              <a:ext uri="{FF2B5EF4-FFF2-40B4-BE49-F238E27FC236}">
                <a16:creationId xmlns:a16="http://schemas.microsoft.com/office/drawing/2014/main" id="{887978B2-4E1F-A27A-1E29-4B37A71BB7A3}"/>
              </a:ext>
            </a:extLst>
          </p:cNvPr>
          <p:cNvSpPr>
            <a:spLocks noGrp="1"/>
          </p:cNvSpPr>
          <p:nvPr>
            <p:ph idx="1"/>
          </p:nvPr>
        </p:nvSpPr>
        <p:spPr/>
        <p:txBody>
          <a:bodyPr>
            <a:normAutofit/>
          </a:bodyPr>
          <a:lstStyle/>
          <a:p>
            <a:pPr marL="0" indent="0">
              <a:buNone/>
            </a:pPr>
            <a:r>
              <a:rPr lang="nl-BE" sz="1800" dirty="0">
                <a:effectLst/>
                <a:ea typeface="Courier New" panose="02070309020205020404" pitchFamily="49" charset="0"/>
              </a:rPr>
              <a:t>- “Schrijf [geef hier aan welk soort content je wilt: bijv. e-mail, </a:t>
            </a:r>
            <a:r>
              <a:rPr lang="nl-BE" sz="1800" dirty="0" err="1">
                <a:effectLst/>
                <a:ea typeface="Courier New" panose="02070309020205020404" pitchFamily="49" charset="0"/>
              </a:rPr>
              <a:t>social</a:t>
            </a:r>
            <a:r>
              <a:rPr lang="nl-BE" sz="1800" dirty="0">
                <a:effectLst/>
                <a:ea typeface="Courier New" panose="02070309020205020404" pitchFamily="49" charset="0"/>
              </a:rPr>
              <a:t> post…]voor iemand die bang is dat hij te lang heeft gewacht. Laat zien dat het niet te laat is zonder betuttelend over te komen. Zorg ervoor dat mijn lezer zich gezien en begrepen voelt, niet als iemand die iets moet kopen.”</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“Schrijf voor iemand die zich overweldigd voelt en beschaamd maar die dat niet wil toegeven. Laat haar zien dat [omschrijf hier het resultaat van je aanbod of het inzicht dat je wilt meegeven] een route kan zijn om haar [gewenste uitkomst]te bereiken en dat het niet het zoveelste ding is dat ze moet doen ‘om mee te zijn’”.</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“Beschrijf het voor iemand die het gevoel heeft dat zijn creativiteit in de kiem is gesmoord. Moedig die persoon aan om zich te herinneren hoe het voelde om dol te zijn op wat hij zelf maakte zonder dat hij rekening hoefde te houden met statistieken, deadlines of algoritmes.”</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“Wat is een vraag die mensen uit mijn doelgroep [omschrijf je doelgroep] zich niet stelt omdat het antwoord ongemakkelijk zou kunnen zijn?”</a:t>
            </a:r>
            <a:endParaRPr lang="nl-BE" dirty="0"/>
          </a:p>
        </p:txBody>
      </p:sp>
    </p:spTree>
    <p:extLst>
      <p:ext uri="{BB962C8B-B14F-4D97-AF65-F5344CB8AC3E}">
        <p14:creationId xmlns:p14="http://schemas.microsoft.com/office/powerpoint/2010/main" val="17768366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48146-9D89-B2CC-4223-69809140A7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7D845E6-913E-8710-1391-A9A14C374DB4}"/>
              </a:ext>
            </a:extLst>
          </p:cNvPr>
          <p:cNvSpPr>
            <a:spLocks noGrp="1"/>
          </p:cNvSpPr>
          <p:nvPr>
            <p:ph type="title"/>
          </p:nvPr>
        </p:nvSpPr>
        <p:spPr/>
        <p:txBody>
          <a:bodyPr>
            <a:normAutofit/>
          </a:bodyPr>
          <a:lstStyle/>
          <a:p>
            <a:r>
              <a:rPr lang="nl-BE" sz="3600" dirty="0"/>
              <a:t>Geef emotionele signalen of je intentie aan AI</a:t>
            </a:r>
          </a:p>
        </p:txBody>
      </p:sp>
      <p:sp>
        <p:nvSpPr>
          <p:cNvPr id="3" name="Tijdelijke aanduiding voor inhoud 2">
            <a:extLst>
              <a:ext uri="{FF2B5EF4-FFF2-40B4-BE49-F238E27FC236}">
                <a16:creationId xmlns:a16="http://schemas.microsoft.com/office/drawing/2014/main" id="{56C5EED6-7173-4FDA-18DA-1117B1432DA7}"/>
              </a:ext>
            </a:extLst>
          </p:cNvPr>
          <p:cNvSpPr>
            <a:spLocks noGrp="1"/>
          </p:cNvSpPr>
          <p:nvPr>
            <p:ph idx="1"/>
          </p:nvPr>
        </p:nvSpPr>
        <p:spPr/>
        <p:txBody>
          <a:bodyPr>
            <a:normAutofit/>
          </a:bodyPr>
          <a:lstStyle/>
          <a:p>
            <a:pPr marL="0" indent="0">
              <a:spcAft>
                <a:spcPts val="150"/>
              </a:spcAft>
              <a:buNone/>
            </a:pPr>
            <a:r>
              <a:rPr lang="nl-BE" sz="1800" dirty="0">
                <a:solidFill>
                  <a:srgbClr val="222222"/>
                </a:solidFill>
                <a:effectLst/>
                <a:ea typeface="Courier New" panose="02070309020205020404" pitchFamily="49" charset="0"/>
              </a:rPr>
              <a:t>- “Ik probeer om iets te creëren om mijn lezer hoop te geven zonder dat het cliché klinkt. Kun je me helpen om insteken en haakjes te bedenken die rauw voelen maar toch bemoedigend?” </a:t>
            </a:r>
            <a:br>
              <a:rPr lang="nl-BE" sz="1800" dirty="0">
                <a:solidFill>
                  <a:srgbClr val="222222"/>
                </a:solidFill>
                <a:effectLst/>
                <a:ea typeface="Courier New" panose="02070309020205020404" pitchFamily="49" charset="0"/>
              </a:rPr>
            </a:br>
            <a:br>
              <a:rPr lang="nl-BE" sz="1800" dirty="0">
                <a:solidFill>
                  <a:srgbClr val="222222"/>
                </a:solidFill>
                <a:effectLst/>
                <a:ea typeface="Courier New" panose="02070309020205020404" pitchFamily="49" charset="0"/>
              </a:rPr>
            </a:br>
            <a:r>
              <a:rPr lang="nl-BE" sz="1800" dirty="0">
                <a:solidFill>
                  <a:srgbClr val="222222"/>
                </a:solidFill>
                <a:effectLst/>
                <a:ea typeface="Courier New" panose="02070309020205020404" pitchFamily="49" charset="0"/>
              </a:rPr>
              <a:t>- “Ik wil mijn aanbod verkopen, maar ik wil niet klinken alsof ik mensen zit te overtuigen. Help me een tekst schrijven die helder is, maar voelt als een gesprek.”</a:t>
            </a:r>
            <a:endParaRPr lang="nl-BE" sz="1800" dirty="0">
              <a:solidFill>
                <a:srgbClr val="222222"/>
              </a:solidFill>
              <a:effectLst/>
              <a:ea typeface="Arial" panose="020B0604020202020204" pitchFamily="34" charset="0"/>
            </a:endParaRPr>
          </a:p>
          <a:p>
            <a:pPr marL="0" indent="0">
              <a:buNone/>
            </a:pPr>
            <a:br>
              <a:rPr lang="nl-BE" sz="1800" dirty="0">
                <a:effectLst/>
                <a:ea typeface="Courier New" panose="02070309020205020404" pitchFamily="49" charset="0"/>
              </a:rPr>
            </a:br>
            <a:r>
              <a:rPr lang="nl-BE" sz="1800" dirty="0">
                <a:effectLst/>
                <a:ea typeface="Courier New" panose="02070309020205020404" pitchFamily="49" charset="0"/>
              </a:rPr>
              <a:t>- "Ik probeer een idee uit te leggen waar ik enthousiast over ben, maar ik merk dat ik mensen verlies in de details. Help me helder te blijven zonder mijn enthousiasme kwijt te raken.”</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"Ik wil iets creëren waar ik trots op ben, maar ik merk dat ik steeds denk aan wat anderen ervan zullen vinden. Help me terugkeren naar wat ik zelf belangrijk vind.“</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Help me om een presentatie te maken. Ik ben zenuwachtig omdat dit een belangrijke kans voor me is. Ik wil dat mensen niet alleen begrijpen wat ik zeg, maar het ook voelen.”</a:t>
            </a:r>
            <a:br>
              <a:rPr lang="nl-BE" sz="1800" dirty="0">
                <a:effectLst/>
                <a:latin typeface="Courier New" panose="02070309020205020404" pitchFamily="49" charset="0"/>
                <a:ea typeface="Courier New" panose="02070309020205020404" pitchFamily="49" charset="0"/>
              </a:rPr>
            </a:br>
            <a:endParaRPr lang="nl-BE" dirty="0"/>
          </a:p>
        </p:txBody>
      </p:sp>
    </p:spTree>
    <p:extLst>
      <p:ext uri="{BB962C8B-B14F-4D97-AF65-F5344CB8AC3E}">
        <p14:creationId xmlns:p14="http://schemas.microsoft.com/office/powerpoint/2010/main" val="30418830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E9AB3-B00B-1FF4-A210-EC63030CB97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3BFE0E-9F7C-A333-74AE-6AA1E52BBB0A}"/>
              </a:ext>
            </a:extLst>
          </p:cNvPr>
          <p:cNvSpPr>
            <a:spLocks noGrp="1"/>
          </p:cNvSpPr>
          <p:nvPr>
            <p:ph type="title"/>
          </p:nvPr>
        </p:nvSpPr>
        <p:spPr/>
        <p:txBody>
          <a:bodyPr>
            <a:normAutofit/>
          </a:bodyPr>
          <a:lstStyle/>
          <a:p>
            <a:r>
              <a:rPr lang="nl-BE" sz="3600" dirty="0"/>
              <a:t>Voeg spanning toe om een ander soort output te krijgen</a:t>
            </a:r>
          </a:p>
        </p:txBody>
      </p:sp>
      <p:sp>
        <p:nvSpPr>
          <p:cNvPr id="3" name="Tijdelijke aanduiding voor inhoud 2">
            <a:extLst>
              <a:ext uri="{FF2B5EF4-FFF2-40B4-BE49-F238E27FC236}">
                <a16:creationId xmlns:a16="http://schemas.microsoft.com/office/drawing/2014/main" id="{C0DA2E2F-23D3-AC15-3AAF-A8229F7B1C86}"/>
              </a:ext>
            </a:extLst>
          </p:cNvPr>
          <p:cNvSpPr>
            <a:spLocks noGrp="1"/>
          </p:cNvSpPr>
          <p:nvPr>
            <p:ph idx="1"/>
          </p:nvPr>
        </p:nvSpPr>
        <p:spPr/>
        <p:txBody>
          <a:bodyPr>
            <a:normAutofit/>
          </a:bodyPr>
          <a:lstStyle/>
          <a:p>
            <a:pPr marL="0" indent="0">
              <a:spcAft>
                <a:spcPts val="150"/>
              </a:spcAft>
              <a:buNone/>
            </a:pPr>
            <a:br>
              <a:rPr lang="nl-BE" sz="1800" dirty="0">
                <a:effectLst/>
                <a:ea typeface="Courier New" panose="02070309020205020404" pitchFamily="49" charset="0"/>
              </a:rPr>
            </a:br>
            <a:r>
              <a:rPr lang="nl-BE" sz="1800" dirty="0">
                <a:effectLst/>
                <a:ea typeface="Courier New" panose="02070309020205020404" pitchFamily="49" charset="0"/>
              </a:rPr>
              <a:t>- “Ik wil ___, maar ik ben bang dat ___.”</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“Geef me het sterkste argument tegen wat ik eigenlijk wil horen.”</a:t>
            </a:r>
          </a:p>
          <a:p>
            <a:pPr marL="0" indent="0">
              <a:spcAft>
                <a:spcPts val="150"/>
              </a:spcAft>
              <a:buNone/>
            </a:pPr>
            <a:r>
              <a:rPr lang="nl-BE" sz="1800" dirty="0">
                <a:solidFill>
                  <a:srgbClr val="222222"/>
                </a:solidFill>
                <a:effectLst/>
                <a:ea typeface="Courier New" panose="02070309020205020404" pitchFamily="49" charset="0"/>
              </a:rPr>
              <a:t>- “Mijn lezer wil ___ maar is bang dat ___. Help me schrijven voor beide kanten tegelijk.”</a:t>
            </a:r>
            <a:br>
              <a:rPr lang="nl-BE" sz="1800" dirty="0">
                <a:solidFill>
                  <a:srgbClr val="222222"/>
                </a:solidFill>
                <a:effectLst/>
                <a:ea typeface="Courier New" panose="02070309020205020404" pitchFamily="49" charset="0"/>
              </a:rPr>
            </a:br>
            <a:br>
              <a:rPr lang="nl-BE" sz="1800" dirty="0">
                <a:solidFill>
                  <a:srgbClr val="222222"/>
                </a:solidFill>
                <a:effectLst/>
                <a:ea typeface="Courier New" panose="02070309020205020404" pitchFamily="49" charset="0"/>
              </a:rPr>
            </a:br>
            <a:r>
              <a:rPr lang="nl-BE" sz="1800" dirty="0">
                <a:solidFill>
                  <a:srgbClr val="222222"/>
                </a:solidFill>
                <a:effectLst/>
                <a:ea typeface="Courier New" panose="02070309020205020404" pitchFamily="49" charset="0"/>
              </a:rPr>
              <a:t>- “Welke waarheid herkent mijn lezer onmiddellijk, maar spreekt hij zelden uit?”</a:t>
            </a:r>
            <a:br>
              <a:rPr lang="nl-BE" sz="1800" dirty="0">
                <a:solidFill>
                  <a:srgbClr val="222222"/>
                </a:solidFill>
                <a:effectLst/>
                <a:ea typeface="Courier New" panose="02070309020205020404" pitchFamily="49" charset="0"/>
              </a:rPr>
            </a:br>
            <a:br>
              <a:rPr lang="nl-BE" sz="1800" dirty="0">
                <a:solidFill>
                  <a:srgbClr val="222222"/>
                </a:solidFill>
                <a:effectLst/>
                <a:ea typeface="Courier New" panose="02070309020205020404" pitchFamily="49" charset="0"/>
              </a:rPr>
            </a:br>
            <a:r>
              <a:rPr lang="nl-BE" sz="1800" dirty="0">
                <a:solidFill>
                  <a:srgbClr val="222222"/>
                </a:solidFill>
                <a:effectLst/>
                <a:ea typeface="Courier New" panose="02070309020205020404" pitchFamily="49" charset="0"/>
              </a:rPr>
              <a:t>- “Welke overtuiging houdt mijn lezer vast waardoor mijn boodschap moeilijk te geloven is?”</a:t>
            </a:r>
            <a:br>
              <a:rPr lang="nl-BE" sz="1800" dirty="0">
                <a:effectLst/>
                <a:latin typeface="Courier New" panose="02070309020205020404" pitchFamily="49" charset="0"/>
                <a:ea typeface="Courier New" panose="02070309020205020404" pitchFamily="49" charset="0"/>
              </a:rPr>
            </a:br>
            <a:endParaRPr lang="nl-BE" dirty="0"/>
          </a:p>
        </p:txBody>
      </p:sp>
    </p:spTree>
    <p:extLst>
      <p:ext uri="{BB962C8B-B14F-4D97-AF65-F5344CB8AC3E}">
        <p14:creationId xmlns:p14="http://schemas.microsoft.com/office/powerpoint/2010/main" val="11716772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C5A0F-954B-1A21-9254-D7944409011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7DB5A4D-DEB4-B020-E627-90D6D8808CD5}"/>
              </a:ext>
            </a:extLst>
          </p:cNvPr>
          <p:cNvSpPr>
            <a:spLocks noGrp="1"/>
          </p:cNvSpPr>
          <p:nvPr>
            <p:ph type="title"/>
          </p:nvPr>
        </p:nvSpPr>
        <p:spPr/>
        <p:txBody>
          <a:bodyPr>
            <a:normAutofit/>
          </a:bodyPr>
          <a:lstStyle/>
          <a:p>
            <a:r>
              <a:rPr lang="nl-BE" sz="3600" dirty="0"/>
              <a:t>Gebruik AI om betere vragen te leren stellen</a:t>
            </a:r>
          </a:p>
        </p:txBody>
      </p:sp>
      <p:sp>
        <p:nvSpPr>
          <p:cNvPr id="3" name="Tijdelijke aanduiding voor inhoud 2">
            <a:extLst>
              <a:ext uri="{FF2B5EF4-FFF2-40B4-BE49-F238E27FC236}">
                <a16:creationId xmlns:a16="http://schemas.microsoft.com/office/drawing/2014/main" id="{C8C849BC-7110-74A3-603B-769573D6D7DD}"/>
              </a:ext>
            </a:extLst>
          </p:cNvPr>
          <p:cNvSpPr>
            <a:spLocks noGrp="1"/>
          </p:cNvSpPr>
          <p:nvPr>
            <p:ph idx="1"/>
          </p:nvPr>
        </p:nvSpPr>
        <p:spPr/>
        <p:txBody>
          <a:bodyPr>
            <a:normAutofit/>
          </a:bodyPr>
          <a:lstStyle/>
          <a:p>
            <a:pPr marL="0" indent="0">
              <a:spcAft>
                <a:spcPts val="150"/>
              </a:spcAft>
              <a:buNone/>
            </a:pPr>
            <a:br>
              <a:rPr lang="nl-BE" sz="1800" dirty="0">
                <a:effectLst/>
                <a:ea typeface="Courier New" panose="02070309020205020404" pitchFamily="49" charset="0"/>
              </a:rPr>
            </a:br>
            <a:r>
              <a:rPr lang="nl-BE" sz="1800" dirty="0">
                <a:solidFill>
                  <a:srgbClr val="222222"/>
                </a:solidFill>
                <a:effectLst/>
                <a:ea typeface="Courier New" panose="02070309020205020404" pitchFamily="49" charset="0"/>
              </a:rPr>
              <a:t>  Welke vraag stel ik niet? </a:t>
            </a:r>
            <a:endParaRPr lang="nl-BE" sz="1800" dirty="0">
              <a:solidFill>
                <a:srgbClr val="222222"/>
              </a:solidFill>
              <a:effectLst/>
              <a:ea typeface="Arial" panose="020B0604020202020204" pitchFamily="34" charset="0"/>
            </a:endParaRPr>
          </a:p>
          <a:p>
            <a:pPr marL="0" indent="0">
              <a:spcAft>
                <a:spcPts val="150"/>
              </a:spcAft>
              <a:buNone/>
            </a:pPr>
            <a:r>
              <a:rPr lang="nl-BE" sz="1800" dirty="0">
                <a:solidFill>
                  <a:srgbClr val="222222"/>
                </a:solidFill>
                <a:effectLst/>
                <a:ea typeface="Courier New" panose="02070309020205020404" pitchFamily="49" charset="0"/>
              </a:rPr>
              <a:t>  Waar ben ik te snel op zoek naar een oplossing? </a:t>
            </a:r>
            <a:endParaRPr lang="nl-BE" sz="1800" dirty="0">
              <a:solidFill>
                <a:srgbClr val="222222"/>
              </a:solidFill>
              <a:effectLst/>
              <a:ea typeface="Arial" panose="020B0604020202020204" pitchFamily="34" charset="0"/>
            </a:endParaRPr>
          </a:p>
          <a:p>
            <a:pPr marL="0" indent="0">
              <a:spcAft>
                <a:spcPts val="150"/>
              </a:spcAft>
              <a:buNone/>
            </a:pPr>
            <a:r>
              <a:rPr lang="nl-BE" sz="1800" dirty="0">
                <a:solidFill>
                  <a:srgbClr val="222222"/>
                </a:solidFill>
                <a:effectLst/>
                <a:ea typeface="Courier New" panose="02070309020205020404" pitchFamily="49" charset="0"/>
              </a:rPr>
              <a:t>  Welke spanning probeer ik glad te strijken? </a:t>
            </a:r>
            <a:endParaRPr lang="nl-BE" sz="1800" dirty="0">
              <a:solidFill>
                <a:srgbClr val="222222"/>
              </a:solidFill>
              <a:effectLst/>
              <a:ea typeface="Arial" panose="020B0604020202020204" pitchFamily="34" charset="0"/>
            </a:endParaRPr>
          </a:p>
          <a:p>
            <a:pPr marL="0" indent="0">
              <a:spcAft>
                <a:spcPts val="150"/>
              </a:spcAft>
              <a:buNone/>
            </a:pPr>
            <a:r>
              <a:rPr lang="nl-BE" sz="1800" dirty="0">
                <a:solidFill>
                  <a:srgbClr val="222222"/>
                </a:solidFill>
                <a:effectLst/>
                <a:ea typeface="Courier New" panose="02070309020205020404" pitchFamily="49" charset="0"/>
              </a:rPr>
              <a:t>  Wat lijkt het probleem, maar is waarschijnlijk niet het echte probleem? </a:t>
            </a:r>
            <a:endParaRPr lang="nl-BE" sz="1800" dirty="0">
              <a:solidFill>
                <a:srgbClr val="222222"/>
              </a:solidFill>
              <a:effectLst/>
              <a:ea typeface="Arial" panose="020B0604020202020204" pitchFamily="34" charset="0"/>
            </a:endParaRPr>
          </a:p>
          <a:p>
            <a:pPr marL="0" indent="0">
              <a:spcAft>
                <a:spcPts val="150"/>
              </a:spcAft>
              <a:buNone/>
            </a:pPr>
            <a:r>
              <a:rPr lang="nl-BE" sz="1800" dirty="0">
                <a:solidFill>
                  <a:srgbClr val="222222"/>
                </a:solidFill>
                <a:effectLst/>
                <a:ea typeface="Courier New" panose="02070309020205020404" pitchFamily="49" charset="0"/>
              </a:rPr>
              <a:t>  Welke overtuiging zit verstopt in mijn vraag? </a:t>
            </a:r>
            <a:endParaRPr lang="nl-BE" sz="1800" dirty="0">
              <a:solidFill>
                <a:srgbClr val="222222"/>
              </a:solidFill>
              <a:effectLst/>
              <a:ea typeface="Arial" panose="020B0604020202020204" pitchFamily="34" charset="0"/>
            </a:endParaRPr>
          </a:p>
          <a:p>
            <a:pPr marL="0" indent="0">
              <a:buNone/>
            </a:pPr>
            <a:r>
              <a:rPr lang="nl-BE" sz="1800" dirty="0">
                <a:effectLst/>
                <a:ea typeface="Courier New" panose="02070309020205020404" pitchFamily="49" charset="0"/>
              </a:rPr>
              <a:t>  Wat in mijn formulering verraadt wat ik echt belangrijk vind?</a:t>
            </a:r>
            <a:br>
              <a:rPr lang="nl-BE" sz="1800" dirty="0">
                <a:effectLst/>
                <a:ea typeface="Courier New" panose="02070309020205020404" pitchFamily="49" charset="0"/>
              </a:rPr>
            </a:br>
            <a:br>
              <a:rPr lang="nl-BE" sz="1800" dirty="0">
                <a:effectLst/>
                <a:ea typeface="Courier New" panose="02070309020205020404" pitchFamily="49" charset="0"/>
              </a:rPr>
            </a:br>
            <a:r>
              <a:rPr lang="nl-BE" sz="1800" dirty="0">
                <a:effectLst/>
                <a:ea typeface="Courier New" panose="02070309020205020404" pitchFamily="49" charset="0"/>
              </a:rPr>
              <a:t>  Als een goede coach naar mijn vraag zou luisteren waar zou die op doorvragen? </a:t>
            </a:r>
            <a:br>
              <a:rPr lang="nl-BE" sz="1800" dirty="0">
                <a:effectLst/>
                <a:ea typeface="Courier New" panose="02070309020205020404" pitchFamily="49" charset="0"/>
              </a:rPr>
            </a:br>
            <a:endParaRPr lang="nl-BE" dirty="0"/>
          </a:p>
        </p:txBody>
      </p:sp>
    </p:spTree>
    <p:extLst>
      <p:ext uri="{BB962C8B-B14F-4D97-AF65-F5344CB8AC3E}">
        <p14:creationId xmlns:p14="http://schemas.microsoft.com/office/powerpoint/2010/main" val="36522710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BCBB1-350D-3E7E-D92C-A13897E7E28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B90AC49-8753-169D-82D1-91C0C24136BE}"/>
              </a:ext>
            </a:extLst>
          </p:cNvPr>
          <p:cNvSpPr>
            <a:spLocks noGrp="1"/>
          </p:cNvSpPr>
          <p:nvPr>
            <p:ph type="title"/>
          </p:nvPr>
        </p:nvSpPr>
        <p:spPr/>
        <p:txBody>
          <a:bodyPr>
            <a:normAutofit/>
          </a:bodyPr>
          <a:lstStyle/>
          <a:p>
            <a:r>
              <a:rPr lang="nl-BE" sz="3600" dirty="0"/>
              <a:t>Tip: Welke info houd je nog achter?</a:t>
            </a:r>
          </a:p>
        </p:txBody>
      </p:sp>
      <p:sp>
        <p:nvSpPr>
          <p:cNvPr id="3" name="Tijdelijke aanduiding voor inhoud 2">
            <a:extLst>
              <a:ext uri="{FF2B5EF4-FFF2-40B4-BE49-F238E27FC236}">
                <a16:creationId xmlns:a16="http://schemas.microsoft.com/office/drawing/2014/main" id="{42691BE0-189A-1BEF-ADDD-8ED6E47E40B2}"/>
              </a:ext>
            </a:extLst>
          </p:cNvPr>
          <p:cNvSpPr>
            <a:spLocks noGrp="1"/>
          </p:cNvSpPr>
          <p:nvPr>
            <p:ph idx="1"/>
          </p:nvPr>
        </p:nvSpPr>
        <p:spPr/>
        <p:txBody>
          <a:bodyPr>
            <a:normAutofit/>
          </a:bodyPr>
          <a:lstStyle/>
          <a:p>
            <a:pPr marL="0" indent="0">
              <a:spcAft>
                <a:spcPts val="800"/>
              </a:spcAft>
              <a:buNone/>
            </a:pPr>
            <a:r>
              <a:rPr lang="nl-BE" sz="1800" dirty="0">
                <a:solidFill>
                  <a:srgbClr val="222222"/>
                </a:solidFill>
                <a:effectLst/>
                <a:latin typeface="Arial" panose="020B0604020202020204" pitchFamily="34" charset="0"/>
                <a:ea typeface="Arial" panose="020B0604020202020204" pitchFamily="34" charset="0"/>
              </a:rPr>
              <a:t>Welke informatie houd je meestal achter in je prompts omdat je denkt dat die niet relevant is? </a:t>
            </a:r>
            <a:br>
              <a:rPr lang="nl-BE" sz="1800" dirty="0">
                <a:solidFill>
                  <a:srgbClr val="222222"/>
                </a:solidFill>
                <a:effectLst/>
                <a:latin typeface="Arial" panose="020B0604020202020204" pitchFamily="34" charset="0"/>
                <a:ea typeface="Arial" panose="020B0604020202020204" pitchFamily="34" charset="0"/>
              </a:rPr>
            </a:br>
            <a:r>
              <a:rPr lang="nl-BE" sz="1800" dirty="0">
                <a:solidFill>
                  <a:srgbClr val="222222"/>
                </a:solidFill>
                <a:effectLst/>
                <a:latin typeface="Arial" panose="020B0604020202020204" pitchFamily="34" charset="0"/>
                <a:ea typeface="Arial" panose="020B0604020202020204" pitchFamily="34" charset="0"/>
              </a:rPr>
              <a:t>Geef die informatie en context de volgende keer wél en zie wat er gebeurt.</a:t>
            </a:r>
            <a:br>
              <a:rPr lang="nl-BE" sz="1800" dirty="0">
                <a:solidFill>
                  <a:srgbClr val="222222"/>
                </a:solidFill>
                <a:effectLst/>
                <a:latin typeface="Arial" panose="020B0604020202020204" pitchFamily="34" charset="0"/>
                <a:ea typeface="Arial" panose="020B0604020202020204" pitchFamily="34" charset="0"/>
              </a:rPr>
            </a:br>
            <a:br>
              <a:rPr lang="nl-BE" sz="1800" dirty="0">
                <a:solidFill>
                  <a:srgbClr val="222222"/>
                </a:solidFill>
                <a:effectLst/>
                <a:latin typeface="Arial" panose="020B0604020202020204" pitchFamily="34" charset="0"/>
                <a:ea typeface="Arial" panose="020B0604020202020204" pitchFamily="34" charset="0"/>
              </a:rPr>
            </a:br>
            <a:br>
              <a:rPr lang="nl-BE" sz="1800" dirty="0">
                <a:solidFill>
                  <a:srgbClr val="222222"/>
                </a:solidFill>
                <a:effectLst/>
                <a:latin typeface="Arial" panose="020B0604020202020204" pitchFamily="34" charset="0"/>
                <a:ea typeface="Arial" panose="020B0604020202020204" pitchFamily="34" charset="0"/>
              </a:rPr>
            </a:br>
            <a:r>
              <a:rPr lang="nl-BE" sz="1800" dirty="0">
                <a:solidFill>
                  <a:srgbClr val="222222"/>
                </a:solidFill>
                <a:effectLst/>
                <a:latin typeface="Arial" panose="020B0604020202020204" pitchFamily="34" charset="0"/>
                <a:ea typeface="Arial" panose="020B0604020202020204" pitchFamily="34" charset="0"/>
              </a:rPr>
              <a:t>Hoe doe je dat? Door aan je prompt toe te voegen: </a:t>
            </a:r>
            <a:r>
              <a:rPr lang="nl-BE" sz="1800" b="1" dirty="0">
                <a:solidFill>
                  <a:srgbClr val="222222"/>
                </a:solidFill>
                <a:effectLst/>
                <a:latin typeface="Arial" panose="020B0604020202020204" pitchFamily="34" charset="0"/>
                <a:ea typeface="Arial" panose="020B0604020202020204" pitchFamily="34" charset="0"/>
              </a:rPr>
              <a:t>“Ik vraag dit eigenlijk omdat…” </a:t>
            </a:r>
            <a:br>
              <a:rPr lang="nl-BE" sz="1800" dirty="0">
                <a:solidFill>
                  <a:srgbClr val="222222"/>
                </a:solidFill>
                <a:effectLst/>
                <a:latin typeface="Arial" panose="020B0604020202020204" pitchFamily="34" charset="0"/>
                <a:ea typeface="Arial" panose="020B0604020202020204" pitchFamily="34" charset="0"/>
              </a:rPr>
            </a:br>
            <a:br>
              <a:rPr lang="nl-BE" sz="1800" dirty="0">
                <a:solidFill>
                  <a:srgbClr val="222222"/>
                </a:solidFill>
                <a:effectLst/>
                <a:latin typeface="Arial" panose="020B0604020202020204" pitchFamily="34" charset="0"/>
                <a:ea typeface="Arial" panose="020B0604020202020204" pitchFamily="34" charset="0"/>
              </a:rPr>
            </a:br>
            <a:br>
              <a:rPr lang="nl-BE" sz="1800" dirty="0">
                <a:solidFill>
                  <a:srgbClr val="222222"/>
                </a:solidFill>
                <a:effectLst/>
                <a:latin typeface="Arial" panose="020B0604020202020204" pitchFamily="34" charset="0"/>
                <a:ea typeface="Arial" panose="020B0604020202020204" pitchFamily="34" charset="0"/>
              </a:rPr>
            </a:br>
            <a:r>
              <a:rPr lang="nl-BE" sz="1800" dirty="0">
                <a:solidFill>
                  <a:srgbClr val="222222"/>
                </a:solidFill>
                <a:effectLst/>
                <a:latin typeface="Segoe UI Emoji" panose="020B0502040204020203" pitchFamily="34" charset="0"/>
                <a:ea typeface="Arial" panose="020B0604020202020204" pitchFamily="34" charset="0"/>
                <a:cs typeface="Segoe UI Emoji" panose="020B0502040204020203" pitchFamily="34" charset="0"/>
              </a:rPr>
              <a:t>❌</a:t>
            </a:r>
            <a:r>
              <a:rPr lang="nl-BE" sz="1800" dirty="0">
                <a:solidFill>
                  <a:srgbClr val="222222"/>
                </a:solidFill>
                <a:effectLst/>
                <a:latin typeface="Arial" panose="020B0604020202020204" pitchFamily="34" charset="0"/>
                <a:ea typeface="Arial" panose="020B0604020202020204" pitchFamily="34" charset="0"/>
              </a:rPr>
              <a:t> “Geef me tips om productiever te zijn.” </a:t>
            </a:r>
            <a:br>
              <a:rPr lang="nl-BE" sz="1800" dirty="0">
                <a:solidFill>
                  <a:srgbClr val="222222"/>
                </a:solidFill>
                <a:effectLst/>
                <a:latin typeface="Arial" panose="020B0604020202020204" pitchFamily="34" charset="0"/>
                <a:ea typeface="Arial" panose="020B0604020202020204" pitchFamily="34" charset="0"/>
              </a:rPr>
            </a:br>
            <a:br>
              <a:rPr lang="nl-BE" sz="1800" dirty="0">
                <a:solidFill>
                  <a:srgbClr val="222222"/>
                </a:solidFill>
                <a:effectLst/>
                <a:latin typeface="Arial" panose="020B0604020202020204" pitchFamily="34" charset="0"/>
                <a:ea typeface="Arial" panose="020B0604020202020204" pitchFamily="34" charset="0"/>
              </a:rPr>
            </a:br>
            <a:r>
              <a:rPr lang="nl-BE" sz="1800" dirty="0">
                <a:solidFill>
                  <a:srgbClr val="222222"/>
                </a:solidFill>
                <a:effectLst/>
                <a:latin typeface="Segoe UI Emoji" panose="020B0502040204020203" pitchFamily="34" charset="0"/>
                <a:ea typeface="Arial" panose="020B0604020202020204" pitchFamily="34" charset="0"/>
                <a:cs typeface="Segoe UI Emoji" panose="020B0502040204020203" pitchFamily="34" charset="0"/>
              </a:rPr>
              <a:t>✅</a:t>
            </a:r>
            <a:r>
              <a:rPr lang="nl-BE" sz="1800" dirty="0">
                <a:solidFill>
                  <a:srgbClr val="222222"/>
                </a:solidFill>
                <a:effectLst/>
                <a:latin typeface="Arial" panose="020B0604020202020204" pitchFamily="34" charset="0"/>
                <a:ea typeface="Arial" panose="020B0604020202020204" pitchFamily="34" charset="0"/>
              </a:rPr>
              <a:t> “Geef me tips om productiever te zijn. Ik vraag dit eigenlijk omdat ik het gevoel heb dat ik de laatste maanden achter mezelf aanloop en daar moedeloos van wordt.”</a:t>
            </a:r>
            <a:br>
              <a:rPr lang="nl-BE" sz="1800" dirty="0">
                <a:solidFill>
                  <a:srgbClr val="222222"/>
                </a:solidFill>
                <a:effectLst/>
                <a:latin typeface="Arial" panose="020B0604020202020204" pitchFamily="34" charset="0"/>
                <a:ea typeface="Arial" panose="020B0604020202020204" pitchFamily="34" charset="0"/>
              </a:rPr>
            </a:br>
            <a:endParaRPr lang="nl-BE" sz="1800" dirty="0">
              <a:solidFill>
                <a:srgbClr val="222222"/>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032644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A15A88-001A-4EEF-8984-D87E64359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49C12D4-9D41-C672-1D80-D65D5B6923FE}"/>
              </a:ext>
            </a:extLst>
          </p:cNvPr>
          <p:cNvSpPr>
            <a:spLocks noGrp="1"/>
          </p:cNvSpPr>
          <p:nvPr>
            <p:ph type="title"/>
          </p:nvPr>
        </p:nvSpPr>
        <p:spPr>
          <a:xfrm>
            <a:off x="5232400" y="1367673"/>
            <a:ext cx="6124576" cy="2665509"/>
          </a:xfrm>
        </p:spPr>
        <p:txBody>
          <a:bodyPr vert="horz" lIns="91440" tIns="45720" rIns="91440" bIns="45720" rtlCol="0" anchor="b">
            <a:normAutofit fontScale="90000"/>
          </a:bodyPr>
          <a:lstStyle/>
          <a:p>
            <a:pPr algn="r"/>
            <a:r>
              <a:rPr lang="en-US" sz="7200" dirty="0">
                <a:solidFill>
                  <a:schemeClr val="bg1"/>
                </a:solidFill>
              </a:rPr>
              <a:t>Of </a:t>
            </a:r>
            <a:r>
              <a:rPr lang="en-US" sz="7200" dirty="0" err="1">
                <a:solidFill>
                  <a:schemeClr val="bg1"/>
                </a:solidFill>
              </a:rPr>
              <a:t>beestige</a:t>
            </a:r>
            <a:r>
              <a:rPr lang="en-US" sz="7200" dirty="0">
                <a:solidFill>
                  <a:schemeClr val="bg1"/>
                </a:solidFill>
              </a:rPr>
              <a:t> </a:t>
            </a:r>
            <a:r>
              <a:rPr lang="en-US" sz="7200" dirty="0" err="1">
                <a:solidFill>
                  <a:schemeClr val="bg1"/>
                </a:solidFill>
              </a:rPr>
              <a:t>beelden</a:t>
            </a:r>
            <a:r>
              <a:rPr lang="en-US" sz="7200" dirty="0">
                <a:solidFill>
                  <a:schemeClr val="bg1"/>
                </a:solidFill>
              </a:rPr>
              <a:t> </a:t>
            </a:r>
            <a:r>
              <a:rPr lang="en-US" sz="7200" dirty="0" err="1">
                <a:solidFill>
                  <a:schemeClr val="bg1"/>
                </a:solidFill>
              </a:rPr>
              <a:t>maken</a:t>
            </a:r>
            <a:r>
              <a:rPr lang="en-US" sz="7200" dirty="0">
                <a:solidFill>
                  <a:schemeClr val="bg1"/>
                </a:solidFill>
              </a:rPr>
              <a:t> voor </a:t>
            </a:r>
            <a:r>
              <a:rPr lang="en-US" sz="7200" dirty="0" err="1">
                <a:solidFill>
                  <a:schemeClr val="bg1"/>
                </a:solidFill>
              </a:rPr>
              <a:t>advertenties</a:t>
            </a:r>
            <a:endParaRPr lang="en-US" sz="7200" dirty="0">
              <a:solidFill>
                <a:schemeClr val="bg1"/>
              </a:solidFill>
            </a:endParaRPr>
          </a:p>
        </p:txBody>
      </p:sp>
      <p:pic>
        <p:nvPicPr>
          <p:cNvPr id="5" name="Tijdelijke aanduiding voor inhoud 4" descr="Afbeelding met persoon, reptiel, buitenshuis, Menselijk gezicht&#10;&#10;Automatisch gegenereerde beschrijving">
            <a:extLst>
              <a:ext uri="{FF2B5EF4-FFF2-40B4-BE49-F238E27FC236}">
                <a16:creationId xmlns:a16="http://schemas.microsoft.com/office/drawing/2014/main" id="{7DEB2BEF-2300-B8ED-474D-BD2C39404AB8}"/>
              </a:ext>
            </a:extLst>
          </p:cNvPr>
          <p:cNvPicPr>
            <a:picLocks noGrp="1" noChangeAspect="1"/>
          </p:cNvPicPr>
          <p:nvPr>
            <p:ph idx="1"/>
          </p:nvPr>
        </p:nvPicPr>
        <p:blipFill>
          <a:blip r:embed="rId2"/>
          <a:srcRect l="579"/>
          <a:stretch>
            <a:fillRect/>
          </a:stretch>
        </p:blipFill>
        <p:spPr>
          <a:xfrm>
            <a:off x="1" y="10"/>
            <a:ext cx="4551219" cy="6857990"/>
          </a:xfrm>
          <a:custGeom>
            <a:avLst/>
            <a:gdLst/>
            <a:ahLst/>
            <a:cxnLst/>
            <a:rect l="l" t="t" r="r" b="b"/>
            <a:pathLst>
              <a:path w="4551219" h="6858000">
                <a:moveTo>
                  <a:pt x="4194211" y="6564619"/>
                </a:moveTo>
                <a:lnTo>
                  <a:pt x="4194211" y="6564620"/>
                </a:lnTo>
                <a:cubicBezTo>
                  <a:pt x="4204498" y="6575478"/>
                  <a:pt x="4210595" y="6582146"/>
                  <a:pt x="4216690" y="6588625"/>
                </a:cubicBezTo>
                <a:lnTo>
                  <a:pt x="4233312" y="6625224"/>
                </a:lnTo>
                <a:lnTo>
                  <a:pt x="4226218" y="6662539"/>
                </a:lnTo>
                <a:lnTo>
                  <a:pt x="4226217" y="6662540"/>
                </a:lnTo>
                <a:lnTo>
                  <a:pt x="4226216" y="6662543"/>
                </a:lnTo>
                <a:lnTo>
                  <a:pt x="4214767" y="6683026"/>
                </a:lnTo>
                <a:lnTo>
                  <a:pt x="4211619" y="6702975"/>
                </a:lnTo>
                <a:lnTo>
                  <a:pt x="4211619" y="6702976"/>
                </a:lnTo>
                <a:cubicBezTo>
                  <a:pt x="4212024" y="6716168"/>
                  <a:pt x="4217168" y="6729218"/>
                  <a:pt x="4225455" y="6742552"/>
                </a:cubicBezTo>
                <a:lnTo>
                  <a:pt x="4225456" y="6742554"/>
                </a:lnTo>
                <a:lnTo>
                  <a:pt x="4244933" y="6812061"/>
                </a:lnTo>
                <a:lnTo>
                  <a:pt x="4244933" y="6812063"/>
                </a:lnTo>
                <a:lnTo>
                  <a:pt x="4244933" y="6812062"/>
                </a:lnTo>
                <a:lnTo>
                  <a:pt x="4244933" y="6812061"/>
                </a:lnTo>
                <a:lnTo>
                  <a:pt x="4240159" y="6776799"/>
                </a:lnTo>
                <a:lnTo>
                  <a:pt x="4225456" y="6742554"/>
                </a:lnTo>
                <a:lnTo>
                  <a:pt x="4225455" y="6742551"/>
                </a:lnTo>
                <a:lnTo>
                  <a:pt x="4211619" y="6702975"/>
                </a:lnTo>
                <a:lnTo>
                  <a:pt x="4226216" y="6662543"/>
                </a:lnTo>
                <a:lnTo>
                  <a:pt x="4226217" y="6662541"/>
                </a:lnTo>
                <a:lnTo>
                  <a:pt x="4226218" y="6662539"/>
                </a:lnTo>
                <a:lnTo>
                  <a:pt x="4233301" y="6645551"/>
                </a:lnTo>
                <a:lnTo>
                  <a:pt x="4233312" y="6625224"/>
                </a:lnTo>
                <a:lnTo>
                  <a:pt x="4233312" y="6625223"/>
                </a:lnTo>
                <a:cubicBezTo>
                  <a:pt x="4231216" y="6611340"/>
                  <a:pt x="4225168" y="6597577"/>
                  <a:pt x="4216690" y="6588624"/>
                </a:cubicBezTo>
                <a:close/>
                <a:moveTo>
                  <a:pt x="4274532" y="6438980"/>
                </a:moveTo>
                <a:lnTo>
                  <a:pt x="4254602" y="6463839"/>
                </a:lnTo>
                <a:lnTo>
                  <a:pt x="4254600" y="6463848"/>
                </a:lnTo>
                <a:lnTo>
                  <a:pt x="4240803" y="6513011"/>
                </a:lnTo>
                <a:lnTo>
                  <a:pt x="4221998" y="6546193"/>
                </a:lnTo>
                <a:lnTo>
                  <a:pt x="4221998" y="6546194"/>
                </a:lnTo>
                <a:lnTo>
                  <a:pt x="4238336" y="6521803"/>
                </a:lnTo>
                <a:lnTo>
                  <a:pt x="4240803" y="6513011"/>
                </a:lnTo>
                <a:lnTo>
                  <a:pt x="4243614" y="6508051"/>
                </a:lnTo>
                <a:lnTo>
                  <a:pt x="4254600" y="6463848"/>
                </a:lnTo>
                <a:lnTo>
                  <a:pt x="4254602" y="6463840"/>
                </a:lnTo>
                <a:cubicBezTo>
                  <a:pt x="4257553" y="6451649"/>
                  <a:pt x="4265030" y="6444076"/>
                  <a:pt x="4274532" y="6438980"/>
                </a:cubicBezTo>
                <a:close/>
                <a:moveTo>
                  <a:pt x="4360506" y="6365203"/>
                </a:moveTo>
                <a:lnTo>
                  <a:pt x="4359224" y="6387909"/>
                </a:lnTo>
                <a:lnTo>
                  <a:pt x="4357461" y="6391548"/>
                </a:lnTo>
                <a:lnTo>
                  <a:pt x="4349806" y="6407331"/>
                </a:lnTo>
                <a:lnTo>
                  <a:pt x="4349806" y="6407332"/>
                </a:lnTo>
                <a:lnTo>
                  <a:pt x="4357461" y="6391548"/>
                </a:lnTo>
                <a:lnTo>
                  <a:pt x="4359225" y="6387909"/>
                </a:lnTo>
                <a:close/>
                <a:moveTo>
                  <a:pt x="4121437" y="4221390"/>
                </a:moveTo>
                <a:lnTo>
                  <a:pt x="4121437" y="4221391"/>
                </a:lnTo>
                <a:cubicBezTo>
                  <a:pt x="4122199" y="4232060"/>
                  <a:pt x="4122389" y="4243872"/>
                  <a:pt x="4127153" y="4253014"/>
                </a:cubicBezTo>
                <a:cubicBezTo>
                  <a:pt x="4139346" y="4277401"/>
                  <a:pt x="4154966" y="4300070"/>
                  <a:pt x="4166969" y="4324645"/>
                </a:cubicBezTo>
                <a:lnTo>
                  <a:pt x="4175923" y="4363890"/>
                </a:lnTo>
                <a:lnTo>
                  <a:pt x="4175161" y="4482003"/>
                </a:lnTo>
                <a:cubicBezTo>
                  <a:pt x="4172493" y="4546775"/>
                  <a:pt x="4171921" y="4612499"/>
                  <a:pt x="4115151" y="4659173"/>
                </a:cubicBezTo>
                <a:cubicBezTo>
                  <a:pt x="4110579" y="4662985"/>
                  <a:pt x="4107911" y="4671175"/>
                  <a:pt x="4107149" y="4677654"/>
                </a:cubicBezTo>
                <a:cubicBezTo>
                  <a:pt x="4103530" y="4707563"/>
                  <a:pt x="4103148" y="4738234"/>
                  <a:pt x="4097242" y="4767763"/>
                </a:cubicBezTo>
                <a:cubicBezTo>
                  <a:pt x="4094861" y="4779574"/>
                  <a:pt x="4094052" y="4790386"/>
                  <a:pt x="4095933" y="4800482"/>
                </a:cubicBezTo>
                <a:lnTo>
                  <a:pt x="4095933" y="4800483"/>
                </a:lnTo>
                <a:cubicBezTo>
                  <a:pt x="4097814" y="4810580"/>
                  <a:pt x="4102387" y="4819963"/>
                  <a:pt x="4110769" y="4828916"/>
                </a:cubicBezTo>
                <a:lnTo>
                  <a:pt x="4132950" y="4863342"/>
                </a:lnTo>
                <a:lnTo>
                  <a:pt x="4140479" y="4889274"/>
                </a:lnTo>
                <a:lnTo>
                  <a:pt x="4138774" y="4912167"/>
                </a:lnTo>
                <a:cubicBezTo>
                  <a:pt x="4137059" y="4919977"/>
                  <a:pt x="4136702" y="4927121"/>
                  <a:pt x="4137372" y="4933803"/>
                </a:cubicBezTo>
                <a:lnTo>
                  <a:pt x="4137372" y="4933804"/>
                </a:lnTo>
                <a:lnTo>
                  <a:pt x="4142131" y="4952672"/>
                </a:lnTo>
                <a:lnTo>
                  <a:pt x="4144924" y="4957453"/>
                </a:lnTo>
                <a:lnTo>
                  <a:pt x="4146202" y="4961455"/>
                </a:lnTo>
                <a:cubicBezTo>
                  <a:pt x="4150713" y="4970096"/>
                  <a:pt x="4156419" y="4978393"/>
                  <a:pt x="4162206" y="4987037"/>
                </a:cubicBezTo>
                <a:cubicBezTo>
                  <a:pt x="4173445" y="5003801"/>
                  <a:pt x="4187543" y="5022852"/>
                  <a:pt x="4188685" y="5041521"/>
                </a:cubicBezTo>
                <a:cubicBezTo>
                  <a:pt x="4189304" y="5052095"/>
                  <a:pt x="4192222" y="5062299"/>
                  <a:pt x="4195901" y="5072375"/>
                </a:cubicBezTo>
                <a:lnTo>
                  <a:pt x="4201805" y="5087442"/>
                </a:lnTo>
                <a:lnTo>
                  <a:pt x="4214832" y="5133219"/>
                </a:lnTo>
                <a:lnTo>
                  <a:pt x="4214833" y="5133224"/>
                </a:lnTo>
                <a:lnTo>
                  <a:pt x="4208118" y="5166112"/>
                </a:lnTo>
                <a:lnTo>
                  <a:pt x="4208118" y="5166113"/>
                </a:lnTo>
                <a:cubicBezTo>
                  <a:pt x="4207356" y="5167637"/>
                  <a:pt x="4207928" y="5169780"/>
                  <a:pt x="4208809" y="5172090"/>
                </a:cubicBezTo>
                <a:lnTo>
                  <a:pt x="4211356" y="5179067"/>
                </a:lnTo>
                <a:cubicBezTo>
                  <a:pt x="4214976" y="5196594"/>
                  <a:pt x="4215024" y="5213597"/>
                  <a:pt x="4211190" y="5229433"/>
                </a:cubicBezTo>
                <a:lnTo>
                  <a:pt x="4200644" y="5248928"/>
                </a:lnTo>
                <a:lnTo>
                  <a:pt x="4187733" y="5272795"/>
                </a:lnTo>
                <a:cubicBezTo>
                  <a:pt x="4176088" y="5285440"/>
                  <a:pt x="4168382" y="5298594"/>
                  <a:pt x="4163830" y="5312287"/>
                </a:cubicBezTo>
                <a:lnTo>
                  <a:pt x="4162774" y="5321350"/>
                </a:lnTo>
                <a:lnTo>
                  <a:pt x="4160300" y="5326162"/>
                </a:lnTo>
                <a:lnTo>
                  <a:pt x="4158854" y="5355013"/>
                </a:lnTo>
                <a:lnTo>
                  <a:pt x="4158854" y="5355014"/>
                </a:lnTo>
                <a:cubicBezTo>
                  <a:pt x="4159503" y="5364882"/>
                  <a:pt x="4161206" y="5375002"/>
                  <a:pt x="4163730" y="5385384"/>
                </a:cubicBezTo>
                <a:cubicBezTo>
                  <a:pt x="4166969" y="5398721"/>
                  <a:pt x="4169255" y="5412057"/>
                  <a:pt x="4171921" y="5425582"/>
                </a:cubicBezTo>
                <a:cubicBezTo>
                  <a:pt x="4175731" y="5443870"/>
                  <a:pt x="4179733" y="5462351"/>
                  <a:pt x="4183543" y="5480637"/>
                </a:cubicBezTo>
                <a:lnTo>
                  <a:pt x="4188067" y="5507667"/>
                </a:lnTo>
                <a:lnTo>
                  <a:pt x="4177448" y="5531691"/>
                </a:lnTo>
                <a:lnTo>
                  <a:pt x="4177447" y="5531692"/>
                </a:lnTo>
                <a:cubicBezTo>
                  <a:pt x="4170398" y="5537599"/>
                  <a:pt x="4167206" y="5542648"/>
                  <a:pt x="4167302" y="5547577"/>
                </a:cubicBezTo>
                <a:lnTo>
                  <a:pt x="4167302" y="5547578"/>
                </a:lnTo>
                <a:cubicBezTo>
                  <a:pt x="4167397" y="5552507"/>
                  <a:pt x="4170779" y="5557317"/>
                  <a:pt x="4176875" y="5562746"/>
                </a:cubicBezTo>
                <a:cubicBezTo>
                  <a:pt x="4219548" y="5600467"/>
                  <a:pt x="4246219" y="5646189"/>
                  <a:pt x="4248123" y="5704483"/>
                </a:cubicBezTo>
                <a:cubicBezTo>
                  <a:pt x="4248505" y="5716485"/>
                  <a:pt x="4251171" y="5728678"/>
                  <a:pt x="4254029" y="5740488"/>
                </a:cubicBezTo>
                <a:cubicBezTo>
                  <a:pt x="4255744" y="5747728"/>
                  <a:pt x="4257650" y="5756493"/>
                  <a:pt x="4262794" y="5760873"/>
                </a:cubicBezTo>
                <a:cubicBezTo>
                  <a:pt x="4302037" y="5794974"/>
                  <a:pt x="4329280" y="5837457"/>
                  <a:pt x="4351189" y="5883751"/>
                </a:cubicBezTo>
                <a:lnTo>
                  <a:pt x="4351191" y="5883755"/>
                </a:lnTo>
                <a:lnTo>
                  <a:pt x="4369094" y="5935945"/>
                </a:lnTo>
                <a:lnTo>
                  <a:pt x="4369096" y="5935949"/>
                </a:lnTo>
                <a:lnTo>
                  <a:pt x="4365476" y="5993289"/>
                </a:lnTo>
                <a:lnTo>
                  <a:pt x="4365475" y="5993290"/>
                </a:lnTo>
                <a:cubicBezTo>
                  <a:pt x="4364334" y="6004530"/>
                  <a:pt x="4364524" y="6017484"/>
                  <a:pt x="4358999" y="6026439"/>
                </a:cubicBezTo>
                <a:cubicBezTo>
                  <a:pt x="4341662" y="6054824"/>
                  <a:pt x="4322994" y="6082257"/>
                  <a:pt x="4302799" y="6108737"/>
                </a:cubicBezTo>
                <a:cubicBezTo>
                  <a:pt x="4294131" y="6120073"/>
                  <a:pt x="4289178" y="6126883"/>
                  <a:pt x="4289107" y="6133313"/>
                </a:cubicBezTo>
                <a:lnTo>
                  <a:pt x="4289107" y="6133314"/>
                </a:lnTo>
                <a:lnTo>
                  <a:pt x="4292807" y="6143189"/>
                </a:lnTo>
                <a:lnTo>
                  <a:pt x="4304703" y="6155599"/>
                </a:lnTo>
                <a:lnTo>
                  <a:pt x="4304706" y="6155602"/>
                </a:lnTo>
                <a:cubicBezTo>
                  <a:pt x="4326994" y="6175797"/>
                  <a:pt x="4338614" y="6200944"/>
                  <a:pt x="4343376" y="6228756"/>
                </a:cubicBezTo>
                <a:lnTo>
                  <a:pt x="4360713" y="6361539"/>
                </a:lnTo>
                <a:lnTo>
                  <a:pt x="4360713" y="6361538"/>
                </a:lnTo>
                <a:cubicBezTo>
                  <a:pt x="4357093" y="6317150"/>
                  <a:pt x="4350808" y="6272763"/>
                  <a:pt x="4343376" y="6228755"/>
                </a:cubicBezTo>
                <a:cubicBezTo>
                  <a:pt x="4338614" y="6200943"/>
                  <a:pt x="4326994" y="6175796"/>
                  <a:pt x="4304706" y="6155601"/>
                </a:cubicBezTo>
                <a:lnTo>
                  <a:pt x="4304703" y="6155599"/>
                </a:lnTo>
                <a:lnTo>
                  <a:pt x="4289107" y="6133314"/>
                </a:lnTo>
                <a:lnTo>
                  <a:pt x="4302799" y="6108738"/>
                </a:lnTo>
                <a:cubicBezTo>
                  <a:pt x="4322994" y="6082258"/>
                  <a:pt x="4341662" y="6054825"/>
                  <a:pt x="4358999" y="6026440"/>
                </a:cubicBezTo>
                <a:cubicBezTo>
                  <a:pt x="4364524" y="6017485"/>
                  <a:pt x="4364334" y="6004531"/>
                  <a:pt x="4365475" y="5993291"/>
                </a:cubicBezTo>
                <a:lnTo>
                  <a:pt x="4365476" y="5993289"/>
                </a:lnTo>
                <a:lnTo>
                  <a:pt x="4368929" y="5964476"/>
                </a:lnTo>
                <a:lnTo>
                  <a:pt x="4369096" y="5935949"/>
                </a:lnTo>
                <a:lnTo>
                  <a:pt x="4369096" y="5935948"/>
                </a:lnTo>
                <a:lnTo>
                  <a:pt x="4369094" y="5935945"/>
                </a:lnTo>
                <a:lnTo>
                  <a:pt x="4362214" y="5909350"/>
                </a:lnTo>
                <a:lnTo>
                  <a:pt x="4351191" y="5883755"/>
                </a:lnTo>
                <a:lnTo>
                  <a:pt x="4351189" y="5883750"/>
                </a:lnTo>
                <a:cubicBezTo>
                  <a:pt x="4329280" y="5837456"/>
                  <a:pt x="4302037" y="5794973"/>
                  <a:pt x="4262794" y="5760872"/>
                </a:cubicBezTo>
                <a:cubicBezTo>
                  <a:pt x="4257650" y="5756492"/>
                  <a:pt x="4255744" y="5747727"/>
                  <a:pt x="4254029" y="5740487"/>
                </a:cubicBezTo>
                <a:cubicBezTo>
                  <a:pt x="4251171" y="5728677"/>
                  <a:pt x="4248505" y="5716484"/>
                  <a:pt x="4248123" y="5704482"/>
                </a:cubicBezTo>
                <a:cubicBezTo>
                  <a:pt x="4246219" y="5646188"/>
                  <a:pt x="4219548" y="5600466"/>
                  <a:pt x="4176875" y="5562745"/>
                </a:cubicBezTo>
                <a:lnTo>
                  <a:pt x="4167302" y="5547577"/>
                </a:lnTo>
                <a:lnTo>
                  <a:pt x="4177447" y="5531693"/>
                </a:lnTo>
                <a:lnTo>
                  <a:pt x="4177448" y="5531691"/>
                </a:lnTo>
                <a:lnTo>
                  <a:pt x="4185847" y="5520421"/>
                </a:lnTo>
                <a:lnTo>
                  <a:pt x="4188067" y="5507667"/>
                </a:lnTo>
                <a:lnTo>
                  <a:pt x="4188067" y="5507666"/>
                </a:lnTo>
                <a:cubicBezTo>
                  <a:pt x="4188020" y="5498831"/>
                  <a:pt x="4185448" y="5489496"/>
                  <a:pt x="4183543" y="5480636"/>
                </a:cubicBezTo>
                <a:cubicBezTo>
                  <a:pt x="4179733" y="5462350"/>
                  <a:pt x="4175731" y="5443869"/>
                  <a:pt x="4171921" y="5425581"/>
                </a:cubicBezTo>
                <a:cubicBezTo>
                  <a:pt x="4169255" y="5412056"/>
                  <a:pt x="4166969" y="5398720"/>
                  <a:pt x="4163730" y="5385383"/>
                </a:cubicBezTo>
                <a:lnTo>
                  <a:pt x="4158854" y="5355013"/>
                </a:lnTo>
                <a:lnTo>
                  <a:pt x="4162774" y="5321350"/>
                </a:lnTo>
                <a:lnTo>
                  <a:pt x="4187733" y="5272796"/>
                </a:lnTo>
                <a:lnTo>
                  <a:pt x="4200644" y="5248928"/>
                </a:lnTo>
                <a:lnTo>
                  <a:pt x="4211191" y="5229432"/>
                </a:lnTo>
                <a:lnTo>
                  <a:pt x="4211356" y="5179067"/>
                </a:lnTo>
                <a:lnTo>
                  <a:pt x="4211356" y="5179066"/>
                </a:lnTo>
                <a:cubicBezTo>
                  <a:pt x="4210880" y="5176875"/>
                  <a:pt x="4209690" y="5174399"/>
                  <a:pt x="4208809" y="5172089"/>
                </a:cubicBezTo>
                <a:lnTo>
                  <a:pt x="4208118" y="5166113"/>
                </a:lnTo>
                <a:lnTo>
                  <a:pt x="4214833" y="5133224"/>
                </a:lnTo>
                <a:lnTo>
                  <a:pt x="4214833" y="5133223"/>
                </a:lnTo>
                <a:lnTo>
                  <a:pt x="4214832" y="5133219"/>
                </a:lnTo>
                <a:lnTo>
                  <a:pt x="4207690" y="5102460"/>
                </a:lnTo>
                <a:lnTo>
                  <a:pt x="4201805" y="5087442"/>
                </a:lnTo>
                <a:lnTo>
                  <a:pt x="4201799" y="5087422"/>
                </a:lnTo>
                <a:cubicBezTo>
                  <a:pt x="4195713" y="5072410"/>
                  <a:pt x="4189614" y="5057380"/>
                  <a:pt x="4188685" y="5041520"/>
                </a:cubicBezTo>
                <a:cubicBezTo>
                  <a:pt x="4187543" y="5022851"/>
                  <a:pt x="4173445" y="5003800"/>
                  <a:pt x="4162206" y="4987036"/>
                </a:cubicBezTo>
                <a:lnTo>
                  <a:pt x="4144924" y="4957453"/>
                </a:lnTo>
                <a:lnTo>
                  <a:pt x="4137372" y="4933804"/>
                </a:lnTo>
                <a:lnTo>
                  <a:pt x="4138774" y="4912168"/>
                </a:lnTo>
                <a:cubicBezTo>
                  <a:pt x="4140536" y="4904357"/>
                  <a:pt x="4141048" y="4896713"/>
                  <a:pt x="4140479" y="4889275"/>
                </a:cubicBezTo>
                <a:lnTo>
                  <a:pt x="4140479" y="4889274"/>
                </a:lnTo>
                <a:lnTo>
                  <a:pt x="4135701" y="4867613"/>
                </a:lnTo>
                <a:lnTo>
                  <a:pt x="4132950" y="4863342"/>
                </a:lnTo>
                <a:lnTo>
                  <a:pt x="4131200" y="4857316"/>
                </a:lnTo>
                <a:cubicBezTo>
                  <a:pt x="4126057" y="4847213"/>
                  <a:pt x="4119056" y="4837702"/>
                  <a:pt x="4110769" y="4828915"/>
                </a:cubicBezTo>
                <a:lnTo>
                  <a:pt x="4095933" y="4800482"/>
                </a:lnTo>
                <a:lnTo>
                  <a:pt x="4097242" y="4767764"/>
                </a:lnTo>
                <a:cubicBezTo>
                  <a:pt x="4103148" y="4738235"/>
                  <a:pt x="4103530" y="4707564"/>
                  <a:pt x="4107149" y="4677655"/>
                </a:cubicBezTo>
                <a:cubicBezTo>
                  <a:pt x="4107911" y="4671176"/>
                  <a:pt x="4110579" y="4662986"/>
                  <a:pt x="4115151" y="4659174"/>
                </a:cubicBezTo>
                <a:cubicBezTo>
                  <a:pt x="4171921" y="4612500"/>
                  <a:pt x="4172493" y="4546776"/>
                  <a:pt x="4175161" y="4482004"/>
                </a:cubicBezTo>
                <a:cubicBezTo>
                  <a:pt x="4176875" y="4442761"/>
                  <a:pt x="4176875" y="4403325"/>
                  <a:pt x="4175923" y="4363890"/>
                </a:cubicBezTo>
                <a:lnTo>
                  <a:pt x="4175923" y="4363889"/>
                </a:lnTo>
                <a:cubicBezTo>
                  <a:pt x="4175731" y="4350553"/>
                  <a:pt x="4172683" y="4336456"/>
                  <a:pt x="4166969" y="4324644"/>
                </a:cubicBezTo>
                <a:cubicBezTo>
                  <a:pt x="4154966" y="4300069"/>
                  <a:pt x="4139346" y="4277400"/>
                  <a:pt x="4127153" y="4253013"/>
                </a:cubicBezTo>
                <a:close/>
                <a:moveTo>
                  <a:pt x="4190328" y="2836171"/>
                </a:moveTo>
                <a:lnTo>
                  <a:pt x="4181637" y="2848792"/>
                </a:lnTo>
                <a:cubicBezTo>
                  <a:pt x="4176637" y="2865009"/>
                  <a:pt x="4170779" y="2881306"/>
                  <a:pt x="4166033" y="2897784"/>
                </a:cubicBezTo>
                <a:lnTo>
                  <a:pt x="4165004" y="2903549"/>
                </a:lnTo>
                <a:lnTo>
                  <a:pt x="4161730" y="2914327"/>
                </a:lnTo>
                <a:lnTo>
                  <a:pt x="4157099" y="2947858"/>
                </a:lnTo>
                <a:lnTo>
                  <a:pt x="4157098" y="2947861"/>
                </a:lnTo>
                <a:lnTo>
                  <a:pt x="4157098" y="2947862"/>
                </a:lnTo>
                <a:cubicBezTo>
                  <a:pt x="4156729" y="2959156"/>
                  <a:pt x="4157729" y="2970575"/>
                  <a:pt x="4160682" y="2982148"/>
                </a:cubicBezTo>
                <a:lnTo>
                  <a:pt x="4172375" y="3077401"/>
                </a:lnTo>
                <a:lnTo>
                  <a:pt x="4159920" y="3172653"/>
                </a:lnTo>
                <a:cubicBezTo>
                  <a:pt x="4134011" y="3276479"/>
                  <a:pt x="4106579" y="3380304"/>
                  <a:pt x="4112293" y="3489466"/>
                </a:cubicBezTo>
                <a:cubicBezTo>
                  <a:pt x="4113245" y="3507562"/>
                  <a:pt x="4101624" y="3529089"/>
                  <a:pt x="4090194" y="3544712"/>
                </a:cubicBezTo>
                <a:cubicBezTo>
                  <a:pt x="4079336" y="3559667"/>
                  <a:pt x="4073477" y="3566811"/>
                  <a:pt x="4072572" y="3574407"/>
                </a:cubicBezTo>
                <a:lnTo>
                  <a:pt x="4072572" y="3574408"/>
                </a:lnTo>
                <a:cubicBezTo>
                  <a:pt x="4071667" y="3582004"/>
                  <a:pt x="4075716" y="3590053"/>
                  <a:pt x="4084670" y="3606817"/>
                </a:cubicBezTo>
                <a:cubicBezTo>
                  <a:pt x="4089052" y="3614819"/>
                  <a:pt x="4091718" y="3624725"/>
                  <a:pt x="4098196" y="3630632"/>
                </a:cubicBezTo>
                <a:lnTo>
                  <a:pt x="4115925" y="3654415"/>
                </a:lnTo>
                <a:lnTo>
                  <a:pt x="4118836" y="3665923"/>
                </a:lnTo>
                <a:lnTo>
                  <a:pt x="4122437" y="3680163"/>
                </a:lnTo>
                <a:lnTo>
                  <a:pt x="4118389" y="3734836"/>
                </a:lnTo>
                <a:lnTo>
                  <a:pt x="4118389" y="3734837"/>
                </a:lnTo>
                <a:cubicBezTo>
                  <a:pt x="4117437" y="3741315"/>
                  <a:pt x="4116103" y="3749125"/>
                  <a:pt x="4118771" y="3754652"/>
                </a:cubicBezTo>
                <a:lnTo>
                  <a:pt x="4125128" y="3789775"/>
                </a:lnTo>
                <a:lnTo>
                  <a:pt x="4110197" y="3822471"/>
                </a:lnTo>
                <a:cubicBezTo>
                  <a:pt x="4103149" y="3831901"/>
                  <a:pt x="4097529" y="3842045"/>
                  <a:pt x="4095862" y="3852618"/>
                </a:cubicBezTo>
                <a:lnTo>
                  <a:pt x="4095862" y="3852619"/>
                </a:lnTo>
                <a:lnTo>
                  <a:pt x="4096642" y="3868763"/>
                </a:lnTo>
                <a:lnTo>
                  <a:pt x="4105245" y="3885336"/>
                </a:lnTo>
                <a:lnTo>
                  <a:pt x="4105245" y="3885338"/>
                </a:lnTo>
                <a:cubicBezTo>
                  <a:pt x="4114961" y="3897721"/>
                  <a:pt x="4122367" y="3910318"/>
                  <a:pt x="4127626" y="3923124"/>
                </a:cubicBezTo>
                <a:lnTo>
                  <a:pt x="4137130" y="3962159"/>
                </a:lnTo>
                <a:lnTo>
                  <a:pt x="4121438" y="4043837"/>
                </a:lnTo>
                <a:lnTo>
                  <a:pt x="4121437" y="4043838"/>
                </a:lnTo>
                <a:cubicBezTo>
                  <a:pt x="4112674" y="4063841"/>
                  <a:pt x="4107292" y="4083701"/>
                  <a:pt x="4106316" y="4103824"/>
                </a:cubicBezTo>
                <a:lnTo>
                  <a:pt x="4106316" y="4103825"/>
                </a:lnTo>
                <a:lnTo>
                  <a:pt x="4108283" y="4134255"/>
                </a:lnTo>
                <a:lnTo>
                  <a:pt x="4117627" y="4165381"/>
                </a:lnTo>
                <a:lnTo>
                  <a:pt x="4117627" y="4165383"/>
                </a:lnTo>
                <a:lnTo>
                  <a:pt x="4121532" y="4192387"/>
                </a:lnTo>
                <a:lnTo>
                  <a:pt x="4121532" y="4192386"/>
                </a:lnTo>
                <a:cubicBezTo>
                  <a:pt x="4121628" y="4182766"/>
                  <a:pt x="4121056" y="4173479"/>
                  <a:pt x="4117627" y="4165382"/>
                </a:cubicBezTo>
                <a:lnTo>
                  <a:pt x="4117627" y="4165381"/>
                </a:lnTo>
                <a:lnTo>
                  <a:pt x="4106316" y="4103825"/>
                </a:lnTo>
                <a:lnTo>
                  <a:pt x="4121437" y="4043839"/>
                </a:lnTo>
                <a:lnTo>
                  <a:pt x="4121438" y="4043837"/>
                </a:lnTo>
                <a:lnTo>
                  <a:pt x="4134740" y="4002409"/>
                </a:lnTo>
                <a:lnTo>
                  <a:pt x="4137130" y="3962159"/>
                </a:lnTo>
                <a:lnTo>
                  <a:pt x="4137130" y="3962158"/>
                </a:lnTo>
                <a:cubicBezTo>
                  <a:pt x="4134868" y="3935726"/>
                  <a:pt x="4124677" y="3910103"/>
                  <a:pt x="4105245" y="3885337"/>
                </a:cubicBezTo>
                <a:lnTo>
                  <a:pt x="4105245" y="3885336"/>
                </a:lnTo>
                <a:lnTo>
                  <a:pt x="4095862" y="3852619"/>
                </a:lnTo>
                <a:lnTo>
                  <a:pt x="4110197" y="3822472"/>
                </a:lnTo>
                <a:cubicBezTo>
                  <a:pt x="4118389" y="3811613"/>
                  <a:pt x="4123533" y="3800896"/>
                  <a:pt x="4125128" y="3789776"/>
                </a:cubicBezTo>
                <a:lnTo>
                  <a:pt x="4125128" y="3789775"/>
                </a:lnTo>
                <a:cubicBezTo>
                  <a:pt x="4126724" y="3778654"/>
                  <a:pt x="4124771" y="3767129"/>
                  <a:pt x="4118771" y="3754651"/>
                </a:cubicBezTo>
                <a:lnTo>
                  <a:pt x="4118389" y="3734837"/>
                </a:lnTo>
                <a:lnTo>
                  <a:pt x="4122437" y="3680163"/>
                </a:lnTo>
                <a:lnTo>
                  <a:pt x="4122437" y="3680162"/>
                </a:lnTo>
                <a:lnTo>
                  <a:pt x="4118836" y="3665923"/>
                </a:lnTo>
                <a:lnTo>
                  <a:pt x="4115925" y="3654415"/>
                </a:lnTo>
                <a:lnTo>
                  <a:pt x="4115925" y="3654415"/>
                </a:lnTo>
                <a:lnTo>
                  <a:pt x="4115925" y="3654415"/>
                </a:lnTo>
                <a:cubicBezTo>
                  <a:pt x="4112115" y="3646122"/>
                  <a:pt x="4106436" y="3638156"/>
                  <a:pt x="4098196" y="3630631"/>
                </a:cubicBezTo>
                <a:cubicBezTo>
                  <a:pt x="4091718" y="3624724"/>
                  <a:pt x="4089052" y="3614818"/>
                  <a:pt x="4084670" y="3606816"/>
                </a:cubicBezTo>
                <a:cubicBezTo>
                  <a:pt x="4080193" y="3598434"/>
                  <a:pt x="4076942" y="3592231"/>
                  <a:pt x="4074924" y="3587173"/>
                </a:cubicBezTo>
                <a:lnTo>
                  <a:pt x="4072572" y="3574407"/>
                </a:lnTo>
                <a:lnTo>
                  <a:pt x="4077651" y="3562320"/>
                </a:lnTo>
                <a:cubicBezTo>
                  <a:pt x="4080586" y="3557715"/>
                  <a:pt x="4084765" y="3552190"/>
                  <a:pt x="4090194" y="3544713"/>
                </a:cubicBezTo>
                <a:cubicBezTo>
                  <a:pt x="4101624" y="3529090"/>
                  <a:pt x="4113245" y="3507563"/>
                  <a:pt x="4112293" y="3489467"/>
                </a:cubicBezTo>
                <a:cubicBezTo>
                  <a:pt x="4106579" y="3380305"/>
                  <a:pt x="4134011" y="3276480"/>
                  <a:pt x="4159920" y="3172654"/>
                </a:cubicBezTo>
                <a:cubicBezTo>
                  <a:pt x="4167922" y="3140649"/>
                  <a:pt x="4172160" y="3109025"/>
                  <a:pt x="4172375" y="3077401"/>
                </a:cubicBezTo>
                <a:lnTo>
                  <a:pt x="4172375" y="3077400"/>
                </a:lnTo>
                <a:cubicBezTo>
                  <a:pt x="4172589" y="3045776"/>
                  <a:pt x="4168779" y="3014152"/>
                  <a:pt x="4160682" y="2982147"/>
                </a:cubicBezTo>
                <a:lnTo>
                  <a:pt x="4157098" y="2947862"/>
                </a:lnTo>
                <a:lnTo>
                  <a:pt x="4157099" y="2947858"/>
                </a:lnTo>
                <a:lnTo>
                  <a:pt x="4165004" y="2903549"/>
                </a:lnTo>
                <a:lnTo>
                  <a:pt x="4181637" y="2848793"/>
                </a:lnTo>
                <a:cubicBezTo>
                  <a:pt x="4182970" y="2844316"/>
                  <a:pt x="4186256" y="2839982"/>
                  <a:pt x="4190328" y="2836172"/>
                </a:cubicBezTo>
                <a:close/>
                <a:moveTo>
                  <a:pt x="3705842" y="1508457"/>
                </a:moveTo>
                <a:lnTo>
                  <a:pt x="3677748" y="1596213"/>
                </a:lnTo>
                <a:cubicBezTo>
                  <a:pt x="3675271" y="1604978"/>
                  <a:pt x="3676796" y="1615836"/>
                  <a:pt x="3679653" y="1624980"/>
                </a:cubicBezTo>
                <a:cubicBezTo>
                  <a:pt x="3689369" y="1656223"/>
                  <a:pt x="3713754" y="1676036"/>
                  <a:pt x="3736234" y="1697753"/>
                </a:cubicBezTo>
                <a:cubicBezTo>
                  <a:pt x="3746141" y="1707279"/>
                  <a:pt x="3753189" y="1720423"/>
                  <a:pt x="3758903" y="1733188"/>
                </a:cubicBezTo>
                <a:cubicBezTo>
                  <a:pt x="3773574" y="1766335"/>
                  <a:pt x="3786718" y="1800246"/>
                  <a:pt x="3800624" y="1833775"/>
                </a:cubicBezTo>
                <a:cubicBezTo>
                  <a:pt x="3801958" y="1837013"/>
                  <a:pt x="3805387" y="1839679"/>
                  <a:pt x="3808245" y="1842158"/>
                </a:cubicBezTo>
                <a:cubicBezTo>
                  <a:pt x="3838346" y="1866922"/>
                  <a:pt x="3868635" y="1891497"/>
                  <a:pt x="3898736" y="1916454"/>
                </a:cubicBezTo>
                <a:cubicBezTo>
                  <a:pt x="3904450" y="1921216"/>
                  <a:pt x="3908642" y="1928076"/>
                  <a:pt x="3914166" y="1933219"/>
                </a:cubicBezTo>
                <a:cubicBezTo>
                  <a:pt x="3921786" y="1940459"/>
                  <a:pt x="3929027" y="1949603"/>
                  <a:pt x="3938171" y="1953413"/>
                </a:cubicBezTo>
                <a:cubicBezTo>
                  <a:pt x="3966936" y="1965224"/>
                  <a:pt x="3979320" y="1987894"/>
                  <a:pt x="3984654" y="2016469"/>
                </a:cubicBezTo>
                <a:cubicBezTo>
                  <a:pt x="3989607" y="2042570"/>
                  <a:pt x="3993799" y="2068669"/>
                  <a:pt x="3999513" y="2094578"/>
                </a:cubicBezTo>
                <a:cubicBezTo>
                  <a:pt x="4006371" y="2126201"/>
                  <a:pt x="4013801" y="2157636"/>
                  <a:pt x="4022184" y="2188879"/>
                </a:cubicBezTo>
                <a:cubicBezTo>
                  <a:pt x="4025804" y="2202404"/>
                  <a:pt x="4029994" y="2216692"/>
                  <a:pt x="4037424" y="2228314"/>
                </a:cubicBezTo>
                <a:cubicBezTo>
                  <a:pt x="4057999" y="2260890"/>
                  <a:pt x="4071905" y="2295753"/>
                  <a:pt x="4066381" y="2334044"/>
                </a:cubicBezTo>
                <a:cubicBezTo>
                  <a:pt x="4061999" y="2364715"/>
                  <a:pt x="4073239" y="2390434"/>
                  <a:pt x="4090766" y="2409485"/>
                </a:cubicBezTo>
                <a:cubicBezTo>
                  <a:pt x="4098720" y="2418154"/>
                  <a:pt x="4104233" y="2426976"/>
                  <a:pt x="4107867" y="2435912"/>
                </a:cubicBezTo>
                <a:lnTo>
                  <a:pt x="4113698" y="2463017"/>
                </a:lnTo>
                <a:lnTo>
                  <a:pt x="4105056" y="2518262"/>
                </a:lnTo>
                <a:lnTo>
                  <a:pt x="4105055" y="2518263"/>
                </a:lnTo>
                <a:cubicBezTo>
                  <a:pt x="4102388" y="2527789"/>
                  <a:pt x="4101244" y="2536456"/>
                  <a:pt x="4101411" y="2545005"/>
                </a:cubicBezTo>
                <a:lnTo>
                  <a:pt x="4101411" y="2545006"/>
                </a:lnTo>
                <a:cubicBezTo>
                  <a:pt x="4101577" y="2553555"/>
                  <a:pt x="4103054" y="2561985"/>
                  <a:pt x="4105625" y="2571034"/>
                </a:cubicBezTo>
                <a:cubicBezTo>
                  <a:pt x="4117627" y="2612945"/>
                  <a:pt x="4150204" y="2640950"/>
                  <a:pt x="4178779" y="2668001"/>
                </a:cubicBezTo>
                <a:cubicBezTo>
                  <a:pt x="4203164" y="2691054"/>
                  <a:pt x="4216880" y="2716963"/>
                  <a:pt x="4227170" y="2745348"/>
                </a:cubicBezTo>
                <a:lnTo>
                  <a:pt x="4227170" y="2745351"/>
                </a:lnTo>
                <a:lnTo>
                  <a:pt x="4233090" y="2778005"/>
                </a:lnTo>
                <a:lnTo>
                  <a:pt x="4232670" y="2785439"/>
                </a:lnTo>
                <a:lnTo>
                  <a:pt x="4222591" y="2811779"/>
                </a:lnTo>
                <a:lnTo>
                  <a:pt x="4222587" y="2811786"/>
                </a:lnTo>
                <a:lnTo>
                  <a:pt x="4222588" y="2811786"/>
                </a:lnTo>
                <a:lnTo>
                  <a:pt x="4222591" y="2811779"/>
                </a:lnTo>
                <a:lnTo>
                  <a:pt x="4232241" y="2793022"/>
                </a:lnTo>
                <a:lnTo>
                  <a:pt x="4232670" y="2785439"/>
                </a:lnTo>
                <a:lnTo>
                  <a:pt x="4233870" y="2782304"/>
                </a:lnTo>
                <a:lnTo>
                  <a:pt x="4233090" y="2778005"/>
                </a:lnTo>
                <a:lnTo>
                  <a:pt x="4233500" y="2770757"/>
                </a:lnTo>
                <a:lnTo>
                  <a:pt x="4227170" y="2745351"/>
                </a:lnTo>
                <a:lnTo>
                  <a:pt x="4227170" y="2745347"/>
                </a:lnTo>
                <a:cubicBezTo>
                  <a:pt x="4216880" y="2716962"/>
                  <a:pt x="4203164" y="2691053"/>
                  <a:pt x="4178779" y="2668000"/>
                </a:cubicBezTo>
                <a:cubicBezTo>
                  <a:pt x="4150204" y="2640949"/>
                  <a:pt x="4117627" y="2612944"/>
                  <a:pt x="4105625" y="2571033"/>
                </a:cubicBezTo>
                <a:lnTo>
                  <a:pt x="4101411" y="2545006"/>
                </a:lnTo>
                <a:lnTo>
                  <a:pt x="4105055" y="2518264"/>
                </a:lnTo>
                <a:lnTo>
                  <a:pt x="4105056" y="2518262"/>
                </a:lnTo>
                <a:lnTo>
                  <a:pt x="4111636" y="2490550"/>
                </a:lnTo>
                <a:lnTo>
                  <a:pt x="4113698" y="2463017"/>
                </a:lnTo>
                <a:lnTo>
                  <a:pt x="4113698" y="2463016"/>
                </a:lnTo>
                <a:cubicBezTo>
                  <a:pt x="4112817" y="2444776"/>
                  <a:pt x="4106674" y="2426821"/>
                  <a:pt x="4090766" y="2409484"/>
                </a:cubicBezTo>
                <a:cubicBezTo>
                  <a:pt x="4073239" y="2390433"/>
                  <a:pt x="4061999" y="2364714"/>
                  <a:pt x="4066381" y="2334043"/>
                </a:cubicBezTo>
                <a:cubicBezTo>
                  <a:pt x="4071905" y="2295752"/>
                  <a:pt x="4057999" y="2260889"/>
                  <a:pt x="4037424" y="2228313"/>
                </a:cubicBezTo>
                <a:cubicBezTo>
                  <a:pt x="4029994" y="2216691"/>
                  <a:pt x="4025804" y="2202403"/>
                  <a:pt x="4022184" y="2188878"/>
                </a:cubicBezTo>
                <a:cubicBezTo>
                  <a:pt x="4013801" y="2157635"/>
                  <a:pt x="4006371" y="2126200"/>
                  <a:pt x="3999513" y="2094577"/>
                </a:cubicBezTo>
                <a:cubicBezTo>
                  <a:pt x="3993799" y="2068668"/>
                  <a:pt x="3989607" y="2042569"/>
                  <a:pt x="3984654" y="2016468"/>
                </a:cubicBezTo>
                <a:cubicBezTo>
                  <a:pt x="3979320" y="1987893"/>
                  <a:pt x="3966936" y="1965223"/>
                  <a:pt x="3938171" y="1953412"/>
                </a:cubicBezTo>
                <a:cubicBezTo>
                  <a:pt x="3929027" y="1949602"/>
                  <a:pt x="3921786" y="1940458"/>
                  <a:pt x="3914166" y="1933218"/>
                </a:cubicBezTo>
                <a:cubicBezTo>
                  <a:pt x="3908642" y="1928075"/>
                  <a:pt x="3904450" y="1921215"/>
                  <a:pt x="3898736" y="1916453"/>
                </a:cubicBezTo>
                <a:cubicBezTo>
                  <a:pt x="3868635" y="1891496"/>
                  <a:pt x="3838346" y="1866921"/>
                  <a:pt x="3808245" y="1842157"/>
                </a:cubicBezTo>
                <a:cubicBezTo>
                  <a:pt x="3805387" y="1839678"/>
                  <a:pt x="3801958" y="1837012"/>
                  <a:pt x="3800624" y="1833774"/>
                </a:cubicBezTo>
                <a:cubicBezTo>
                  <a:pt x="3786718" y="1800245"/>
                  <a:pt x="3773575" y="1766334"/>
                  <a:pt x="3758903" y="1733187"/>
                </a:cubicBezTo>
                <a:cubicBezTo>
                  <a:pt x="3753189" y="1720422"/>
                  <a:pt x="3746141" y="1707278"/>
                  <a:pt x="3736235" y="1697752"/>
                </a:cubicBezTo>
                <a:cubicBezTo>
                  <a:pt x="3713755" y="1676035"/>
                  <a:pt x="3689369" y="1656222"/>
                  <a:pt x="3679653" y="1624979"/>
                </a:cubicBezTo>
                <a:cubicBezTo>
                  <a:pt x="3676797" y="1615835"/>
                  <a:pt x="3675272" y="1604977"/>
                  <a:pt x="3677749" y="1596212"/>
                </a:cubicBezTo>
                <a:close/>
                <a:moveTo>
                  <a:pt x="3724447" y="1459072"/>
                </a:moveTo>
                <a:lnTo>
                  <a:pt x="3724446" y="1459073"/>
                </a:lnTo>
                <a:lnTo>
                  <a:pt x="3715229" y="1481571"/>
                </a:lnTo>
                <a:close/>
                <a:moveTo>
                  <a:pt x="3743640" y="1268757"/>
                </a:moveTo>
                <a:cubicBezTo>
                  <a:pt x="3744092" y="1275401"/>
                  <a:pt x="3745664" y="1281688"/>
                  <a:pt x="3748807" y="1286069"/>
                </a:cubicBezTo>
                <a:cubicBezTo>
                  <a:pt x="3763380" y="1306929"/>
                  <a:pt x="3769620" y="1328552"/>
                  <a:pt x="3771144" y="1350627"/>
                </a:cubicBezTo>
                <a:lnTo>
                  <a:pt x="3765550" y="1413839"/>
                </a:lnTo>
                <a:lnTo>
                  <a:pt x="3771145" y="1350626"/>
                </a:lnTo>
                <a:cubicBezTo>
                  <a:pt x="3769620" y="1328551"/>
                  <a:pt x="3763381" y="1306929"/>
                  <a:pt x="3748807" y="1286068"/>
                </a:cubicBezTo>
                <a:close/>
                <a:moveTo>
                  <a:pt x="3685369" y="773034"/>
                </a:moveTo>
                <a:lnTo>
                  <a:pt x="3685369" y="773035"/>
                </a:lnTo>
                <a:cubicBezTo>
                  <a:pt x="3687655" y="800276"/>
                  <a:pt x="3690893" y="827329"/>
                  <a:pt x="3693369" y="854379"/>
                </a:cubicBezTo>
                <a:cubicBezTo>
                  <a:pt x="3695655" y="878956"/>
                  <a:pt x="3696417" y="903722"/>
                  <a:pt x="3724422" y="915343"/>
                </a:cubicBezTo>
                <a:cubicBezTo>
                  <a:pt x="3728804" y="917059"/>
                  <a:pt x="3732042" y="922773"/>
                  <a:pt x="3734900" y="927155"/>
                </a:cubicBezTo>
                <a:cubicBezTo>
                  <a:pt x="3778908" y="994785"/>
                  <a:pt x="3777764" y="1030980"/>
                  <a:pt x="3731280" y="1097087"/>
                </a:cubicBezTo>
                <a:cubicBezTo>
                  <a:pt x="3726518" y="1103945"/>
                  <a:pt x="3723088" y="1118613"/>
                  <a:pt x="3726898" y="1123185"/>
                </a:cubicBezTo>
                <a:cubicBezTo>
                  <a:pt x="3742710" y="1142617"/>
                  <a:pt x="3749759" y="1162953"/>
                  <a:pt x="3751617" y="1184028"/>
                </a:cubicBezTo>
                <a:cubicBezTo>
                  <a:pt x="3749759" y="1162953"/>
                  <a:pt x="3742711" y="1142616"/>
                  <a:pt x="3726899" y="1123184"/>
                </a:cubicBezTo>
                <a:cubicBezTo>
                  <a:pt x="3723089" y="1118612"/>
                  <a:pt x="3726519" y="1103944"/>
                  <a:pt x="3731281" y="1097086"/>
                </a:cubicBezTo>
                <a:cubicBezTo>
                  <a:pt x="3777765" y="1030979"/>
                  <a:pt x="3778909" y="994784"/>
                  <a:pt x="3734901" y="927154"/>
                </a:cubicBezTo>
                <a:cubicBezTo>
                  <a:pt x="3732043" y="922772"/>
                  <a:pt x="3728805" y="917058"/>
                  <a:pt x="3724423" y="915342"/>
                </a:cubicBezTo>
                <a:cubicBezTo>
                  <a:pt x="3696417" y="903721"/>
                  <a:pt x="3695655" y="878955"/>
                  <a:pt x="3693369" y="854378"/>
                </a:cubicBezTo>
                <a:close/>
                <a:moveTo>
                  <a:pt x="3740770" y="517850"/>
                </a:moveTo>
                <a:lnTo>
                  <a:pt x="3731852" y="556047"/>
                </a:lnTo>
                <a:cubicBezTo>
                  <a:pt x="3729756" y="564048"/>
                  <a:pt x="3724232" y="572622"/>
                  <a:pt x="3725374" y="580050"/>
                </a:cubicBezTo>
                <a:cubicBezTo>
                  <a:pt x="3728708" y="601578"/>
                  <a:pt x="3726279" y="622200"/>
                  <a:pt x="3721993" y="642537"/>
                </a:cubicBezTo>
                <a:lnTo>
                  <a:pt x="3709470" y="694927"/>
                </a:lnTo>
                <a:lnTo>
                  <a:pt x="3721994" y="642536"/>
                </a:lnTo>
                <a:cubicBezTo>
                  <a:pt x="3726280" y="622200"/>
                  <a:pt x="3728709" y="601577"/>
                  <a:pt x="3725375" y="580049"/>
                </a:cubicBezTo>
                <a:cubicBezTo>
                  <a:pt x="3724233" y="572621"/>
                  <a:pt x="3729757" y="564047"/>
                  <a:pt x="3731853" y="556046"/>
                </a:cubicBezTo>
                <a:close/>
                <a:moveTo>
                  <a:pt x="3754065" y="298168"/>
                </a:moveTo>
                <a:lnTo>
                  <a:pt x="3739283" y="313532"/>
                </a:lnTo>
                <a:lnTo>
                  <a:pt x="3739283" y="313532"/>
                </a:lnTo>
                <a:lnTo>
                  <a:pt x="3739282" y="313533"/>
                </a:lnTo>
                <a:cubicBezTo>
                  <a:pt x="3735090" y="316389"/>
                  <a:pt x="3737376" y="330298"/>
                  <a:pt x="3738710" y="338870"/>
                </a:cubicBezTo>
                <a:lnTo>
                  <a:pt x="3738716" y="338898"/>
                </a:lnTo>
                <a:lnTo>
                  <a:pt x="3748617" y="395639"/>
                </a:lnTo>
                <a:lnTo>
                  <a:pt x="3744807" y="367327"/>
                </a:lnTo>
                <a:lnTo>
                  <a:pt x="3738716" y="338898"/>
                </a:lnTo>
                <a:lnTo>
                  <a:pt x="3738711" y="338869"/>
                </a:lnTo>
                <a:cubicBezTo>
                  <a:pt x="3738044" y="334583"/>
                  <a:pt x="3737139" y="328963"/>
                  <a:pt x="3736925" y="324057"/>
                </a:cubicBezTo>
                <a:lnTo>
                  <a:pt x="3739283" y="313532"/>
                </a:lnTo>
                <a:close/>
                <a:moveTo>
                  <a:pt x="3761610" y="281567"/>
                </a:moveTo>
                <a:lnTo>
                  <a:pt x="3756715" y="295414"/>
                </a:lnTo>
                <a:lnTo>
                  <a:pt x="3756716" y="295414"/>
                </a:lnTo>
                <a:close/>
                <a:moveTo>
                  <a:pt x="3748290" y="24485"/>
                </a:moveTo>
                <a:lnTo>
                  <a:pt x="3746027" y="74128"/>
                </a:lnTo>
                <a:cubicBezTo>
                  <a:pt x="3746950" y="91491"/>
                  <a:pt x="3749260" y="108702"/>
                  <a:pt x="3751951" y="125860"/>
                </a:cubicBezTo>
                <a:lnTo>
                  <a:pt x="3756346" y="153386"/>
                </a:lnTo>
                <a:lnTo>
                  <a:pt x="3764619" y="228943"/>
                </a:lnTo>
                <a:lnTo>
                  <a:pt x="3760160" y="177270"/>
                </a:lnTo>
                <a:lnTo>
                  <a:pt x="3756346" y="153386"/>
                </a:lnTo>
                <a:lnTo>
                  <a:pt x="3756147" y="151568"/>
                </a:lnTo>
                <a:cubicBezTo>
                  <a:pt x="3751917" y="125875"/>
                  <a:pt x="3747412" y="100173"/>
                  <a:pt x="3746028" y="74128"/>
                </a:cubicBezTo>
                <a:close/>
                <a:moveTo>
                  <a:pt x="3745709" y="0"/>
                </a:moveTo>
                <a:lnTo>
                  <a:pt x="3748427" y="21485"/>
                </a:lnTo>
                <a:lnTo>
                  <a:pt x="3745709" y="0"/>
                </a:lnTo>
                <a:lnTo>
                  <a:pt x="4209817" y="0"/>
                </a:lnTo>
                <a:lnTo>
                  <a:pt x="4208690" y="2816"/>
                </a:lnTo>
                <a:cubicBezTo>
                  <a:pt x="4200308" y="21485"/>
                  <a:pt x="4197640" y="43011"/>
                  <a:pt x="4194592" y="63586"/>
                </a:cubicBezTo>
                <a:cubicBezTo>
                  <a:pt x="4189067" y="101307"/>
                  <a:pt x="4185637" y="139218"/>
                  <a:pt x="4180685" y="176938"/>
                </a:cubicBezTo>
                <a:cubicBezTo>
                  <a:pt x="4179541" y="184940"/>
                  <a:pt x="4177447" y="194084"/>
                  <a:pt x="4172683" y="200181"/>
                </a:cubicBezTo>
                <a:cubicBezTo>
                  <a:pt x="4140678" y="241900"/>
                  <a:pt x="4131725" y="292578"/>
                  <a:pt x="4134771" y="340773"/>
                </a:cubicBezTo>
                <a:cubicBezTo>
                  <a:pt x="4137060" y="378685"/>
                  <a:pt x="4138774" y="415834"/>
                  <a:pt x="4135536" y="453363"/>
                </a:cubicBezTo>
                <a:cubicBezTo>
                  <a:pt x="4135344" y="456221"/>
                  <a:pt x="4135726" y="460031"/>
                  <a:pt x="4137250" y="462125"/>
                </a:cubicBezTo>
                <a:cubicBezTo>
                  <a:pt x="4147346" y="475080"/>
                  <a:pt x="4148108" y="488606"/>
                  <a:pt x="4149822" y="505181"/>
                </a:cubicBezTo>
                <a:cubicBezTo>
                  <a:pt x="4152300" y="528614"/>
                  <a:pt x="4150584" y="550140"/>
                  <a:pt x="4146394" y="571859"/>
                </a:cubicBezTo>
                <a:cubicBezTo>
                  <a:pt x="4143346" y="587671"/>
                  <a:pt x="4137060" y="603672"/>
                  <a:pt x="4129057" y="617771"/>
                </a:cubicBezTo>
                <a:cubicBezTo>
                  <a:pt x="4117817" y="637391"/>
                  <a:pt x="4113437" y="656254"/>
                  <a:pt x="4128295" y="674922"/>
                </a:cubicBezTo>
                <a:cubicBezTo>
                  <a:pt x="4144108" y="695115"/>
                  <a:pt x="4138584" y="717976"/>
                  <a:pt x="4139154" y="740267"/>
                </a:cubicBezTo>
                <a:cubicBezTo>
                  <a:pt x="4139346" y="749981"/>
                  <a:pt x="4138964" y="760269"/>
                  <a:pt x="4141440" y="769604"/>
                </a:cubicBezTo>
                <a:cubicBezTo>
                  <a:pt x="4148490" y="796654"/>
                  <a:pt x="4159158" y="822755"/>
                  <a:pt x="4163920" y="850188"/>
                </a:cubicBezTo>
                <a:cubicBezTo>
                  <a:pt x="4166587" y="865429"/>
                  <a:pt x="4161824" y="882383"/>
                  <a:pt x="4158396" y="898197"/>
                </a:cubicBezTo>
                <a:cubicBezTo>
                  <a:pt x="4154776" y="914199"/>
                  <a:pt x="4149252" y="930010"/>
                  <a:pt x="4143536" y="945443"/>
                </a:cubicBezTo>
                <a:cubicBezTo>
                  <a:pt x="4139726" y="955919"/>
                  <a:pt x="4136106" y="967349"/>
                  <a:pt x="4129247" y="975732"/>
                </a:cubicBezTo>
                <a:cubicBezTo>
                  <a:pt x="4113627" y="994784"/>
                  <a:pt x="4110959" y="1014405"/>
                  <a:pt x="4119151" y="1036886"/>
                </a:cubicBezTo>
                <a:cubicBezTo>
                  <a:pt x="4120485" y="1040314"/>
                  <a:pt x="4120485" y="1044314"/>
                  <a:pt x="4120675" y="1048124"/>
                </a:cubicBezTo>
                <a:cubicBezTo>
                  <a:pt x="4124675" y="1109090"/>
                  <a:pt x="4127153" y="1170050"/>
                  <a:pt x="4133249" y="1230632"/>
                </a:cubicBezTo>
                <a:cubicBezTo>
                  <a:pt x="4135726" y="1255205"/>
                  <a:pt x="4146584" y="1278828"/>
                  <a:pt x="4153442" y="1303023"/>
                </a:cubicBezTo>
                <a:cubicBezTo>
                  <a:pt x="4154776" y="1307977"/>
                  <a:pt x="4156872" y="1313503"/>
                  <a:pt x="4155918" y="1318455"/>
                </a:cubicBezTo>
                <a:cubicBezTo>
                  <a:pt x="4146394" y="1372367"/>
                  <a:pt x="4160300" y="1422853"/>
                  <a:pt x="4178589" y="1472574"/>
                </a:cubicBezTo>
                <a:cubicBezTo>
                  <a:pt x="4180495" y="1477716"/>
                  <a:pt x="4179923" y="1484003"/>
                  <a:pt x="4179541" y="1489719"/>
                </a:cubicBezTo>
                <a:cubicBezTo>
                  <a:pt x="4178209" y="1505723"/>
                  <a:pt x="4171541" y="1523058"/>
                  <a:pt x="4175541" y="1537536"/>
                </a:cubicBezTo>
                <a:cubicBezTo>
                  <a:pt x="4186591" y="1576018"/>
                  <a:pt x="4199926" y="1614119"/>
                  <a:pt x="4216690" y="1650316"/>
                </a:cubicBezTo>
                <a:cubicBezTo>
                  <a:pt x="4233645" y="1687085"/>
                  <a:pt x="4247933" y="1721184"/>
                  <a:pt x="4230789" y="1763286"/>
                </a:cubicBezTo>
                <a:cubicBezTo>
                  <a:pt x="4223548" y="1781193"/>
                  <a:pt x="4228693" y="1804815"/>
                  <a:pt x="4230597" y="1825392"/>
                </a:cubicBezTo>
                <a:cubicBezTo>
                  <a:pt x="4232121" y="1840440"/>
                  <a:pt x="4240696" y="1854919"/>
                  <a:pt x="4240696" y="1869779"/>
                </a:cubicBezTo>
                <a:cubicBezTo>
                  <a:pt x="4240696" y="1909407"/>
                  <a:pt x="4250791" y="1944648"/>
                  <a:pt x="4271366" y="1978939"/>
                </a:cubicBezTo>
                <a:cubicBezTo>
                  <a:pt x="4279367" y="1992278"/>
                  <a:pt x="4274032" y="2013042"/>
                  <a:pt x="4276128" y="2030377"/>
                </a:cubicBezTo>
                <a:cubicBezTo>
                  <a:pt x="4278604" y="2048667"/>
                  <a:pt x="4280890" y="2067524"/>
                  <a:pt x="4286418" y="2085053"/>
                </a:cubicBezTo>
                <a:cubicBezTo>
                  <a:pt x="4300895" y="2130392"/>
                  <a:pt x="4317278" y="2175162"/>
                  <a:pt x="4332518" y="2220311"/>
                </a:cubicBezTo>
                <a:cubicBezTo>
                  <a:pt x="4345093" y="2257458"/>
                  <a:pt x="4335186" y="2294038"/>
                  <a:pt x="4329853" y="2330805"/>
                </a:cubicBezTo>
                <a:cubicBezTo>
                  <a:pt x="4326422" y="2353858"/>
                  <a:pt x="4318230" y="2375382"/>
                  <a:pt x="4330422" y="2401291"/>
                </a:cubicBezTo>
                <a:cubicBezTo>
                  <a:pt x="4342044" y="2426058"/>
                  <a:pt x="4339377" y="2457491"/>
                  <a:pt x="4345663" y="2485306"/>
                </a:cubicBezTo>
                <a:cubicBezTo>
                  <a:pt x="4350997" y="2508741"/>
                  <a:pt x="4359572" y="2531408"/>
                  <a:pt x="4367953" y="2554078"/>
                </a:cubicBezTo>
                <a:cubicBezTo>
                  <a:pt x="4379384" y="2584941"/>
                  <a:pt x="4391384" y="2615420"/>
                  <a:pt x="4385670" y="2649142"/>
                </a:cubicBezTo>
                <a:cubicBezTo>
                  <a:pt x="4379192" y="2687435"/>
                  <a:pt x="4403577" y="2713722"/>
                  <a:pt x="4419771" y="2743825"/>
                </a:cubicBezTo>
                <a:cubicBezTo>
                  <a:pt x="4430819" y="2764589"/>
                  <a:pt x="4439012" y="2787258"/>
                  <a:pt x="4445870" y="2809929"/>
                </a:cubicBezTo>
                <a:cubicBezTo>
                  <a:pt x="4454824" y="2840218"/>
                  <a:pt x="4460158" y="2871461"/>
                  <a:pt x="4468921" y="2901942"/>
                </a:cubicBezTo>
                <a:cubicBezTo>
                  <a:pt x="4482065" y="2948046"/>
                  <a:pt x="4492353" y="2994721"/>
                  <a:pt x="4485113" y="3042727"/>
                </a:cubicBezTo>
                <a:cubicBezTo>
                  <a:pt x="4481875" y="3064826"/>
                  <a:pt x="4482065" y="3085402"/>
                  <a:pt x="4486829" y="3107499"/>
                </a:cubicBezTo>
                <a:cubicBezTo>
                  <a:pt x="4494639" y="3143694"/>
                  <a:pt x="4495592" y="3180843"/>
                  <a:pt x="4524738" y="3209992"/>
                </a:cubicBezTo>
                <a:cubicBezTo>
                  <a:pt x="4535027" y="3220279"/>
                  <a:pt x="4537693" y="3238757"/>
                  <a:pt x="4543028" y="3253808"/>
                </a:cubicBezTo>
                <a:cubicBezTo>
                  <a:pt x="4549315" y="3271144"/>
                  <a:pt x="4546075" y="3283907"/>
                  <a:pt x="4527787" y="3293243"/>
                </a:cubicBezTo>
                <a:cubicBezTo>
                  <a:pt x="4519596" y="3297433"/>
                  <a:pt x="4511594" y="3309436"/>
                  <a:pt x="4510260" y="3318770"/>
                </a:cubicBezTo>
                <a:cubicBezTo>
                  <a:pt x="4506260" y="3346775"/>
                  <a:pt x="4512166" y="3372494"/>
                  <a:pt x="4525122" y="3399545"/>
                </a:cubicBezTo>
                <a:cubicBezTo>
                  <a:pt x="4537313" y="3424882"/>
                  <a:pt x="4535979" y="3456507"/>
                  <a:pt x="4540741" y="3485274"/>
                </a:cubicBezTo>
                <a:cubicBezTo>
                  <a:pt x="4544171" y="3505656"/>
                  <a:pt x="4551219" y="3526041"/>
                  <a:pt x="4551219" y="3546616"/>
                </a:cubicBezTo>
                <a:cubicBezTo>
                  <a:pt x="4551219" y="3572145"/>
                  <a:pt x="4545123" y="3597481"/>
                  <a:pt x="4542837" y="3623200"/>
                </a:cubicBezTo>
                <a:cubicBezTo>
                  <a:pt x="4540933" y="3643203"/>
                  <a:pt x="4541695" y="3663588"/>
                  <a:pt x="4539409" y="3683590"/>
                </a:cubicBezTo>
                <a:cubicBezTo>
                  <a:pt x="4537693" y="3699975"/>
                  <a:pt x="4533313" y="3716167"/>
                  <a:pt x="4529694" y="3732360"/>
                </a:cubicBezTo>
                <a:cubicBezTo>
                  <a:pt x="4528359" y="3738266"/>
                  <a:pt x="4523214" y="3744172"/>
                  <a:pt x="4523976" y="3749505"/>
                </a:cubicBezTo>
                <a:cubicBezTo>
                  <a:pt x="4532169" y="3802466"/>
                  <a:pt x="4495592" y="3840568"/>
                  <a:pt x="4479399" y="3885337"/>
                </a:cubicBezTo>
                <a:cubicBezTo>
                  <a:pt x="4462252" y="3932393"/>
                  <a:pt x="4435964" y="3977924"/>
                  <a:pt x="4443774" y="4030502"/>
                </a:cubicBezTo>
                <a:cubicBezTo>
                  <a:pt x="4448536" y="4062317"/>
                  <a:pt x="4459586" y="4092988"/>
                  <a:pt x="4466255" y="4124613"/>
                </a:cubicBezTo>
                <a:cubicBezTo>
                  <a:pt x="4468541" y="4135853"/>
                  <a:pt x="4468159" y="4148426"/>
                  <a:pt x="4465873" y="4159666"/>
                </a:cubicBezTo>
                <a:cubicBezTo>
                  <a:pt x="4455394" y="4213960"/>
                  <a:pt x="4453871" y="4267492"/>
                  <a:pt x="4471017" y="4320836"/>
                </a:cubicBezTo>
                <a:cubicBezTo>
                  <a:pt x="4473875" y="4329978"/>
                  <a:pt x="4476541" y="4339694"/>
                  <a:pt x="4476541" y="4349221"/>
                </a:cubicBezTo>
                <a:cubicBezTo>
                  <a:pt x="4476541" y="4401418"/>
                  <a:pt x="4472541" y="4452664"/>
                  <a:pt x="4453871" y="4502578"/>
                </a:cubicBezTo>
                <a:cubicBezTo>
                  <a:pt x="4447584" y="4519342"/>
                  <a:pt x="4451584" y="4539727"/>
                  <a:pt x="4450060" y="4558206"/>
                </a:cubicBezTo>
                <a:cubicBezTo>
                  <a:pt x="4448728" y="4575350"/>
                  <a:pt x="4448156" y="4592877"/>
                  <a:pt x="4443774" y="4609451"/>
                </a:cubicBezTo>
                <a:cubicBezTo>
                  <a:pt x="4437298" y="4633646"/>
                  <a:pt x="4436536" y="4656125"/>
                  <a:pt x="4442250" y="4681082"/>
                </a:cubicBezTo>
                <a:cubicBezTo>
                  <a:pt x="4447584" y="4704894"/>
                  <a:pt x="4444919" y="4730613"/>
                  <a:pt x="4445108" y="4755380"/>
                </a:cubicBezTo>
                <a:cubicBezTo>
                  <a:pt x="4445298" y="4783003"/>
                  <a:pt x="4445488" y="4810626"/>
                  <a:pt x="4444537" y="4838249"/>
                </a:cubicBezTo>
                <a:cubicBezTo>
                  <a:pt x="4444156" y="4849299"/>
                  <a:pt x="4436536" y="4861872"/>
                  <a:pt x="4439584" y="4871018"/>
                </a:cubicBezTo>
                <a:cubicBezTo>
                  <a:pt x="4449870" y="4900545"/>
                  <a:pt x="4437488" y="4930074"/>
                  <a:pt x="4443012" y="4959601"/>
                </a:cubicBezTo>
                <a:cubicBezTo>
                  <a:pt x="4445870" y="4974081"/>
                  <a:pt x="4438060" y="4990464"/>
                  <a:pt x="4437298" y="5006085"/>
                </a:cubicBezTo>
                <a:cubicBezTo>
                  <a:pt x="4435964" y="5031613"/>
                  <a:pt x="4436536" y="5057140"/>
                  <a:pt x="4436154" y="5082669"/>
                </a:cubicBezTo>
                <a:cubicBezTo>
                  <a:pt x="4435964" y="5091051"/>
                  <a:pt x="4435203" y="5099244"/>
                  <a:pt x="4434819" y="5107626"/>
                </a:cubicBezTo>
                <a:cubicBezTo>
                  <a:pt x="4434439" y="5115056"/>
                  <a:pt x="4432725" y="5122866"/>
                  <a:pt x="4434057" y="5129915"/>
                </a:cubicBezTo>
                <a:cubicBezTo>
                  <a:pt x="4438822" y="5155444"/>
                  <a:pt x="4446632" y="5180590"/>
                  <a:pt x="4449680" y="5206307"/>
                </a:cubicBezTo>
                <a:cubicBezTo>
                  <a:pt x="4452346" y="5228596"/>
                  <a:pt x="4448728" y="5251649"/>
                  <a:pt x="4450632" y="5274128"/>
                </a:cubicBezTo>
                <a:cubicBezTo>
                  <a:pt x="4453871" y="5313753"/>
                  <a:pt x="4459586" y="5353378"/>
                  <a:pt x="4463207" y="5393004"/>
                </a:cubicBezTo>
                <a:cubicBezTo>
                  <a:pt x="4463968" y="5401578"/>
                  <a:pt x="4459204" y="5410530"/>
                  <a:pt x="4458824" y="5419294"/>
                </a:cubicBezTo>
                <a:cubicBezTo>
                  <a:pt x="4457872" y="5446727"/>
                  <a:pt x="4457680" y="5474160"/>
                  <a:pt x="4457110" y="5501593"/>
                </a:cubicBezTo>
                <a:cubicBezTo>
                  <a:pt x="4456918" y="5517214"/>
                  <a:pt x="4457490" y="5533026"/>
                  <a:pt x="4455776" y="5548459"/>
                </a:cubicBezTo>
                <a:cubicBezTo>
                  <a:pt x="4453490" y="5568841"/>
                  <a:pt x="4450060" y="5587320"/>
                  <a:pt x="4464920" y="5606371"/>
                </a:cubicBezTo>
                <a:cubicBezTo>
                  <a:pt x="4487972" y="5635710"/>
                  <a:pt x="4479018" y="5673049"/>
                  <a:pt x="4484351" y="5706958"/>
                </a:cubicBezTo>
                <a:cubicBezTo>
                  <a:pt x="4485685" y="5715722"/>
                  <a:pt x="4485875" y="5724677"/>
                  <a:pt x="4487399" y="5733439"/>
                </a:cubicBezTo>
                <a:cubicBezTo>
                  <a:pt x="4490257" y="5749633"/>
                  <a:pt x="4493495" y="5765634"/>
                  <a:pt x="4496736" y="5781829"/>
                </a:cubicBezTo>
                <a:cubicBezTo>
                  <a:pt x="4497306" y="5784685"/>
                  <a:pt x="4497498" y="5787923"/>
                  <a:pt x="4498450" y="5790591"/>
                </a:cubicBezTo>
                <a:cubicBezTo>
                  <a:pt x="4506450" y="5815168"/>
                  <a:pt x="4515594" y="5839360"/>
                  <a:pt x="4522072" y="5864317"/>
                </a:cubicBezTo>
                <a:cubicBezTo>
                  <a:pt x="4525311" y="5876510"/>
                  <a:pt x="4525693" y="5890036"/>
                  <a:pt x="4523976" y="5902609"/>
                </a:cubicBezTo>
                <a:cubicBezTo>
                  <a:pt x="4519024" y="5939376"/>
                  <a:pt x="4516928" y="5975763"/>
                  <a:pt x="4524168" y="6012722"/>
                </a:cubicBezTo>
                <a:cubicBezTo>
                  <a:pt x="4527025" y="6027391"/>
                  <a:pt x="4522263" y="6043775"/>
                  <a:pt x="4520548" y="6059396"/>
                </a:cubicBezTo>
                <a:cubicBezTo>
                  <a:pt x="4515976" y="6096735"/>
                  <a:pt x="4511022" y="6134074"/>
                  <a:pt x="4506642" y="6171604"/>
                </a:cubicBezTo>
                <a:cubicBezTo>
                  <a:pt x="4503975" y="6195036"/>
                  <a:pt x="4502450" y="6218659"/>
                  <a:pt x="4499785" y="6242092"/>
                </a:cubicBezTo>
                <a:cubicBezTo>
                  <a:pt x="4496544" y="6269143"/>
                  <a:pt x="4491591" y="6296004"/>
                  <a:pt x="4488923" y="6323057"/>
                </a:cubicBezTo>
                <a:cubicBezTo>
                  <a:pt x="4485875" y="6353918"/>
                  <a:pt x="4485305" y="6384971"/>
                  <a:pt x="4482065" y="6415832"/>
                </a:cubicBezTo>
                <a:cubicBezTo>
                  <a:pt x="4475779" y="6472224"/>
                  <a:pt x="4468349" y="6528423"/>
                  <a:pt x="4461300" y="6584811"/>
                </a:cubicBezTo>
                <a:cubicBezTo>
                  <a:pt x="4454442" y="6639487"/>
                  <a:pt x="4448346" y="6694163"/>
                  <a:pt x="4439775" y="6748457"/>
                </a:cubicBezTo>
                <a:cubicBezTo>
                  <a:pt x="4436154" y="6771318"/>
                  <a:pt x="4426247" y="6793034"/>
                  <a:pt x="4420723" y="6815515"/>
                </a:cubicBezTo>
                <a:lnTo>
                  <a:pt x="4411023" y="6858000"/>
                </a:lnTo>
                <a:lnTo>
                  <a:pt x="4238770" y="6858000"/>
                </a:lnTo>
                <a:lnTo>
                  <a:pt x="0" y="6858000"/>
                </a:lnTo>
                <a:lnTo>
                  <a:pt x="0" y="1"/>
                </a:lnTo>
                <a:close/>
              </a:path>
            </a:pathLst>
          </a:custGeom>
        </p:spPr>
      </p:pic>
      <p:grpSp>
        <p:nvGrpSpPr>
          <p:cNvPr id="12" name="Group 11">
            <a:extLst>
              <a:ext uri="{FF2B5EF4-FFF2-40B4-BE49-F238E27FC236}">
                <a16:creationId xmlns:a16="http://schemas.microsoft.com/office/drawing/2014/main" id="{A7900967-84CA-47B4-9F1C-E787BAC149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13" name="Freeform: Shape 12">
              <a:extLst>
                <a:ext uri="{FF2B5EF4-FFF2-40B4-BE49-F238E27FC236}">
                  <a16:creationId xmlns:a16="http://schemas.microsoft.com/office/drawing/2014/main" id="{CAB3C749-6482-440B-9386-94091006D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3C5C6B36-2238-4BBF-87F8-B1B3F5DD5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667434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B44BB-CDFB-37D1-377D-B66035A25B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9478B4E-B133-C7D7-C49F-A41D468631C8}"/>
              </a:ext>
            </a:extLst>
          </p:cNvPr>
          <p:cNvSpPr>
            <a:spLocks noGrp="1"/>
          </p:cNvSpPr>
          <p:nvPr>
            <p:ph type="title"/>
          </p:nvPr>
        </p:nvSpPr>
        <p:spPr/>
        <p:txBody>
          <a:bodyPr/>
          <a:lstStyle/>
          <a:p>
            <a:r>
              <a:rPr lang="nl-BE" dirty="0"/>
              <a:t>Beestige prompt</a:t>
            </a:r>
          </a:p>
        </p:txBody>
      </p:sp>
      <p:sp>
        <p:nvSpPr>
          <p:cNvPr id="3" name="Tijdelijke aanduiding voor inhoud 2">
            <a:extLst>
              <a:ext uri="{FF2B5EF4-FFF2-40B4-BE49-F238E27FC236}">
                <a16:creationId xmlns:a16="http://schemas.microsoft.com/office/drawing/2014/main" id="{F92F55C0-4E5C-4946-7C4D-65E08A4B5542}"/>
              </a:ext>
            </a:extLst>
          </p:cNvPr>
          <p:cNvSpPr>
            <a:spLocks noGrp="1"/>
          </p:cNvSpPr>
          <p:nvPr>
            <p:ph idx="1"/>
          </p:nvPr>
        </p:nvSpPr>
        <p:spPr/>
        <p:txBody>
          <a:bodyPr/>
          <a:lstStyle/>
          <a:p>
            <a:pPr marL="0" indent="0">
              <a:buNone/>
            </a:pPr>
            <a:r>
              <a:rPr lang="en-US" b="0" i="0" dirty="0">
                <a:solidFill>
                  <a:srgbClr val="080809"/>
                </a:solidFill>
                <a:effectLst/>
                <a:latin typeface="Segoe UI Historic" panose="020B0502040204020203" pitchFamily="34" charset="0"/>
              </a:rPr>
              <a:t>Hyper-realistic cinematic portrait of the woman from the uploaded image as a fierce warrior, wading through a tropical swamp. She carries a heavy crocodile across her shoulders. Wet hair, sweat-stained tank top, cargo shorts. Dappled jungle light, 8k, gritty texture, intense gaze</a:t>
            </a:r>
            <a:endParaRPr lang="nl-BE" dirty="0"/>
          </a:p>
        </p:txBody>
      </p:sp>
    </p:spTree>
    <p:extLst>
      <p:ext uri="{BB962C8B-B14F-4D97-AF65-F5344CB8AC3E}">
        <p14:creationId xmlns:p14="http://schemas.microsoft.com/office/powerpoint/2010/main" val="1556694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8C023C-7D15-6281-7536-A3672C506ECB}"/>
              </a:ext>
            </a:extLst>
          </p:cNvPr>
          <p:cNvSpPr>
            <a:spLocks noGrp="1"/>
          </p:cNvSpPr>
          <p:nvPr>
            <p:ph type="title"/>
          </p:nvPr>
        </p:nvSpPr>
        <p:spPr/>
        <p:txBody>
          <a:bodyPr/>
          <a:lstStyle/>
          <a:p>
            <a:r>
              <a:rPr lang="nl-BE" dirty="0"/>
              <a:t>Het echte voordeel zit niet echt in de prompts</a:t>
            </a:r>
          </a:p>
        </p:txBody>
      </p:sp>
      <p:sp>
        <p:nvSpPr>
          <p:cNvPr id="3" name="Tijdelijke aanduiding voor inhoud 2">
            <a:extLst>
              <a:ext uri="{FF2B5EF4-FFF2-40B4-BE49-F238E27FC236}">
                <a16:creationId xmlns:a16="http://schemas.microsoft.com/office/drawing/2014/main" id="{4EBEA02B-9532-8EB1-2893-5BA17FEC7755}"/>
              </a:ext>
            </a:extLst>
          </p:cNvPr>
          <p:cNvSpPr>
            <a:spLocks noGrp="1"/>
          </p:cNvSpPr>
          <p:nvPr>
            <p:ph idx="1"/>
          </p:nvPr>
        </p:nvSpPr>
        <p:spPr/>
        <p:txBody>
          <a:bodyPr>
            <a:normAutofit/>
          </a:bodyPr>
          <a:lstStyle/>
          <a:p>
            <a:pPr marL="0" indent="0">
              <a:buNone/>
            </a:pPr>
            <a:r>
              <a:rPr lang="nl-NL" dirty="0">
                <a:effectLst/>
              </a:rPr>
              <a:t>Het is weten wat je moet testen: </a:t>
            </a:r>
          </a:p>
          <a:p>
            <a:pPr marL="0" indent="0">
              <a:buNone/>
            </a:pPr>
            <a:r>
              <a:rPr lang="nl-NL" dirty="0">
                <a:effectLst/>
              </a:rPr>
              <a:t>- de context</a:t>
            </a:r>
            <a:br>
              <a:rPr lang="nl-NL" dirty="0">
                <a:effectLst/>
              </a:rPr>
            </a:br>
            <a:r>
              <a:rPr lang="nl-NL" dirty="0">
                <a:effectLst/>
              </a:rPr>
              <a:t>- het doel van je instructies</a:t>
            </a:r>
            <a:br>
              <a:rPr lang="nl-NL" dirty="0">
                <a:effectLst/>
              </a:rPr>
            </a:br>
            <a:r>
              <a:rPr lang="nl-NL" dirty="0">
                <a:effectLst/>
              </a:rPr>
              <a:t>- de manier van instructies geven</a:t>
            </a:r>
            <a:br>
              <a:rPr lang="nl-NL" dirty="0">
                <a:effectLst/>
              </a:rPr>
            </a:br>
            <a:r>
              <a:rPr lang="nl-NL" dirty="0">
                <a:effectLst/>
              </a:rPr>
              <a:t>- de emotionele toon in je prompt </a:t>
            </a:r>
            <a:br>
              <a:rPr lang="nl-NL" dirty="0">
                <a:effectLst/>
              </a:rPr>
            </a:br>
            <a:r>
              <a:rPr lang="nl-NL" dirty="0">
                <a:effectLst/>
              </a:rPr>
              <a:t>- begrijpen wat AI doet met je instructies</a:t>
            </a:r>
            <a:br>
              <a:rPr lang="nl-NL" dirty="0">
                <a:effectLst/>
              </a:rPr>
            </a:br>
            <a:br>
              <a:rPr lang="nl-NL" dirty="0">
                <a:effectLst/>
              </a:rPr>
            </a:br>
            <a:r>
              <a:rPr lang="nl-NL" dirty="0">
                <a:effectLst/>
              </a:rPr>
              <a:t>Dat zijn alle zaken die de meeste mensen overslaan omdat ze op zoek zijn naar 'de beste AI-tool', de beste prompt, de beste </a:t>
            </a:r>
            <a:r>
              <a:rPr lang="nl-NL" dirty="0" err="1">
                <a:effectLst/>
              </a:rPr>
              <a:t>custom</a:t>
            </a:r>
            <a:r>
              <a:rPr lang="nl-NL" dirty="0">
                <a:effectLst/>
              </a:rPr>
              <a:t> </a:t>
            </a:r>
            <a:r>
              <a:rPr lang="nl-NL" dirty="0" err="1">
                <a:effectLst/>
              </a:rPr>
              <a:t>gpt</a:t>
            </a:r>
            <a:r>
              <a:rPr lang="nl-NL" dirty="0">
                <a:effectLst/>
              </a:rPr>
              <a:t> of de beste </a:t>
            </a:r>
            <a:r>
              <a:rPr lang="nl-NL" dirty="0" err="1">
                <a:effectLst/>
              </a:rPr>
              <a:t>skill</a:t>
            </a:r>
            <a:r>
              <a:rPr lang="nl-NL" dirty="0">
                <a:effectLst/>
              </a:rPr>
              <a:t>.</a:t>
            </a:r>
          </a:p>
          <a:p>
            <a:endParaRPr lang="nl-BE" dirty="0"/>
          </a:p>
        </p:txBody>
      </p:sp>
    </p:spTree>
    <p:extLst>
      <p:ext uri="{BB962C8B-B14F-4D97-AF65-F5344CB8AC3E}">
        <p14:creationId xmlns:p14="http://schemas.microsoft.com/office/powerpoint/2010/main" val="3781526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5FBD06-3E24-18F7-66D4-69B7A4A78EB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4B2F63-F8D8-3F2F-8830-A7F788320F29}"/>
              </a:ext>
            </a:extLst>
          </p:cNvPr>
          <p:cNvSpPr>
            <a:spLocks noGrp="1"/>
          </p:cNvSpPr>
          <p:nvPr>
            <p:ph type="title"/>
          </p:nvPr>
        </p:nvSpPr>
        <p:spPr>
          <a:xfrm>
            <a:off x="640080" y="325369"/>
            <a:ext cx="4368602" cy="1956841"/>
          </a:xfrm>
        </p:spPr>
        <p:txBody>
          <a:bodyPr anchor="b">
            <a:normAutofit/>
          </a:bodyPr>
          <a:lstStyle/>
          <a:p>
            <a:r>
              <a:rPr lang="nl-BE" sz="4200"/>
              <a:t>De meeste prompts slaan de (WK)-bal mis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DAE158F5-044F-210C-ADFE-C818A5F30848}"/>
              </a:ext>
            </a:extLst>
          </p:cNvPr>
          <p:cNvSpPr>
            <a:spLocks noGrp="1"/>
          </p:cNvSpPr>
          <p:nvPr>
            <p:ph idx="1"/>
          </p:nvPr>
        </p:nvSpPr>
        <p:spPr>
          <a:xfrm>
            <a:off x="640080" y="2872899"/>
            <a:ext cx="4243589" cy="3320668"/>
          </a:xfrm>
        </p:spPr>
        <p:txBody>
          <a:bodyPr>
            <a:normAutofit lnSpcReduction="10000"/>
          </a:bodyPr>
          <a:lstStyle/>
          <a:p>
            <a:pPr marL="0" indent="0">
              <a:buNone/>
            </a:pPr>
            <a:r>
              <a:rPr lang="nl-BE" sz="2200" dirty="0"/>
              <a:t>Download daarom nu het document </a:t>
            </a:r>
            <a:br>
              <a:rPr lang="nl-BE" sz="2200" dirty="0"/>
            </a:br>
            <a:br>
              <a:rPr lang="nl-BE" sz="2200" dirty="0"/>
            </a:br>
            <a:r>
              <a:rPr lang="nl-BE" sz="2200" b="1" dirty="0"/>
              <a:t>‘Veelgebruikte prompts en waarom ze niet werken (en hoe je dat oplost)’</a:t>
            </a:r>
            <a:r>
              <a:rPr lang="nl-BE" sz="2200" dirty="0"/>
              <a:t> </a:t>
            </a:r>
            <a:br>
              <a:rPr lang="nl-BE" sz="2200" dirty="0"/>
            </a:br>
            <a:br>
              <a:rPr lang="nl-BE" sz="2200" dirty="0"/>
            </a:br>
            <a:r>
              <a:rPr lang="nl-BE" sz="2200" dirty="0"/>
              <a:t>via </a:t>
            </a:r>
            <a:r>
              <a:rPr lang="nl-BE" sz="2200"/>
              <a:t>deze link: </a:t>
            </a:r>
            <a:br>
              <a:rPr lang="nl-BE" sz="2200" dirty="0"/>
            </a:br>
            <a:br>
              <a:rPr lang="nl-BE" sz="2200" dirty="0"/>
            </a:br>
            <a:r>
              <a:rPr lang="nl-BE" sz="2200" dirty="0">
                <a:hlinkClick r:id="rId2"/>
              </a:rPr>
              <a:t>https://www.decopywriter.be/mastershake-ai-dag/</a:t>
            </a:r>
            <a:endParaRPr lang="nl-BE" sz="2200" dirty="0"/>
          </a:p>
          <a:p>
            <a:pPr marL="0" indent="0">
              <a:buNone/>
            </a:pPr>
            <a:endParaRPr lang="nl-BE" sz="2200" dirty="0"/>
          </a:p>
          <a:p>
            <a:endParaRPr lang="nl-BE" sz="2200" dirty="0"/>
          </a:p>
        </p:txBody>
      </p:sp>
      <p:pic>
        <p:nvPicPr>
          <p:cNvPr id="5" name="Afbeelding 4" descr="Afbeelding met hemel, buitenshuis, wolk, speeltuin&#10;&#10;Automatisch gegenereerde beschrijving">
            <a:extLst>
              <a:ext uri="{FF2B5EF4-FFF2-40B4-BE49-F238E27FC236}">
                <a16:creationId xmlns:a16="http://schemas.microsoft.com/office/drawing/2014/main" id="{26BF8D6C-C36A-29A8-2AFA-205B4E7A0069}"/>
              </a:ext>
            </a:extLst>
          </p:cNvPr>
          <p:cNvPicPr>
            <a:picLocks noChangeAspect="1"/>
          </p:cNvPicPr>
          <p:nvPr/>
        </p:nvPicPr>
        <p:blipFill>
          <a:blip r:embed="rId3">
            <a:extLst>
              <a:ext uri="{28A0092B-C50C-407E-A947-70E740481C1C}">
                <a14:useLocalDpi xmlns:a14="http://schemas.microsoft.com/office/drawing/2010/main" val="0"/>
              </a:ext>
            </a:extLst>
          </a:blip>
          <a:srcRect l="1783" r="31263"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32582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Tijdelijke aanduiding voor inhoud 12" descr="Afbeelding met tekst, Lettertype, schermopname, ontwerp&#10;&#10;Automatisch gegenereerde beschrijving">
            <a:extLst>
              <a:ext uri="{FF2B5EF4-FFF2-40B4-BE49-F238E27FC236}">
                <a16:creationId xmlns:a16="http://schemas.microsoft.com/office/drawing/2014/main" id="{2A867FBA-E07A-211D-854E-448134FCD6D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3635" y="166635"/>
            <a:ext cx="6364793" cy="6364793"/>
          </a:xfrm>
          <a:prstGeom prst="rect">
            <a:avLst/>
          </a:prstGeom>
        </p:spPr>
      </p:pic>
    </p:spTree>
    <p:extLst>
      <p:ext uri="{BB962C8B-B14F-4D97-AF65-F5344CB8AC3E}">
        <p14:creationId xmlns:p14="http://schemas.microsoft.com/office/powerpoint/2010/main" val="221337638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4397</Words>
  <Application>Microsoft Office PowerPoint</Application>
  <PresentationFormat>Breedbeeld</PresentationFormat>
  <Paragraphs>153</Paragraphs>
  <Slides>47</Slides>
  <Notes>0</Notes>
  <HiddenSlides>0</HiddenSlides>
  <MMClips>0</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47</vt:i4>
      </vt:variant>
    </vt:vector>
  </HeadingPairs>
  <TitlesOfParts>
    <vt:vector size="57" baseType="lpstr">
      <vt:lpstr>Aptos</vt:lpstr>
      <vt:lpstr>Aptos Display</vt:lpstr>
      <vt:lpstr>Arial</vt:lpstr>
      <vt:lpstr>Calibri</vt:lpstr>
      <vt:lpstr>Courier New</vt:lpstr>
      <vt:lpstr>Segoe UI Emoji</vt:lpstr>
      <vt:lpstr>Segoe UI Historic</vt:lpstr>
      <vt:lpstr>Verdana</vt:lpstr>
      <vt:lpstr>Wingdings</vt:lpstr>
      <vt:lpstr>Kantoorthema</vt:lpstr>
      <vt:lpstr>Menselijke copy schrijven met ChatGPT &amp; Claude</vt:lpstr>
      <vt:lpstr>Met ChatGPT kun je zotte dingen doen </vt:lpstr>
      <vt:lpstr>WK-prompt</vt:lpstr>
      <vt:lpstr>WK-prompt</vt:lpstr>
      <vt:lpstr>Of beestige beelden maken voor advertenties</vt:lpstr>
      <vt:lpstr>Beestige prompt</vt:lpstr>
      <vt:lpstr>Het echte voordeel zit niet echt in de prompts</vt:lpstr>
      <vt:lpstr>De meeste prompts slaan de (WK)-bal mis</vt:lpstr>
      <vt:lpstr>PowerPoint-presentatie</vt:lpstr>
      <vt:lpstr>Handige link </vt:lpstr>
      <vt:lpstr>Waaraan denk je als ik zeg… ?</vt:lpstr>
      <vt:lpstr>Waaraan denk je als ik zeg… mot?</vt:lpstr>
      <vt:lpstr>Waaraan denk je als ik zeg… mot?</vt:lpstr>
      <vt:lpstr>Of: aan de club van de motten?</vt:lpstr>
      <vt:lpstr>Ode aan de mot</vt:lpstr>
      <vt:lpstr>De atlasmot (spanwijdte van 25 tot 30cm)</vt:lpstr>
      <vt:lpstr>De pluizige acraga coa</vt:lpstr>
      <vt:lpstr>De waaiermot</vt:lpstr>
      <vt:lpstr>De mot heeft hetzelfde imago als AI-tekst</vt:lpstr>
      <vt:lpstr>Doe de StemLock</vt:lpstr>
      <vt:lpstr>Adviezen en prompts voor betere prompts</vt:lpstr>
      <vt:lpstr>Adviezen en prompts voor betere prompts</vt:lpstr>
      <vt:lpstr>Prompt om AI uit de brave assistent-modus te halen</vt:lpstr>
      <vt:lpstr>Mini-oefening: herken het awareness-level</vt:lpstr>
      <vt:lpstr>Mini-oefening: herken het awareness-level</vt:lpstr>
      <vt:lpstr>De Awareness-signaal prompt (1/2)</vt:lpstr>
      <vt:lpstr>De Awareness-signaal prompt (2/2)</vt:lpstr>
      <vt:lpstr>Hoe beter AI weet wat je wilt, des te beter de output</vt:lpstr>
      <vt:lpstr>Hoe beter AI weet wat je wilt, des te beter de output</vt:lpstr>
      <vt:lpstr>Hoe beter AI weet wat je wilt, des te beter de output</vt:lpstr>
      <vt:lpstr>📌De Stofzuiger</vt:lpstr>
      <vt:lpstr>📌De Stofzuiger</vt:lpstr>
      <vt:lpstr>📌De Stofzuiger</vt:lpstr>
      <vt:lpstr>📌De Stofzuiger</vt:lpstr>
      <vt:lpstr>Hoe beter AI weet wat je wilt, des te beter de output</vt:lpstr>
      <vt:lpstr>Hoe beter AI weet wat je wilt, des te beter de output</vt:lpstr>
      <vt:lpstr>Geef AI context</vt:lpstr>
      <vt:lpstr>Geef AI context</vt:lpstr>
      <vt:lpstr>Ga in gesprek met AI</vt:lpstr>
      <vt:lpstr>Manieren om ‘conversational’ output te krijgen:</vt:lpstr>
      <vt:lpstr>Maak van AI je gesprekspartner</vt:lpstr>
      <vt:lpstr>Vertel AI waar je staat en welke positie je hebt / wilt</vt:lpstr>
      <vt:lpstr>Laat AI weten wat de positie is van je doelgroep gesprekspartner</vt:lpstr>
      <vt:lpstr>Geef emotionele signalen of je intentie aan AI</vt:lpstr>
      <vt:lpstr>Voeg spanning toe om een ander soort output te krijgen</vt:lpstr>
      <vt:lpstr>Gebruik AI om betere vragen te leren stellen</vt:lpstr>
      <vt:lpstr>Tip: Welke info houd je nog achter?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Info - Decopywriter</dc:creator>
  <cp:lastModifiedBy>Info - Decopywriter</cp:lastModifiedBy>
  <cp:revision>2</cp:revision>
  <dcterms:created xsi:type="dcterms:W3CDTF">2026-05-29T15:17:33Z</dcterms:created>
  <dcterms:modified xsi:type="dcterms:W3CDTF">2026-06-24T19:45:58Z</dcterms:modified>
</cp:coreProperties>
</file>